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512064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2EC"/>
    <a:srgbClr val="1CF2FA"/>
    <a:srgbClr val="E17A4D"/>
    <a:srgbClr val="4B9DD0"/>
    <a:srgbClr val="FF00FF"/>
    <a:srgbClr val="FE4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1" autoAdjust="0"/>
    <p:restoredTop sz="96716" autoAdjust="0"/>
  </p:normalViewPr>
  <p:slideViewPr>
    <p:cSldViewPr snapToGrid="0">
      <p:cViewPr varScale="1">
        <p:scale>
          <a:sx n="22" d="100"/>
          <a:sy n="22" d="100"/>
        </p:scale>
        <p:origin x="213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B41BA-A4CF-4289-9544-2AAD5BF5E5A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1BBC0-D0D7-495E-9897-85597DF0C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8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1BBC0-D0D7-495E-9897-85597DF0CA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7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6285233"/>
            <a:ext cx="43525440" cy="13370560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0171413"/>
            <a:ext cx="38404800" cy="9272267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0"/>
            </a:lvl3pPr>
            <a:lvl4pPr marL="7680960" indent="0" algn="ctr">
              <a:buNone/>
              <a:defRPr sz="8960"/>
            </a:lvl4pPr>
            <a:lvl5pPr marL="10241280" indent="0" algn="ctr">
              <a:buNone/>
              <a:defRPr sz="8960"/>
            </a:lvl5pPr>
            <a:lvl6pPr marL="12801600" indent="0" algn="ctr">
              <a:buNone/>
              <a:defRPr sz="8960"/>
            </a:lvl6pPr>
            <a:lvl7pPr marL="15361920" indent="0" algn="ctr">
              <a:buNone/>
              <a:defRPr sz="8960"/>
            </a:lvl7pPr>
            <a:lvl8pPr marL="17922240" indent="0" algn="ctr">
              <a:buNone/>
              <a:defRPr sz="8960"/>
            </a:lvl8pPr>
            <a:lvl9pPr marL="20482560" indent="0" algn="ctr">
              <a:buNone/>
              <a:defRPr sz="8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2044700"/>
            <a:ext cx="1104138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2044700"/>
            <a:ext cx="3248406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8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24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9574541"/>
            <a:ext cx="44165520" cy="15975327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25701001"/>
            <a:ext cx="44165520" cy="8401047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/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223500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223500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1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044708"/>
            <a:ext cx="4416552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9414513"/>
            <a:ext cx="21662704" cy="461390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4028420"/>
            <a:ext cx="21662704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9414513"/>
            <a:ext cx="21769390" cy="461390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4028420"/>
            <a:ext cx="2176939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5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26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4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560320"/>
            <a:ext cx="16515397" cy="896112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529588"/>
            <a:ext cx="25923240" cy="27292300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1521440"/>
            <a:ext cx="16515397" cy="21344893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3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560320"/>
            <a:ext cx="16515397" cy="896112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5529588"/>
            <a:ext cx="25923240" cy="27292300"/>
          </a:xfrm>
        </p:spPr>
        <p:txBody>
          <a:bodyPr anchor="t"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1521440"/>
            <a:ext cx="16515397" cy="21344893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69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044708"/>
            <a:ext cx="4416552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223500"/>
            <a:ext cx="4416552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5595568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4E64C-00C1-4DBC-BAA6-7BD559FFFD6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5595568"/>
            <a:ext cx="1728216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5595568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85445-6293-4A9B-BCCA-22DE9FC8A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0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0" indent="-1280160" algn="l" defTabSz="5120640" rtl="0" eaLnBrk="1" latinLnBrk="0" hangingPunct="1">
        <a:lnSpc>
          <a:spcPct val="90000"/>
        </a:lnSpc>
        <a:spcBef>
          <a:spcPts val="560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tif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Picture 3470">
            <a:extLst>
              <a:ext uri="{FF2B5EF4-FFF2-40B4-BE49-F238E27FC236}">
                <a16:creationId xmlns:a16="http://schemas.microsoft.com/office/drawing/2014/main" id="{9F6DD37F-D161-4848-A71A-368FE86F6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0" t="-1" r="19056" b="11591"/>
          <a:stretch/>
        </p:blipFill>
        <p:spPr>
          <a:xfrm>
            <a:off x="17901785" y="30323740"/>
            <a:ext cx="2743200" cy="2752375"/>
          </a:xfrm>
          <a:prstGeom prst="rect">
            <a:avLst/>
          </a:prstGeom>
        </p:spPr>
      </p:pic>
      <p:pic>
        <p:nvPicPr>
          <p:cNvPr id="3470" name="Picture 3469">
            <a:extLst>
              <a:ext uri="{FF2B5EF4-FFF2-40B4-BE49-F238E27FC236}">
                <a16:creationId xmlns:a16="http://schemas.microsoft.com/office/drawing/2014/main" id="{622AC36A-81E0-42B6-A795-604CD7CAF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4790" y="30332915"/>
            <a:ext cx="2743200" cy="2743200"/>
          </a:xfrm>
          <a:prstGeom prst="rect">
            <a:avLst/>
          </a:prstGeom>
        </p:spPr>
      </p:pic>
      <p:pic>
        <p:nvPicPr>
          <p:cNvPr id="3469" name="Picture 3468">
            <a:extLst>
              <a:ext uri="{FF2B5EF4-FFF2-40B4-BE49-F238E27FC236}">
                <a16:creationId xmlns:a16="http://schemas.microsoft.com/office/drawing/2014/main" id="{9543D60B-C194-4CAC-94C3-7DC605DEA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6917" y="30332915"/>
            <a:ext cx="2743200" cy="2743200"/>
          </a:xfrm>
          <a:prstGeom prst="rect">
            <a:avLst/>
          </a:prstGeom>
        </p:spPr>
      </p:pic>
      <p:pic>
        <p:nvPicPr>
          <p:cNvPr id="3468" name="Picture 3467">
            <a:extLst>
              <a:ext uri="{FF2B5EF4-FFF2-40B4-BE49-F238E27FC236}">
                <a16:creationId xmlns:a16="http://schemas.microsoft.com/office/drawing/2014/main" id="{8D03456E-B72A-4B77-8CB8-D61FBCB7F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6391" y="30332915"/>
            <a:ext cx="2630187" cy="2743200"/>
          </a:xfrm>
          <a:prstGeom prst="rect">
            <a:avLst/>
          </a:prstGeom>
        </p:spPr>
      </p:pic>
      <p:grpSp>
        <p:nvGrpSpPr>
          <p:cNvPr id="6447" name="Group 6446">
            <a:extLst>
              <a:ext uri="{FF2B5EF4-FFF2-40B4-BE49-F238E27FC236}">
                <a16:creationId xmlns:a16="http://schemas.microsoft.com/office/drawing/2014/main" id="{314A4C21-BEBC-4609-A038-FEAC0FA439A2}"/>
              </a:ext>
            </a:extLst>
          </p:cNvPr>
          <p:cNvGrpSpPr/>
          <p:nvPr/>
        </p:nvGrpSpPr>
        <p:grpSpPr>
          <a:xfrm>
            <a:off x="2494400" y="16057199"/>
            <a:ext cx="4464813" cy="5781579"/>
            <a:chOff x="2211479" y="16747089"/>
            <a:chExt cx="4464813" cy="5781579"/>
          </a:xfrm>
        </p:grpSpPr>
        <p:grpSp>
          <p:nvGrpSpPr>
            <p:cNvPr id="6448" name="Group 6447">
              <a:extLst>
                <a:ext uri="{FF2B5EF4-FFF2-40B4-BE49-F238E27FC236}">
                  <a16:creationId xmlns:a16="http://schemas.microsoft.com/office/drawing/2014/main" id="{558C0936-488E-4ABF-8AC6-02812ABCBBFF}"/>
                </a:ext>
              </a:extLst>
            </p:cNvPr>
            <p:cNvGrpSpPr/>
            <p:nvPr/>
          </p:nvGrpSpPr>
          <p:grpSpPr>
            <a:xfrm>
              <a:off x="2477879" y="19014528"/>
              <a:ext cx="3204355" cy="2777108"/>
              <a:chOff x="20467732" y="19362159"/>
              <a:chExt cx="2561239" cy="2743200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perspectiveContrastingLeftFacing"/>
              <a:lightRig rig="threePt" dir="t"/>
            </a:scene3d>
          </p:grpSpPr>
          <p:sp>
            <p:nvSpPr>
              <p:cNvPr id="6485" name="Flowchart: Direct Access Storage 191">
                <a:extLst>
                  <a:ext uri="{FF2B5EF4-FFF2-40B4-BE49-F238E27FC236}">
                    <a16:creationId xmlns:a16="http://schemas.microsoft.com/office/drawing/2014/main" id="{779F712F-7310-4F35-B7D5-10E19DE70E66}"/>
                  </a:ext>
                </a:extLst>
              </p:cNvPr>
              <p:cNvSpPr/>
              <p:nvPr/>
            </p:nvSpPr>
            <p:spPr>
              <a:xfrm>
                <a:off x="20467732" y="19362159"/>
                <a:ext cx="2286000" cy="2743200"/>
              </a:xfrm>
              <a:prstGeom prst="flowChartMagneticDrum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6" name="Flowchart: Magnetic Disk 194">
                <a:extLst>
                  <a:ext uri="{FF2B5EF4-FFF2-40B4-BE49-F238E27FC236}">
                    <a16:creationId xmlns:a16="http://schemas.microsoft.com/office/drawing/2014/main" id="{A0D6B6FF-C689-421F-9498-272078C06B10}"/>
                  </a:ext>
                </a:extLst>
              </p:cNvPr>
              <p:cNvSpPr/>
              <p:nvPr/>
            </p:nvSpPr>
            <p:spPr>
              <a:xfrm rot="5400000">
                <a:off x="22315100" y="20367999"/>
                <a:ext cx="182880" cy="731520"/>
              </a:xfrm>
              <a:prstGeom prst="flowChartMagneticDisk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7" name="Flowchart: Summing Junction 192">
                <a:extLst>
                  <a:ext uri="{FF2B5EF4-FFF2-40B4-BE49-F238E27FC236}">
                    <a16:creationId xmlns:a16="http://schemas.microsoft.com/office/drawing/2014/main" id="{F73722FC-ACB5-4250-B5B4-A4487478C8BE}"/>
                  </a:ext>
                </a:extLst>
              </p:cNvPr>
              <p:cNvSpPr/>
              <p:nvPr/>
            </p:nvSpPr>
            <p:spPr>
              <a:xfrm>
                <a:off x="22031737" y="19385019"/>
                <a:ext cx="685800" cy="2697480"/>
              </a:xfrm>
              <a:prstGeom prst="flowChartSummingJunction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8" name="Cube 6487">
                <a:extLst>
                  <a:ext uri="{FF2B5EF4-FFF2-40B4-BE49-F238E27FC236}">
                    <a16:creationId xmlns:a16="http://schemas.microsoft.com/office/drawing/2014/main" id="{F5F6267C-EEA9-4D4D-8702-B54C789BD7A7}"/>
                  </a:ext>
                </a:extLst>
              </p:cNvPr>
              <p:cNvSpPr/>
              <p:nvPr/>
            </p:nvSpPr>
            <p:spPr>
              <a:xfrm>
                <a:off x="22449851" y="20463348"/>
                <a:ext cx="518160" cy="540823"/>
              </a:xfrm>
              <a:prstGeom prst="cube">
                <a:avLst/>
              </a:prstGeom>
              <a:solidFill>
                <a:schemeClr val="tx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9" name="Flowchart: Magnetic Disk 197">
                <a:extLst>
                  <a:ext uri="{FF2B5EF4-FFF2-40B4-BE49-F238E27FC236}">
                    <a16:creationId xmlns:a16="http://schemas.microsoft.com/office/drawing/2014/main" id="{6E988F06-77BF-4F8D-81E2-1EC29C80D7D1}"/>
                  </a:ext>
                </a:extLst>
              </p:cNvPr>
              <p:cNvSpPr/>
              <p:nvPr/>
            </p:nvSpPr>
            <p:spPr>
              <a:xfrm rot="5400000">
                <a:off x="22876571" y="20672799"/>
                <a:ext cx="182880" cy="121920"/>
              </a:xfrm>
              <a:prstGeom prst="flowChartMagneticDisk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49" name="Freeform: Shape 345">
              <a:extLst>
                <a:ext uri="{FF2B5EF4-FFF2-40B4-BE49-F238E27FC236}">
                  <a16:creationId xmlns:a16="http://schemas.microsoft.com/office/drawing/2014/main" id="{FCA7BEC8-4076-473B-A4D0-98080A4F9339}"/>
                </a:ext>
              </a:extLst>
            </p:cNvPr>
            <p:cNvSpPr/>
            <p:nvPr/>
          </p:nvSpPr>
          <p:spPr>
            <a:xfrm>
              <a:off x="3317604" y="17550212"/>
              <a:ext cx="2121204" cy="1760950"/>
            </a:xfrm>
            <a:custGeom>
              <a:avLst/>
              <a:gdLst>
                <a:gd name="connsiteX0" fmla="*/ 1405420 w 1820539"/>
                <a:gd name="connsiteY0" fmla="*/ 12305 h 1510970"/>
                <a:gd name="connsiteX1" fmla="*/ 1631480 w 1820539"/>
                <a:gd name="connsiteY1" fmla="*/ 510145 h 1510970"/>
                <a:gd name="connsiteX2" fmla="*/ 1796580 w 1820539"/>
                <a:gd name="connsiteY2" fmla="*/ 962265 h 1510970"/>
                <a:gd name="connsiteX3" fmla="*/ 1814360 w 1820539"/>
                <a:gd name="connsiteY3" fmla="*/ 1091805 h 1510970"/>
                <a:gd name="connsiteX4" fmla="*/ 1745780 w 1820539"/>
                <a:gd name="connsiteY4" fmla="*/ 1094345 h 1510970"/>
                <a:gd name="connsiteX5" fmla="*/ 1537500 w 1820539"/>
                <a:gd name="connsiteY5" fmla="*/ 952105 h 1510970"/>
                <a:gd name="connsiteX6" fmla="*/ 1311440 w 1820539"/>
                <a:gd name="connsiteY6" fmla="*/ 901305 h 1510970"/>
                <a:gd name="connsiteX7" fmla="*/ 1225080 w 1820539"/>
                <a:gd name="connsiteY7" fmla="*/ 916545 h 1510970"/>
                <a:gd name="connsiteX8" fmla="*/ 1232700 w 1820539"/>
                <a:gd name="connsiteY8" fmla="*/ 967345 h 1510970"/>
                <a:gd name="connsiteX9" fmla="*/ 1227620 w 1820539"/>
                <a:gd name="connsiteY9" fmla="*/ 1129905 h 1510970"/>
                <a:gd name="connsiteX10" fmla="*/ 1052360 w 1820539"/>
                <a:gd name="connsiteY10" fmla="*/ 1251825 h 1510970"/>
                <a:gd name="connsiteX11" fmla="*/ 927900 w 1820539"/>
                <a:gd name="connsiteY11" fmla="*/ 1300085 h 1510970"/>
                <a:gd name="connsiteX12" fmla="*/ 905040 w 1820539"/>
                <a:gd name="connsiteY12" fmla="*/ 1373745 h 1510970"/>
                <a:gd name="connsiteX13" fmla="*/ 897420 w 1820539"/>
                <a:gd name="connsiteY13" fmla="*/ 1302625 h 1510970"/>
                <a:gd name="connsiteX14" fmla="*/ 851700 w 1820539"/>
                <a:gd name="connsiteY14" fmla="*/ 1358505 h 1510970"/>
                <a:gd name="connsiteX15" fmla="*/ 872020 w 1820539"/>
                <a:gd name="connsiteY15" fmla="*/ 1292465 h 1510970"/>
                <a:gd name="connsiteX16" fmla="*/ 816140 w 1820539"/>
                <a:gd name="connsiteY16" fmla="*/ 1335645 h 1510970"/>
                <a:gd name="connsiteX17" fmla="*/ 887260 w 1820539"/>
                <a:gd name="connsiteY17" fmla="*/ 1244205 h 1510970"/>
                <a:gd name="connsiteX18" fmla="*/ 808520 w 1820539"/>
                <a:gd name="connsiteY18" fmla="*/ 1274685 h 1510970"/>
                <a:gd name="connsiteX19" fmla="*/ 696760 w 1820539"/>
                <a:gd name="connsiteY19" fmla="*/ 1325485 h 1510970"/>
                <a:gd name="connsiteX20" fmla="*/ 551980 w 1820539"/>
                <a:gd name="connsiteY20" fmla="*/ 1330565 h 1510970"/>
                <a:gd name="connsiteX21" fmla="*/ 536740 w 1820539"/>
                <a:gd name="connsiteY21" fmla="*/ 1424545 h 1510970"/>
                <a:gd name="connsiteX22" fmla="*/ 554520 w 1820539"/>
                <a:gd name="connsiteY22" fmla="*/ 1485505 h 1510970"/>
                <a:gd name="connsiteX23" fmla="*/ 516420 w 1820539"/>
                <a:gd name="connsiteY23" fmla="*/ 1442325 h 1510970"/>
                <a:gd name="connsiteX24" fmla="*/ 516420 w 1820539"/>
                <a:gd name="connsiteY24" fmla="*/ 1495665 h 1510970"/>
                <a:gd name="connsiteX25" fmla="*/ 491020 w 1820539"/>
                <a:gd name="connsiteY25" fmla="*/ 1422005 h 1510970"/>
                <a:gd name="connsiteX26" fmla="*/ 465620 w 1820539"/>
                <a:gd name="connsiteY26" fmla="*/ 1510905 h 1510970"/>
                <a:gd name="connsiteX27" fmla="*/ 458000 w 1820539"/>
                <a:gd name="connsiteY27" fmla="*/ 1437245 h 1510970"/>
                <a:gd name="connsiteX28" fmla="*/ 402120 w 1820539"/>
                <a:gd name="connsiteY28" fmla="*/ 1488045 h 1510970"/>
                <a:gd name="connsiteX29" fmla="*/ 445300 w 1820539"/>
                <a:gd name="connsiteY29" fmla="*/ 1411845 h 1510970"/>
                <a:gd name="connsiteX30" fmla="*/ 389420 w 1820539"/>
                <a:gd name="connsiteY30" fmla="*/ 1419465 h 1510970"/>
                <a:gd name="connsiteX31" fmla="*/ 480860 w 1820539"/>
                <a:gd name="connsiteY31" fmla="*/ 1355965 h 1510970"/>
                <a:gd name="connsiteX32" fmla="*/ 430060 w 1820539"/>
                <a:gd name="connsiteY32" fmla="*/ 1371205 h 1510970"/>
                <a:gd name="connsiteX33" fmla="*/ 216700 w 1820539"/>
                <a:gd name="connsiteY33" fmla="*/ 1427085 h 1510970"/>
                <a:gd name="connsiteX34" fmla="*/ 127800 w 1820539"/>
                <a:gd name="connsiteY34" fmla="*/ 1414385 h 1510970"/>
                <a:gd name="connsiteX35" fmla="*/ 112560 w 1820539"/>
                <a:gd name="connsiteY35" fmla="*/ 1256905 h 1510970"/>
                <a:gd name="connsiteX36" fmla="*/ 176060 w 1820539"/>
                <a:gd name="connsiteY36" fmla="*/ 1051165 h 1510970"/>
                <a:gd name="connsiteX37" fmla="*/ 36360 w 1820539"/>
                <a:gd name="connsiteY37" fmla="*/ 1010525 h 1510970"/>
                <a:gd name="connsiteX38" fmla="*/ 8420 w 1820539"/>
                <a:gd name="connsiteY38" fmla="*/ 883525 h 1510970"/>
                <a:gd name="connsiteX39" fmla="*/ 160820 w 1820539"/>
                <a:gd name="connsiteY39" fmla="*/ 746365 h 1510970"/>
                <a:gd name="connsiteX40" fmla="*/ 277660 w 1820539"/>
                <a:gd name="connsiteY40" fmla="*/ 860665 h 1510970"/>
                <a:gd name="connsiteX41" fmla="*/ 282740 w 1820539"/>
                <a:gd name="connsiteY41" fmla="*/ 982585 h 1510970"/>
                <a:gd name="connsiteX42" fmla="*/ 374180 w 1820539"/>
                <a:gd name="connsiteY42" fmla="*/ 835265 h 1510970"/>
                <a:gd name="connsiteX43" fmla="*/ 536740 w 1820539"/>
                <a:gd name="connsiteY43" fmla="*/ 731125 h 1510970"/>
                <a:gd name="connsiteX44" fmla="*/ 811060 w 1820539"/>
                <a:gd name="connsiteY44" fmla="*/ 690485 h 1510970"/>
                <a:gd name="connsiteX45" fmla="*/ 1090460 w 1820539"/>
                <a:gd name="connsiteY45" fmla="*/ 741285 h 1510970"/>
                <a:gd name="connsiteX46" fmla="*/ 1331760 w 1820539"/>
                <a:gd name="connsiteY46" fmla="*/ 822565 h 1510970"/>
                <a:gd name="connsiteX47" fmla="*/ 1557820 w 1820539"/>
                <a:gd name="connsiteY47" fmla="*/ 916545 h 1510970"/>
                <a:gd name="connsiteX48" fmla="*/ 1735620 w 1820539"/>
                <a:gd name="connsiteY48" fmla="*/ 1035925 h 1510970"/>
                <a:gd name="connsiteX49" fmla="*/ 1786420 w 1820539"/>
                <a:gd name="connsiteY49" fmla="*/ 1051165 h 1510970"/>
                <a:gd name="connsiteX50" fmla="*/ 1405420 w 1820539"/>
                <a:gd name="connsiteY50" fmla="*/ 12305 h 1510970"/>
                <a:gd name="connsiteX0" fmla="*/ 1405420 w 1820539"/>
                <a:gd name="connsiteY0" fmla="*/ 12305 h 1510970"/>
                <a:gd name="connsiteX1" fmla="*/ 1631480 w 1820539"/>
                <a:gd name="connsiteY1" fmla="*/ 510145 h 1510970"/>
                <a:gd name="connsiteX2" fmla="*/ 1796580 w 1820539"/>
                <a:gd name="connsiteY2" fmla="*/ 962265 h 1510970"/>
                <a:gd name="connsiteX3" fmla="*/ 1814360 w 1820539"/>
                <a:gd name="connsiteY3" fmla="*/ 1091805 h 1510970"/>
                <a:gd name="connsiteX4" fmla="*/ 1745780 w 1820539"/>
                <a:gd name="connsiteY4" fmla="*/ 1094345 h 1510970"/>
                <a:gd name="connsiteX5" fmla="*/ 1537500 w 1820539"/>
                <a:gd name="connsiteY5" fmla="*/ 952105 h 1510970"/>
                <a:gd name="connsiteX6" fmla="*/ 1311440 w 1820539"/>
                <a:gd name="connsiteY6" fmla="*/ 901305 h 1510970"/>
                <a:gd name="connsiteX7" fmla="*/ 1225080 w 1820539"/>
                <a:gd name="connsiteY7" fmla="*/ 916545 h 1510970"/>
                <a:gd name="connsiteX8" fmla="*/ 1232700 w 1820539"/>
                <a:gd name="connsiteY8" fmla="*/ 967345 h 1510970"/>
                <a:gd name="connsiteX9" fmla="*/ 1227620 w 1820539"/>
                <a:gd name="connsiteY9" fmla="*/ 1129905 h 1510970"/>
                <a:gd name="connsiteX10" fmla="*/ 1052360 w 1820539"/>
                <a:gd name="connsiteY10" fmla="*/ 1251825 h 1510970"/>
                <a:gd name="connsiteX11" fmla="*/ 927900 w 1820539"/>
                <a:gd name="connsiteY11" fmla="*/ 1300085 h 1510970"/>
                <a:gd name="connsiteX12" fmla="*/ 905040 w 1820539"/>
                <a:gd name="connsiteY12" fmla="*/ 1373745 h 1510970"/>
                <a:gd name="connsiteX13" fmla="*/ 897420 w 1820539"/>
                <a:gd name="connsiteY13" fmla="*/ 1302625 h 1510970"/>
                <a:gd name="connsiteX14" fmla="*/ 851700 w 1820539"/>
                <a:gd name="connsiteY14" fmla="*/ 1358505 h 1510970"/>
                <a:gd name="connsiteX15" fmla="*/ 872020 w 1820539"/>
                <a:gd name="connsiteY15" fmla="*/ 1292465 h 1510970"/>
                <a:gd name="connsiteX16" fmla="*/ 816140 w 1820539"/>
                <a:gd name="connsiteY16" fmla="*/ 1335645 h 1510970"/>
                <a:gd name="connsiteX17" fmla="*/ 887260 w 1820539"/>
                <a:gd name="connsiteY17" fmla="*/ 1244205 h 1510970"/>
                <a:gd name="connsiteX18" fmla="*/ 808520 w 1820539"/>
                <a:gd name="connsiteY18" fmla="*/ 1274685 h 1510970"/>
                <a:gd name="connsiteX19" fmla="*/ 696760 w 1820539"/>
                <a:gd name="connsiteY19" fmla="*/ 1325485 h 1510970"/>
                <a:gd name="connsiteX20" fmla="*/ 551980 w 1820539"/>
                <a:gd name="connsiteY20" fmla="*/ 1330565 h 1510970"/>
                <a:gd name="connsiteX21" fmla="*/ 536740 w 1820539"/>
                <a:gd name="connsiteY21" fmla="*/ 1424545 h 1510970"/>
                <a:gd name="connsiteX22" fmla="*/ 554520 w 1820539"/>
                <a:gd name="connsiteY22" fmla="*/ 1485505 h 1510970"/>
                <a:gd name="connsiteX23" fmla="*/ 516420 w 1820539"/>
                <a:gd name="connsiteY23" fmla="*/ 1442325 h 1510970"/>
                <a:gd name="connsiteX24" fmla="*/ 516420 w 1820539"/>
                <a:gd name="connsiteY24" fmla="*/ 1495665 h 1510970"/>
                <a:gd name="connsiteX25" fmla="*/ 491020 w 1820539"/>
                <a:gd name="connsiteY25" fmla="*/ 1422005 h 1510970"/>
                <a:gd name="connsiteX26" fmla="*/ 465620 w 1820539"/>
                <a:gd name="connsiteY26" fmla="*/ 1510905 h 1510970"/>
                <a:gd name="connsiteX27" fmla="*/ 458000 w 1820539"/>
                <a:gd name="connsiteY27" fmla="*/ 1437245 h 1510970"/>
                <a:gd name="connsiteX28" fmla="*/ 402120 w 1820539"/>
                <a:gd name="connsiteY28" fmla="*/ 1488045 h 1510970"/>
                <a:gd name="connsiteX29" fmla="*/ 445300 w 1820539"/>
                <a:gd name="connsiteY29" fmla="*/ 1411845 h 1510970"/>
                <a:gd name="connsiteX30" fmla="*/ 389420 w 1820539"/>
                <a:gd name="connsiteY30" fmla="*/ 1419465 h 1510970"/>
                <a:gd name="connsiteX31" fmla="*/ 480860 w 1820539"/>
                <a:gd name="connsiteY31" fmla="*/ 1355965 h 1510970"/>
                <a:gd name="connsiteX32" fmla="*/ 430060 w 1820539"/>
                <a:gd name="connsiteY32" fmla="*/ 1371205 h 1510970"/>
                <a:gd name="connsiteX33" fmla="*/ 216700 w 1820539"/>
                <a:gd name="connsiteY33" fmla="*/ 1427085 h 1510970"/>
                <a:gd name="connsiteX34" fmla="*/ 127800 w 1820539"/>
                <a:gd name="connsiteY34" fmla="*/ 1414385 h 1510970"/>
                <a:gd name="connsiteX35" fmla="*/ 112560 w 1820539"/>
                <a:gd name="connsiteY35" fmla="*/ 1256905 h 1510970"/>
                <a:gd name="connsiteX36" fmla="*/ 176060 w 1820539"/>
                <a:gd name="connsiteY36" fmla="*/ 1051165 h 1510970"/>
                <a:gd name="connsiteX37" fmla="*/ 36360 w 1820539"/>
                <a:gd name="connsiteY37" fmla="*/ 1010525 h 1510970"/>
                <a:gd name="connsiteX38" fmla="*/ 8420 w 1820539"/>
                <a:gd name="connsiteY38" fmla="*/ 883525 h 1510970"/>
                <a:gd name="connsiteX39" fmla="*/ 160820 w 1820539"/>
                <a:gd name="connsiteY39" fmla="*/ 746365 h 1510970"/>
                <a:gd name="connsiteX40" fmla="*/ 277660 w 1820539"/>
                <a:gd name="connsiteY40" fmla="*/ 860665 h 1510970"/>
                <a:gd name="connsiteX41" fmla="*/ 282740 w 1820539"/>
                <a:gd name="connsiteY41" fmla="*/ 982585 h 1510970"/>
                <a:gd name="connsiteX42" fmla="*/ 374180 w 1820539"/>
                <a:gd name="connsiteY42" fmla="*/ 835265 h 1510970"/>
                <a:gd name="connsiteX43" fmla="*/ 536740 w 1820539"/>
                <a:gd name="connsiteY43" fmla="*/ 731125 h 1510970"/>
                <a:gd name="connsiteX44" fmla="*/ 811060 w 1820539"/>
                <a:gd name="connsiteY44" fmla="*/ 690485 h 1510970"/>
                <a:gd name="connsiteX45" fmla="*/ 1090460 w 1820539"/>
                <a:gd name="connsiteY45" fmla="*/ 741285 h 1510970"/>
                <a:gd name="connsiteX46" fmla="*/ 1331760 w 1820539"/>
                <a:gd name="connsiteY46" fmla="*/ 822565 h 1510970"/>
                <a:gd name="connsiteX47" fmla="*/ 1557820 w 1820539"/>
                <a:gd name="connsiteY47" fmla="*/ 916545 h 1510970"/>
                <a:gd name="connsiteX48" fmla="*/ 1646720 w 1820539"/>
                <a:gd name="connsiteY48" fmla="*/ 969885 h 1510970"/>
                <a:gd name="connsiteX49" fmla="*/ 1786420 w 1820539"/>
                <a:gd name="connsiteY49" fmla="*/ 1051165 h 1510970"/>
                <a:gd name="connsiteX50" fmla="*/ 1405420 w 1820539"/>
                <a:gd name="connsiteY50" fmla="*/ 12305 h 1510970"/>
                <a:gd name="connsiteX0" fmla="*/ 1405420 w 1820539"/>
                <a:gd name="connsiteY0" fmla="*/ 10502 h 1509167"/>
                <a:gd name="connsiteX1" fmla="*/ 1631480 w 1820539"/>
                <a:gd name="connsiteY1" fmla="*/ 508342 h 1509167"/>
                <a:gd name="connsiteX2" fmla="*/ 1796580 w 1820539"/>
                <a:gd name="connsiteY2" fmla="*/ 960462 h 1509167"/>
                <a:gd name="connsiteX3" fmla="*/ 1814360 w 1820539"/>
                <a:gd name="connsiteY3" fmla="*/ 1090002 h 1509167"/>
                <a:gd name="connsiteX4" fmla="*/ 1745780 w 1820539"/>
                <a:gd name="connsiteY4" fmla="*/ 1092542 h 1509167"/>
                <a:gd name="connsiteX5" fmla="*/ 1537500 w 1820539"/>
                <a:gd name="connsiteY5" fmla="*/ 950302 h 1509167"/>
                <a:gd name="connsiteX6" fmla="*/ 1311440 w 1820539"/>
                <a:gd name="connsiteY6" fmla="*/ 899502 h 1509167"/>
                <a:gd name="connsiteX7" fmla="*/ 1225080 w 1820539"/>
                <a:gd name="connsiteY7" fmla="*/ 914742 h 1509167"/>
                <a:gd name="connsiteX8" fmla="*/ 1232700 w 1820539"/>
                <a:gd name="connsiteY8" fmla="*/ 965542 h 1509167"/>
                <a:gd name="connsiteX9" fmla="*/ 1227620 w 1820539"/>
                <a:gd name="connsiteY9" fmla="*/ 1128102 h 1509167"/>
                <a:gd name="connsiteX10" fmla="*/ 1052360 w 1820539"/>
                <a:gd name="connsiteY10" fmla="*/ 1250022 h 1509167"/>
                <a:gd name="connsiteX11" fmla="*/ 927900 w 1820539"/>
                <a:gd name="connsiteY11" fmla="*/ 1298282 h 1509167"/>
                <a:gd name="connsiteX12" fmla="*/ 905040 w 1820539"/>
                <a:gd name="connsiteY12" fmla="*/ 1371942 h 1509167"/>
                <a:gd name="connsiteX13" fmla="*/ 897420 w 1820539"/>
                <a:gd name="connsiteY13" fmla="*/ 1300822 h 1509167"/>
                <a:gd name="connsiteX14" fmla="*/ 851700 w 1820539"/>
                <a:gd name="connsiteY14" fmla="*/ 1356702 h 1509167"/>
                <a:gd name="connsiteX15" fmla="*/ 872020 w 1820539"/>
                <a:gd name="connsiteY15" fmla="*/ 1290662 h 1509167"/>
                <a:gd name="connsiteX16" fmla="*/ 816140 w 1820539"/>
                <a:gd name="connsiteY16" fmla="*/ 1333842 h 1509167"/>
                <a:gd name="connsiteX17" fmla="*/ 887260 w 1820539"/>
                <a:gd name="connsiteY17" fmla="*/ 1242402 h 1509167"/>
                <a:gd name="connsiteX18" fmla="*/ 808520 w 1820539"/>
                <a:gd name="connsiteY18" fmla="*/ 1272882 h 1509167"/>
                <a:gd name="connsiteX19" fmla="*/ 696760 w 1820539"/>
                <a:gd name="connsiteY19" fmla="*/ 1323682 h 1509167"/>
                <a:gd name="connsiteX20" fmla="*/ 551980 w 1820539"/>
                <a:gd name="connsiteY20" fmla="*/ 1328762 h 1509167"/>
                <a:gd name="connsiteX21" fmla="*/ 536740 w 1820539"/>
                <a:gd name="connsiteY21" fmla="*/ 1422742 h 1509167"/>
                <a:gd name="connsiteX22" fmla="*/ 554520 w 1820539"/>
                <a:gd name="connsiteY22" fmla="*/ 1483702 h 1509167"/>
                <a:gd name="connsiteX23" fmla="*/ 516420 w 1820539"/>
                <a:gd name="connsiteY23" fmla="*/ 1440522 h 1509167"/>
                <a:gd name="connsiteX24" fmla="*/ 516420 w 1820539"/>
                <a:gd name="connsiteY24" fmla="*/ 1493862 h 1509167"/>
                <a:gd name="connsiteX25" fmla="*/ 491020 w 1820539"/>
                <a:gd name="connsiteY25" fmla="*/ 1420202 h 1509167"/>
                <a:gd name="connsiteX26" fmla="*/ 465620 w 1820539"/>
                <a:gd name="connsiteY26" fmla="*/ 1509102 h 1509167"/>
                <a:gd name="connsiteX27" fmla="*/ 458000 w 1820539"/>
                <a:gd name="connsiteY27" fmla="*/ 1435442 h 1509167"/>
                <a:gd name="connsiteX28" fmla="*/ 402120 w 1820539"/>
                <a:gd name="connsiteY28" fmla="*/ 1486242 h 1509167"/>
                <a:gd name="connsiteX29" fmla="*/ 445300 w 1820539"/>
                <a:gd name="connsiteY29" fmla="*/ 1410042 h 1509167"/>
                <a:gd name="connsiteX30" fmla="*/ 389420 w 1820539"/>
                <a:gd name="connsiteY30" fmla="*/ 1417662 h 1509167"/>
                <a:gd name="connsiteX31" fmla="*/ 480860 w 1820539"/>
                <a:gd name="connsiteY31" fmla="*/ 1354162 h 1509167"/>
                <a:gd name="connsiteX32" fmla="*/ 430060 w 1820539"/>
                <a:gd name="connsiteY32" fmla="*/ 1369402 h 1509167"/>
                <a:gd name="connsiteX33" fmla="*/ 216700 w 1820539"/>
                <a:gd name="connsiteY33" fmla="*/ 1425282 h 1509167"/>
                <a:gd name="connsiteX34" fmla="*/ 127800 w 1820539"/>
                <a:gd name="connsiteY34" fmla="*/ 1412582 h 1509167"/>
                <a:gd name="connsiteX35" fmla="*/ 112560 w 1820539"/>
                <a:gd name="connsiteY35" fmla="*/ 1255102 h 1509167"/>
                <a:gd name="connsiteX36" fmla="*/ 176060 w 1820539"/>
                <a:gd name="connsiteY36" fmla="*/ 1049362 h 1509167"/>
                <a:gd name="connsiteX37" fmla="*/ 36360 w 1820539"/>
                <a:gd name="connsiteY37" fmla="*/ 1008722 h 1509167"/>
                <a:gd name="connsiteX38" fmla="*/ 8420 w 1820539"/>
                <a:gd name="connsiteY38" fmla="*/ 881722 h 1509167"/>
                <a:gd name="connsiteX39" fmla="*/ 160820 w 1820539"/>
                <a:gd name="connsiteY39" fmla="*/ 744562 h 1509167"/>
                <a:gd name="connsiteX40" fmla="*/ 277660 w 1820539"/>
                <a:gd name="connsiteY40" fmla="*/ 858862 h 1509167"/>
                <a:gd name="connsiteX41" fmla="*/ 282740 w 1820539"/>
                <a:gd name="connsiteY41" fmla="*/ 980782 h 1509167"/>
                <a:gd name="connsiteX42" fmla="*/ 374180 w 1820539"/>
                <a:gd name="connsiteY42" fmla="*/ 833462 h 1509167"/>
                <a:gd name="connsiteX43" fmla="*/ 536740 w 1820539"/>
                <a:gd name="connsiteY43" fmla="*/ 729322 h 1509167"/>
                <a:gd name="connsiteX44" fmla="*/ 811060 w 1820539"/>
                <a:gd name="connsiteY44" fmla="*/ 688682 h 1509167"/>
                <a:gd name="connsiteX45" fmla="*/ 1090460 w 1820539"/>
                <a:gd name="connsiteY45" fmla="*/ 739482 h 1509167"/>
                <a:gd name="connsiteX46" fmla="*/ 1331760 w 1820539"/>
                <a:gd name="connsiteY46" fmla="*/ 820762 h 1509167"/>
                <a:gd name="connsiteX47" fmla="*/ 1557820 w 1820539"/>
                <a:gd name="connsiteY47" fmla="*/ 914742 h 1509167"/>
                <a:gd name="connsiteX48" fmla="*/ 1646720 w 1820539"/>
                <a:gd name="connsiteY48" fmla="*/ 968082 h 1509167"/>
                <a:gd name="connsiteX49" fmla="*/ 1773720 w 1820539"/>
                <a:gd name="connsiteY49" fmla="*/ 1001102 h 1509167"/>
                <a:gd name="connsiteX50" fmla="*/ 1405420 w 1820539"/>
                <a:gd name="connsiteY50" fmla="*/ 10502 h 1509167"/>
                <a:gd name="connsiteX0" fmla="*/ 1405420 w 1821181"/>
                <a:gd name="connsiteY0" fmla="*/ 10502 h 1509167"/>
                <a:gd name="connsiteX1" fmla="*/ 1618780 w 1821181"/>
                <a:gd name="connsiteY1" fmla="*/ 508342 h 1509167"/>
                <a:gd name="connsiteX2" fmla="*/ 1796580 w 1821181"/>
                <a:gd name="connsiteY2" fmla="*/ 960462 h 1509167"/>
                <a:gd name="connsiteX3" fmla="*/ 1814360 w 1821181"/>
                <a:gd name="connsiteY3" fmla="*/ 1090002 h 1509167"/>
                <a:gd name="connsiteX4" fmla="*/ 1745780 w 1821181"/>
                <a:gd name="connsiteY4" fmla="*/ 1092542 h 1509167"/>
                <a:gd name="connsiteX5" fmla="*/ 1537500 w 1821181"/>
                <a:gd name="connsiteY5" fmla="*/ 950302 h 1509167"/>
                <a:gd name="connsiteX6" fmla="*/ 1311440 w 1821181"/>
                <a:gd name="connsiteY6" fmla="*/ 899502 h 1509167"/>
                <a:gd name="connsiteX7" fmla="*/ 1225080 w 1821181"/>
                <a:gd name="connsiteY7" fmla="*/ 914742 h 1509167"/>
                <a:gd name="connsiteX8" fmla="*/ 1232700 w 1821181"/>
                <a:gd name="connsiteY8" fmla="*/ 965542 h 1509167"/>
                <a:gd name="connsiteX9" fmla="*/ 1227620 w 1821181"/>
                <a:gd name="connsiteY9" fmla="*/ 1128102 h 1509167"/>
                <a:gd name="connsiteX10" fmla="*/ 1052360 w 1821181"/>
                <a:gd name="connsiteY10" fmla="*/ 1250022 h 1509167"/>
                <a:gd name="connsiteX11" fmla="*/ 927900 w 1821181"/>
                <a:gd name="connsiteY11" fmla="*/ 1298282 h 1509167"/>
                <a:gd name="connsiteX12" fmla="*/ 905040 w 1821181"/>
                <a:gd name="connsiteY12" fmla="*/ 1371942 h 1509167"/>
                <a:gd name="connsiteX13" fmla="*/ 897420 w 1821181"/>
                <a:gd name="connsiteY13" fmla="*/ 1300822 h 1509167"/>
                <a:gd name="connsiteX14" fmla="*/ 851700 w 1821181"/>
                <a:gd name="connsiteY14" fmla="*/ 1356702 h 1509167"/>
                <a:gd name="connsiteX15" fmla="*/ 872020 w 1821181"/>
                <a:gd name="connsiteY15" fmla="*/ 1290662 h 1509167"/>
                <a:gd name="connsiteX16" fmla="*/ 816140 w 1821181"/>
                <a:gd name="connsiteY16" fmla="*/ 1333842 h 1509167"/>
                <a:gd name="connsiteX17" fmla="*/ 887260 w 1821181"/>
                <a:gd name="connsiteY17" fmla="*/ 1242402 h 1509167"/>
                <a:gd name="connsiteX18" fmla="*/ 808520 w 1821181"/>
                <a:gd name="connsiteY18" fmla="*/ 1272882 h 1509167"/>
                <a:gd name="connsiteX19" fmla="*/ 696760 w 1821181"/>
                <a:gd name="connsiteY19" fmla="*/ 1323682 h 1509167"/>
                <a:gd name="connsiteX20" fmla="*/ 551980 w 1821181"/>
                <a:gd name="connsiteY20" fmla="*/ 1328762 h 1509167"/>
                <a:gd name="connsiteX21" fmla="*/ 536740 w 1821181"/>
                <a:gd name="connsiteY21" fmla="*/ 1422742 h 1509167"/>
                <a:gd name="connsiteX22" fmla="*/ 554520 w 1821181"/>
                <a:gd name="connsiteY22" fmla="*/ 1483702 h 1509167"/>
                <a:gd name="connsiteX23" fmla="*/ 516420 w 1821181"/>
                <a:gd name="connsiteY23" fmla="*/ 1440522 h 1509167"/>
                <a:gd name="connsiteX24" fmla="*/ 516420 w 1821181"/>
                <a:gd name="connsiteY24" fmla="*/ 1493862 h 1509167"/>
                <a:gd name="connsiteX25" fmla="*/ 491020 w 1821181"/>
                <a:gd name="connsiteY25" fmla="*/ 1420202 h 1509167"/>
                <a:gd name="connsiteX26" fmla="*/ 465620 w 1821181"/>
                <a:gd name="connsiteY26" fmla="*/ 1509102 h 1509167"/>
                <a:gd name="connsiteX27" fmla="*/ 458000 w 1821181"/>
                <a:gd name="connsiteY27" fmla="*/ 1435442 h 1509167"/>
                <a:gd name="connsiteX28" fmla="*/ 402120 w 1821181"/>
                <a:gd name="connsiteY28" fmla="*/ 1486242 h 1509167"/>
                <a:gd name="connsiteX29" fmla="*/ 445300 w 1821181"/>
                <a:gd name="connsiteY29" fmla="*/ 1410042 h 1509167"/>
                <a:gd name="connsiteX30" fmla="*/ 389420 w 1821181"/>
                <a:gd name="connsiteY30" fmla="*/ 1417662 h 1509167"/>
                <a:gd name="connsiteX31" fmla="*/ 480860 w 1821181"/>
                <a:gd name="connsiteY31" fmla="*/ 1354162 h 1509167"/>
                <a:gd name="connsiteX32" fmla="*/ 430060 w 1821181"/>
                <a:gd name="connsiteY32" fmla="*/ 1369402 h 1509167"/>
                <a:gd name="connsiteX33" fmla="*/ 216700 w 1821181"/>
                <a:gd name="connsiteY33" fmla="*/ 1425282 h 1509167"/>
                <a:gd name="connsiteX34" fmla="*/ 127800 w 1821181"/>
                <a:gd name="connsiteY34" fmla="*/ 1412582 h 1509167"/>
                <a:gd name="connsiteX35" fmla="*/ 112560 w 1821181"/>
                <a:gd name="connsiteY35" fmla="*/ 1255102 h 1509167"/>
                <a:gd name="connsiteX36" fmla="*/ 176060 w 1821181"/>
                <a:gd name="connsiteY36" fmla="*/ 1049362 h 1509167"/>
                <a:gd name="connsiteX37" fmla="*/ 36360 w 1821181"/>
                <a:gd name="connsiteY37" fmla="*/ 1008722 h 1509167"/>
                <a:gd name="connsiteX38" fmla="*/ 8420 w 1821181"/>
                <a:gd name="connsiteY38" fmla="*/ 881722 h 1509167"/>
                <a:gd name="connsiteX39" fmla="*/ 160820 w 1821181"/>
                <a:gd name="connsiteY39" fmla="*/ 744562 h 1509167"/>
                <a:gd name="connsiteX40" fmla="*/ 277660 w 1821181"/>
                <a:gd name="connsiteY40" fmla="*/ 858862 h 1509167"/>
                <a:gd name="connsiteX41" fmla="*/ 282740 w 1821181"/>
                <a:gd name="connsiteY41" fmla="*/ 980782 h 1509167"/>
                <a:gd name="connsiteX42" fmla="*/ 374180 w 1821181"/>
                <a:gd name="connsiteY42" fmla="*/ 833462 h 1509167"/>
                <a:gd name="connsiteX43" fmla="*/ 536740 w 1821181"/>
                <a:gd name="connsiteY43" fmla="*/ 729322 h 1509167"/>
                <a:gd name="connsiteX44" fmla="*/ 811060 w 1821181"/>
                <a:gd name="connsiteY44" fmla="*/ 688682 h 1509167"/>
                <a:gd name="connsiteX45" fmla="*/ 1090460 w 1821181"/>
                <a:gd name="connsiteY45" fmla="*/ 739482 h 1509167"/>
                <a:gd name="connsiteX46" fmla="*/ 1331760 w 1821181"/>
                <a:gd name="connsiteY46" fmla="*/ 820762 h 1509167"/>
                <a:gd name="connsiteX47" fmla="*/ 1557820 w 1821181"/>
                <a:gd name="connsiteY47" fmla="*/ 914742 h 1509167"/>
                <a:gd name="connsiteX48" fmla="*/ 1646720 w 1821181"/>
                <a:gd name="connsiteY48" fmla="*/ 968082 h 1509167"/>
                <a:gd name="connsiteX49" fmla="*/ 1773720 w 1821181"/>
                <a:gd name="connsiteY49" fmla="*/ 1001102 h 1509167"/>
                <a:gd name="connsiteX50" fmla="*/ 1405420 w 1821181"/>
                <a:gd name="connsiteY50" fmla="*/ 10502 h 1509167"/>
                <a:gd name="connsiteX0" fmla="*/ 1405420 w 1821181"/>
                <a:gd name="connsiteY0" fmla="*/ 7862 h 1506527"/>
                <a:gd name="connsiteX1" fmla="*/ 1618780 w 1821181"/>
                <a:gd name="connsiteY1" fmla="*/ 505702 h 1506527"/>
                <a:gd name="connsiteX2" fmla="*/ 1796580 w 1821181"/>
                <a:gd name="connsiteY2" fmla="*/ 957822 h 1506527"/>
                <a:gd name="connsiteX3" fmla="*/ 1814360 w 1821181"/>
                <a:gd name="connsiteY3" fmla="*/ 1087362 h 1506527"/>
                <a:gd name="connsiteX4" fmla="*/ 1745780 w 1821181"/>
                <a:gd name="connsiteY4" fmla="*/ 1089902 h 1506527"/>
                <a:gd name="connsiteX5" fmla="*/ 1537500 w 1821181"/>
                <a:gd name="connsiteY5" fmla="*/ 947662 h 1506527"/>
                <a:gd name="connsiteX6" fmla="*/ 1311440 w 1821181"/>
                <a:gd name="connsiteY6" fmla="*/ 896862 h 1506527"/>
                <a:gd name="connsiteX7" fmla="*/ 1225080 w 1821181"/>
                <a:gd name="connsiteY7" fmla="*/ 912102 h 1506527"/>
                <a:gd name="connsiteX8" fmla="*/ 1232700 w 1821181"/>
                <a:gd name="connsiteY8" fmla="*/ 962902 h 1506527"/>
                <a:gd name="connsiteX9" fmla="*/ 1227620 w 1821181"/>
                <a:gd name="connsiteY9" fmla="*/ 1125462 h 1506527"/>
                <a:gd name="connsiteX10" fmla="*/ 1052360 w 1821181"/>
                <a:gd name="connsiteY10" fmla="*/ 1247382 h 1506527"/>
                <a:gd name="connsiteX11" fmla="*/ 927900 w 1821181"/>
                <a:gd name="connsiteY11" fmla="*/ 1295642 h 1506527"/>
                <a:gd name="connsiteX12" fmla="*/ 905040 w 1821181"/>
                <a:gd name="connsiteY12" fmla="*/ 1369302 h 1506527"/>
                <a:gd name="connsiteX13" fmla="*/ 897420 w 1821181"/>
                <a:gd name="connsiteY13" fmla="*/ 1298182 h 1506527"/>
                <a:gd name="connsiteX14" fmla="*/ 851700 w 1821181"/>
                <a:gd name="connsiteY14" fmla="*/ 1354062 h 1506527"/>
                <a:gd name="connsiteX15" fmla="*/ 872020 w 1821181"/>
                <a:gd name="connsiteY15" fmla="*/ 1288022 h 1506527"/>
                <a:gd name="connsiteX16" fmla="*/ 816140 w 1821181"/>
                <a:gd name="connsiteY16" fmla="*/ 1331202 h 1506527"/>
                <a:gd name="connsiteX17" fmla="*/ 887260 w 1821181"/>
                <a:gd name="connsiteY17" fmla="*/ 1239762 h 1506527"/>
                <a:gd name="connsiteX18" fmla="*/ 808520 w 1821181"/>
                <a:gd name="connsiteY18" fmla="*/ 1270242 h 1506527"/>
                <a:gd name="connsiteX19" fmla="*/ 696760 w 1821181"/>
                <a:gd name="connsiteY19" fmla="*/ 1321042 h 1506527"/>
                <a:gd name="connsiteX20" fmla="*/ 551980 w 1821181"/>
                <a:gd name="connsiteY20" fmla="*/ 1326122 h 1506527"/>
                <a:gd name="connsiteX21" fmla="*/ 536740 w 1821181"/>
                <a:gd name="connsiteY21" fmla="*/ 1420102 h 1506527"/>
                <a:gd name="connsiteX22" fmla="*/ 554520 w 1821181"/>
                <a:gd name="connsiteY22" fmla="*/ 1481062 h 1506527"/>
                <a:gd name="connsiteX23" fmla="*/ 516420 w 1821181"/>
                <a:gd name="connsiteY23" fmla="*/ 1437882 h 1506527"/>
                <a:gd name="connsiteX24" fmla="*/ 516420 w 1821181"/>
                <a:gd name="connsiteY24" fmla="*/ 1491222 h 1506527"/>
                <a:gd name="connsiteX25" fmla="*/ 491020 w 1821181"/>
                <a:gd name="connsiteY25" fmla="*/ 1417562 h 1506527"/>
                <a:gd name="connsiteX26" fmla="*/ 465620 w 1821181"/>
                <a:gd name="connsiteY26" fmla="*/ 1506462 h 1506527"/>
                <a:gd name="connsiteX27" fmla="*/ 458000 w 1821181"/>
                <a:gd name="connsiteY27" fmla="*/ 1432802 h 1506527"/>
                <a:gd name="connsiteX28" fmla="*/ 402120 w 1821181"/>
                <a:gd name="connsiteY28" fmla="*/ 1483602 h 1506527"/>
                <a:gd name="connsiteX29" fmla="*/ 445300 w 1821181"/>
                <a:gd name="connsiteY29" fmla="*/ 1407402 h 1506527"/>
                <a:gd name="connsiteX30" fmla="*/ 389420 w 1821181"/>
                <a:gd name="connsiteY30" fmla="*/ 1415022 h 1506527"/>
                <a:gd name="connsiteX31" fmla="*/ 480860 w 1821181"/>
                <a:gd name="connsiteY31" fmla="*/ 1351522 h 1506527"/>
                <a:gd name="connsiteX32" fmla="*/ 430060 w 1821181"/>
                <a:gd name="connsiteY32" fmla="*/ 1366762 h 1506527"/>
                <a:gd name="connsiteX33" fmla="*/ 216700 w 1821181"/>
                <a:gd name="connsiteY33" fmla="*/ 1422642 h 1506527"/>
                <a:gd name="connsiteX34" fmla="*/ 127800 w 1821181"/>
                <a:gd name="connsiteY34" fmla="*/ 1409942 h 1506527"/>
                <a:gd name="connsiteX35" fmla="*/ 112560 w 1821181"/>
                <a:gd name="connsiteY35" fmla="*/ 1252462 h 1506527"/>
                <a:gd name="connsiteX36" fmla="*/ 176060 w 1821181"/>
                <a:gd name="connsiteY36" fmla="*/ 1046722 h 1506527"/>
                <a:gd name="connsiteX37" fmla="*/ 36360 w 1821181"/>
                <a:gd name="connsiteY37" fmla="*/ 1006082 h 1506527"/>
                <a:gd name="connsiteX38" fmla="*/ 8420 w 1821181"/>
                <a:gd name="connsiteY38" fmla="*/ 879082 h 1506527"/>
                <a:gd name="connsiteX39" fmla="*/ 160820 w 1821181"/>
                <a:gd name="connsiteY39" fmla="*/ 741922 h 1506527"/>
                <a:gd name="connsiteX40" fmla="*/ 277660 w 1821181"/>
                <a:gd name="connsiteY40" fmla="*/ 856222 h 1506527"/>
                <a:gd name="connsiteX41" fmla="*/ 282740 w 1821181"/>
                <a:gd name="connsiteY41" fmla="*/ 978142 h 1506527"/>
                <a:gd name="connsiteX42" fmla="*/ 374180 w 1821181"/>
                <a:gd name="connsiteY42" fmla="*/ 830822 h 1506527"/>
                <a:gd name="connsiteX43" fmla="*/ 536740 w 1821181"/>
                <a:gd name="connsiteY43" fmla="*/ 726682 h 1506527"/>
                <a:gd name="connsiteX44" fmla="*/ 811060 w 1821181"/>
                <a:gd name="connsiteY44" fmla="*/ 686042 h 1506527"/>
                <a:gd name="connsiteX45" fmla="*/ 1090460 w 1821181"/>
                <a:gd name="connsiteY45" fmla="*/ 736842 h 1506527"/>
                <a:gd name="connsiteX46" fmla="*/ 1331760 w 1821181"/>
                <a:gd name="connsiteY46" fmla="*/ 818122 h 1506527"/>
                <a:gd name="connsiteX47" fmla="*/ 1557820 w 1821181"/>
                <a:gd name="connsiteY47" fmla="*/ 912102 h 1506527"/>
                <a:gd name="connsiteX48" fmla="*/ 1646720 w 1821181"/>
                <a:gd name="connsiteY48" fmla="*/ 965442 h 1506527"/>
                <a:gd name="connsiteX49" fmla="*/ 1753400 w 1821181"/>
                <a:gd name="connsiteY49" fmla="*/ 922262 h 1506527"/>
                <a:gd name="connsiteX50" fmla="*/ 1405420 w 1821181"/>
                <a:gd name="connsiteY50" fmla="*/ 7862 h 1506527"/>
                <a:gd name="connsiteX0" fmla="*/ 1405420 w 1821181"/>
                <a:gd name="connsiteY0" fmla="*/ 8972 h 1507637"/>
                <a:gd name="connsiteX1" fmla="*/ 1618780 w 1821181"/>
                <a:gd name="connsiteY1" fmla="*/ 506812 h 1507637"/>
                <a:gd name="connsiteX2" fmla="*/ 1796580 w 1821181"/>
                <a:gd name="connsiteY2" fmla="*/ 958932 h 1507637"/>
                <a:gd name="connsiteX3" fmla="*/ 1814360 w 1821181"/>
                <a:gd name="connsiteY3" fmla="*/ 1088472 h 1507637"/>
                <a:gd name="connsiteX4" fmla="*/ 1745780 w 1821181"/>
                <a:gd name="connsiteY4" fmla="*/ 1091012 h 1507637"/>
                <a:gd name="connsiteX5" fmla="*/ 1537500 w 1821181"/>
                <a:gd name="connsiteY5" fmla="*/ 948772 h 1507637"/>
                <a:gd name="connsiteX6" fmla="*/ 1311440 w 1821181"/>
                <a:gd name="connsiteY6" fmla="*/ 897972 h 1507637"/>
                <a:gd name="connsiteX7" fmla="*/ 1225080 w 1821181"/>
                <a:gd name="connsiteY7" fmla="*/ 913212 h 1507637"/>
                <a:gd name="connsiteX8" fmla="*/ 1232700 w 1821181"/>
                <a:gd name="connsiteY8" fmla="*/ 964012 h 1507637"/>
                <a:gd name="connsiteX9" fmla="*/ 1227620 w 1821181"/>
                <a:gd name="connsiteY9" fmla="*/ 1126572 h 1507637"/>
                <a:gd name="connsiteX10" fmla="*/ 1052360 w 1821181"/>
                <a:gd name="connsiteY10" fmla="*/ 1248492 h 1507637"/>
                <a:gd name="connsiteX11" fmla="*/ 927900 w 1821181"/>
                <a:gd name="connsiteY11" fmla="*/ 1296752 h 1507637"/>
                <a:gd name="connsiteX12" fmla="*/ 905040 w 1821181"/>
                <a:gd name="connsiteY12" fmla="*/ 1370412 h 1507637"/>
                <a:gd name="connsiteX13" fmla="*/ 897420 w 1821181"/>
                <a:gd name="connsiteY13" fmla="*/ 1299292 h 1507637"/>
                <a:gd name="connsiteX14" fmla="*/ 851700 w 1821181"/>
                <a:gd name="connsiteY14" fmla="*/ 1355172 h 1507637"/>
                <a:gd name="connsiteX15" fmla="*/ 872020 w 1821181"/>
                <a:gd name="connsiteY15" fmla="*/ 1289132 h 1507637"/>
                <a:gd name="connsiteX16" fmla="*/ 816140 w 1821181"/>
                <a:gd name="connsiteY16" fmla="*/ 1332312 h 1507637"/>
                <a:gd name="connsiteX17" fmla="*/ 887260 w 1821181"/>
                <a:gd name="connsiteY17" fmla="*/ 1240872 h 1507637"/>
                <a:gd name="connsiteX18" fmla="*/ 808520 w 1821181"/>
                <a:gd name="connsiteY18" fmla="*/ 1271352 h 1507637"/>
                <a:gd name="connsiteX19" fmla="*/ 696760 w 1821181"/>
                <a:gd name="connsiteY19" fmla="*/ 1322152 h 1507637"/>
                <a:gd name="connsiteX20" fmla="*/ 551980 w 1821181"/>
                <a:gd name="connsiteY20" fmla="*/ 1327232 h 1507637"/>
                <a:gd name="connsiteX21" fmla="*/ 536740 w 1821181"/>
                <a:gd name="connsiteY21" fmla="*/ 1421212 h 1507637"/>
                <a:gd name="connsiteX22" fmla="*/ 554520 w 1821181"/>
                <a:gd name="connsiteY22" fmla="*/ 1482172 h 1507637"/>
                <a:gd name="connsiteX23" fmla="*/ 516420 w 1821181"/>
                <a:gd name="connsiteY23" fmla="*/ 1438992 h 1507637"/>
                <a:gd name="connsiteX24" fmla="*/ 516420 w 1821181"/>
                <a:gd name="connsiteY24" fmla="*/ 1492332 h 1507637"/>
                <a:gd name="connsiteX25" fmla="*/ 491020 w 1821181"/>
                <a:gd name="connsiteY25" fmla="*/ 1418672 h 1507637"/>
                <a:gd name="connsiteX26" fmla="*/ 465620 w 1821181"/>
                <a:gd name="connsiteY26" fmla="*/ 1507572 h 1507637"/>
                <a:gd name="connsiteX27" fmla="*/ 458000 w 1821181"/>
                <a:gd name="connsiteY27" fmla="*/ 1433912 h 1507637"/>
                <a:gd name="connsiteX28" fmla="*/ 402120 w 1821181"/>
                <a:gd name="connsiteY28" fmla="*/ 1484712 h 1507637"/>
                <a:gd name="connsiteX29" fmla="*/ 445300 w 1821181"/>
                <a:gd name="connsiteY29" fmla="*/ 1408512 h 1507637"/>
                <a:gd name="connsiteX30" fmla="*/ 389420 w 1821181"/>
                <a:gd name="connsiteY30" fmla="*/ 1416132 h 1507637"/>
                <a:gd name="connsiteX31" fmla="*/ 480860 w 1821181"/>
                <a:gd name="connsiteY31" fmla="*/ 1352632 h 1507637"/>
                <a:gd name="connsiteX32" fmla="*/ 430060 w 1821181"/>
                <a:gd name="connsiteY32" fmla="*/ 1367872 h 1507637"/>
                <a:gd name="connsiteX33" fmla="*/ 216700 w 1821181"/>
                <a:gd name="connsiteY33" fmla="*/ 1423752 h 1507637"/>
                <a:gd name="connsiteX34" fmla="*/ 127800 w 1821181"/>
                <a:gd name="connsiteY34" fmla="*/ 1411052 h 1507637"/>
                <a:gd name="connsiteX35" fmla="*/ 112560 w 1821181"/>
                <a:gd name="connsiteY35" fmla="*/ 1253572 h 1507637"/>
                <a:gd name="connsiteX36" fmla="*/ 176060 w 1821181"/>
                <a:gd name="connsiteY36" fmla="*/ 1047832 h 1507637"/>
                <a:gd name="connsiteX37" fmla="*/ 36360 w 1821181"/>
                <a:gd name="connsiteY37" fmla="*/ 1007192 h 1507637"/>
                <a:gd name="connsiteX38" fmla="*/ 8420 w 1821181"/>
                <a:gd name="connsiteY38" fmla="*/ 880192 h 1507637"/>
                <a:gd name="connsiteX39" fmla="*/ 160820 w 1821181"/>
                <a:gd name="connsiteY39" fmla="*/ 743032 h 1507637"/>
                <a:gd name="connsiteX40" fmla="*/ 277660 w 1821181"/>
                <a:gd name="connsiteY40" fmla="*/ 857332 h 1507637"/>
                <a:gd name="connsiteX41" fmla="*/ 282740 w 1821181"/>
                <a:gd name="connsiteY41" fmla="*/ 979252 h 1507637"/>
                <a:gd name="connsiteX42" fmla="*/ 374180 w 1821181"/>
                <a:gd name="connsiteY42" fmla="*/ 831932 h 1507637"/>
                <a:gd name="connsiteX43" fmla="*/ 536740 w 1821181"/>
                <a:gd name="connsiteY43" fmla="*/ 727792 h 1507637"/>
                <a:gd name="connsiteX44" fmla="*/ 811060 w 1821181"/>
                <a:gd name="connsiteY44" fmla="*/ 687152 h 1507637"/>
                <a:gd name="connsiteX45" fmla="*/ 1090460 w 1821181"/>
                <a:gd name="connsiteY45" fmla="*/ 737952 h 1507637"/>
                <a:gd name="connsiteX46" fmla="*/ 1331760 w 1821181"/>
                <a:gd name="connsiteY46" fmla="*/ 819232 h 1507637"/>
                <a:gd name="connsiteX47" fmla="*/ 1557820 w 1821181"/>
                <a:gd name="connsiteY47" fmla="*/ 913212 h 1507637"/>
                <a:gd name="connsiteX48" fmla="*/ 1646720 w 1821181"/>
                <a:gd name="connsiteY48" fmla="*/ 966552 h 1507637"/>
                <a:gd name="connsiteX49" fmla="*/ 1773720 w 1821181"/>
                <a:gd name="connsiteY49" fmla="*/ 956392 h 1507637"/>
                <a:gd name="connsiteX50" fmla="*/ 1405420 w 1821181"/>
                <a:gd name="connsiteY50" fmla="*/ 8972 h 1507637"/>
                <a:gd name="connsiteX0" fmla="*/ 1405420 w 1821181"/>
                <a:gd name="connsiteY0" fmla="*/ 8972 h 1507637"/>
                <a:gd name="connsiteX1" fmla="*/ 1618780 w 1821181"/>
                <a:gd name="connsiteY1" fmla="*/ 506812 h 1507637"/>
                <a:gd name="connsiteX2" fmla="*/ 1796580 w 1821181"/>
                <a:gd name="connsiteY2" fmla="*/ 958932 h 1507637"/>
                <a:gd name="connsiteX3" fmla="*/ 1814360 w 1821181"/>
                <a:gd name="connsiteY3" fmla="*/ 1088472 h 1507637"/>
                <a:gd name="connsiteX4" fmla="*/ 1745780 w 1821181"/>
                <a:gd name="connsiteY4" fmla="*/ 1091012 h 1507637"/>
                <a:gd name="connsiteX5" fmla="*/ 1537500 w 1821181"/>
                <a:gd name="connsiteY5" fmla="*/ 948772 h 1507637"/>
                <a:gd name="connsiteX6" fmla="*/ 1311440 w 1821181"/>
                <a:gd name="connsiteY6" fmla="*/ 897972 h 1507637"/>
                <a:gd name="connsiteX7" fmla="*/ 1225080 w 1821181"/>
                <a:gd name="connsiteY7" fmla="*/ 913212 h 1507637"/>
                <a:gd name="connsiteX8" fmla="*/ 1232700 w 1821181"/>
                <a:gd name="connsiteY8" fmla="*/ 964012 h 1507637"/>
                <a:gd name="connsiteX9" fmla="*/ 1227620 w 1821181"/>
                <a:gd name="connsiteY9" fmla="*/ 1126572 h 1507637"/>
                <a:gd name="connsiteX10" fmla="*/ 1052360 w 1821181"/>
                <a:gd name="connsiteY10" fmla="*/ 1248492 h 1507637"/>
                <a:gd name="connsiteX11" fmla="*/ 927900 w 1821181"/>
                <a:gd name="connsiteY11" fmla="*/ 1296752 h 1507637"/>
                <a:gd name="connsiteX12" fmla="*/ 905040 w 1821181"/>
                <a:gd name="connsiteY12" fmla="*/ 1370412 h 1507637"/>
                <a:gd name="connsiteX13" fmla="*/ 897420 w 1821181"/>
                <a:gd name="connsiteY13" fmla="*/ 1299292 h 1507637"/>
                <a:gd name="connsiteX14" fmla="*/ 851700 w 1821181"/>
                <a:gd name="connsiteY14" fmla="*/ 1355172 h 1507637"/>
                <a:gd name="connsiteX15" fmla="*/ 872020 w 1821181"/>
                <a:gd name="connsiteY15" fmla="*/ 1289132 h 1507637"/>
                <a:gd name="connsiteX16" fmla="*/ 816140 w 1821181"/>
                <a:gd name="connsiteY16" fmla="*/ 1332312 h 1507637"/>
                <a:gd name="connsiteX17" fmla="*/ 887260 w 1821181"/>
                <a:gd name="connsiteY17" fmla="*/ 1240872 h 1507637"/>
                <a:gd name="connsiteX18" fmla="*/ 808520 w 1821181"/>
                <a:gd name="connsiteY18" fmla="*/ 1271352 h 1507637"/>
                <a:gd name="connsiteX19" fmla="*/ 696760 w 1821181"/>
                <a:gd name="connsiteY19" fmla="*/ 1322152 h 1507637"/>
                <a:gd name="connsiteX20" fmla="*/ 551980 w 1821181"/>
                <a:gd name="connsiteY20" fmla="*/ 1327232 h 1507637"/>
                <a:gd name="connsiteX21" fmla="*/ 536740 w 1821181"/>
                <a:gd name="connsiteY21" fmla="*/ 1421212 h 1507637"/>
                <a:gd name="connsiteX22" fmla="*/ 554520 w 1821181"/>
                <a:gd name="connsiteY22" fmla="*/ 1482172 h 1507637"/>
                <a:gd name="connsiteX23" fmla="*/ 516420 w 1821181"/>
                <a:gd name="connsiteY23" fmla="*/ 1438992 h 1507637"/>
                <a:gd name="connsiteX24" fmla="*/ 516420 w 1821181"/>
                <a:gd name="connsiteY24" fmla="*/ 1492332 h 1507637"/>
                <a:gd name="connsiteX25" fmla="*/ 491020 w 1821181"/>
                <a:gd name="connsiteY25" fmla="*/ 1418672 h 1507637"/>
                <a:gd name="connsiteX26" fmla="*/ 465620 w 1821181"/>
                <a:gd name="connsiteY26" fmla="*/ 1507572 h 1507637"/>
                <a:gd name="connsiteX27" fmla="*/ 458000 w 1821181"/>
                <a:gd name="connsiteY27" fmla="*/ 1433912 h 1507637"/>
                <a:gd name="connsiteX28" fmla="*/ 402120 w 1821181"/>
                <a:gd name="connsiteY28" fmla="*/ 1484712 h 1507637"/>
                <a:gd name="connsiteX29" fmla="*/ 445300 w 1821181"/>
                <a:gd name="connsiteY29" fmla="*/ 1408512 h 1507637"/>
                <a:gd name="connsiteX30" fmla="*/ 389420 w 1821181"/>
                <a:gd name="connsiteY30" fmla="*/ 1416132 h 1507637"/>
                <a:gd name="connsiteX31" fmla="*/ 480860 w 1821181"/>
                <a:gd name="connsiteY31" fmla="*/ 1352632 h 1507637"/>
                <a:gd name="connsiteX32" fmla="*/ 430060 w 1821181"/>
                <a:gd name="connsiteY32" fmla="*/ 1367872 h 1507637"/>
                <a:gd name="connsiteX33" fmla="*/ 216700 w 1821181"/>
                <a:gd name="connsiteY33" fmla="*/ 1423752 h 1507637"/>
                <a:gd name="connsiteX34" fmla="*/ 127800 w 1821181"/>
                <a:gd name="connsiteY34" fmla="*/ 1411052 h 1507637"/>
                <a:gd name="connsiteX35" fmla="*/ 112560 w 1821181"/>
                <a:gd name="connsiteY35" fmla="*/ 1253572 h 1507637"/>
                <a:gd name="connsiteX36" fmla="*/ 176060 w 1821181"/>
                <a:gd name="connsiteY36" fmla="*/ 1047832 h 1507637"/>
                <a:gd name="connsiteX37" fmla="*/ 36360 w 1821181"/>
                <a:gd name="connsiteY37" fmla="*/ 1007192 h 1507637"/>
                <a:gd name="connsiteX38" fmla="*/ 8420 w 1821181"/>
                <a:gd name="connsiteY38" fmla="*/ 880192 h 1507637"/>
                <a:gd name="connsiteX39" fmla="*/ 160820 w 1821181"/>
                <a:gd name="connsiteY39" fmla="*/ 743032 h 1507637"/>
                <a:gd name="connsiteX40" fmla="*/ 277660 w 1821181"/>
                <a:gd name="connsiteY40" fmla="*/ 857332 h 1507637"/>
                <a:gd name="connsiteX41" fmla="*/ 282740 w 1821181"/>
                <a:gd name="connsiteY41" fmla="*/ 979252 h 1507637"/>
                <a:gd name="connsiteX42" fmla="*/ 374180 w 1821181"/>
                <a:gd name="connsiteY42" fmla="*/ 831932 h 1507637"/>
                <a:gd name="connsiteX43" fmla="*/ 536740 w 1821181"/>
                <a:gd name="connsiteY43" fmla="*/ 727792 h 1507637"/>
                <a:gd name="connsiteX44" fmla="*/ 811060 w 1821181"/>
                <a:gd name="connsiteY44" fmla="*/ 687152 h 1507637"/>
                <a:gd name="connsiteX45" fmla="*/ 1090460 w 1821181"/>
                <a:gd name="connsiteY45" fmla="*/ 737952 h 1507637"/>
                <a:gd name="connsiteX46" fmla="*/ 1331760 w 1821181"/>
                <a:gd name="connsiteY46" fmla="*/ 819232 h 1507637"/>
                <a:gd name="connsiteX47" fmla="*/ 1552740 w 1821181"/>
                <a:gd name="connsiteY47" fmla="*/ 908132 h 1507637"/>
                <a:gd name="connsiteX48" fmla="*/ 1646720 w 1821181"/>
                <a:gd name="connsiteY48" fmla="*/ 966552 h 1507637"/>
                <a:gd name="connsiteX49" fmla="*/ 1773720 w 1821181"/>
                <a:gd name="connsiteY49" fmla="*/ 956392 h 1507637"/>
                <a:gd name="connsiteX50" fmla="*/ 1405420 w 1821181"/>
                <a:gd name="connsiteY50" fmla="*/ 8972 h 1507637"/>
                <a:gd name="connsiteX0" fmla="*/ 1405420 w 1821181"/>
                <a:gd name="connsiteY0" fmla="*/ 8972 h 1507637"/>
                <a:gd name="connsiteX1" fmla="*/ 1618780 w 1821181"/>
                <a:gd name="connsiteY1" fmla="*/ 506812 h 1507637"/>
                <a:gd name="connsiteX2" fmla="*/ 1796580 w 1821181"/>
                <a:gd name="connsiteY2" fmla="*/ 958932 h 1507637"/>
                <a:gd name="connsiteX3" fmla="*/ 1814360 w 1821181"/>
                <a:gd name="connsiteY3" fmla="*/ 1088472 h 1507637"/>
                <a:gd name="connsiteX4" fmla="*/ 1745780 w 1821181"/>
                <a:gd name="connsiteY4" fmla="*/ 1091012 h 1507637"/>
                <a:gd name="connsiteX5" fmla="*/ 1537500 w 1821181"/>
                <a:gd name="connsiteY5" fmla="*/ 948772 h 1507637"/>
                <a:gd name="connsiteX6" fmla="*/ 1311440 w 1821181"/>
                <a:gd name="connsiteY6" fmla="*/ 897972 h 1507637"/>
                <a:gd name="connsiteX7" fmla="*/ 1225080 w 1821181"/>
                <a:gd name="connsiteY7" fmla="*/ 913212 h 1507637"/>
                <a:gd name="connsiteX8" fmla="*/ 1232700 w 1821181"/>
                <a:gd name="connsiteY8" fmla="*/ 964012 h 1507637"/>
                <a:gd name="connsiteX9" fmla="*/ 1227620 w 1821181"/>
                <a:gd name="connsiteY9" fmla="*/ 1126572 h 1507637"/>
                <a:gd name="connsiteX10" fmla="*/ 1052360 w 1821181"/>
                <a:gd name="connsiteY10" fmla="*/ 1248492 h 1507637"/>
                <a:gd name="connsiteX11" fmla="*/ 927900 w 1821181"/>
                <a:gd name="connsiteY11" fmla="*/ 1296752 h 1507637"/>
                <a:gd name="connsiteX12" fmla="*/ 905040 w 1821181"/>
                <a:gd name="connsiteY12" fmla="*/ 1370412 h 1507637"/>
                <a:gd name="connsiteX13" fmla="*/ 897420 w 1821181"/>
                <a:gd name="connsiteY13" fmla="*/ 1299292 h 1507637"/>
                <a:gd name="connsiteX14" fmla="*/ 851700 w 1821181"/>
                <a:gd name="connsiteY14" fmla="*/ 1355172 h 1507637"/>
                <a:gd name="connsiteX15" fmla="*/ 872020 w 1821181"/>
                <a:gd name="connsiteY15" fmla="*/ 1289132 h 1507637"/>
                <a:gd name="connsiteX16" fmla="*/ 816140 w 1821181"/>
                <a:gd name="connsiteY16" fmla="*/ 1332312 h 1507637"/>
                <a:gd name="connsiteX17" fmla="*/ 887260 w 1821181"/>
                <a:gd name="connsiteY17" fmla="*/ 1240872 h 1507637"/>
                <a:gd name="connsiteX18" fmla="*/ 808520 w 1821181"/>
                <a:gd name="connsiteY18" fmla="*/ 1271352 h 1507637"/>
                <a:gd name="connsiteX19" fmla="*/ 696760 w 1821181"/>
                <a:gd name="connsiteY19" fmla="*/ 1322152 h 1507637"/>
                <a:gd name="connsiteX20" fmla="*/ 551980 w 1821181"/>
                <a:gd name="connsiteY20" fmla="*/ 1327232 h 1507637"/>
                <a:gd name="connsiteX21" fmla="*/ 536740 w 1821181"/>
                <a:gd name="connsiteY21" fmla="*/ 1421212 h 1507637"/>
                <a:gd name="connsiteX22" fmla="*/ 554520 w 1821181"/>
                <a:gd name="connsiteY22" fmla="*/ 1482172 h 1507637"/>
                <a:gd name="connsiteX23" fmla="*/ 516420 w 1821181"/>
                <a:gd name="connsiteY23" fmla="*/ 1438992 h 1507637"/>
                <a:gd name="connsiteX24" fmla="*/ 516420 w 1821181"/>
                <a:gd name="connsiteY24" fmla="*/ 1492332 h 1507637"/>
                <a:gd name="connsiteX25" fmla="*/ 491020 w 1821181"/>
                <a:gd name="connsiteY25" fmla="*/ 1418672 h 1507637"/>
                <a:gd name="connsiteX26" fmla="*/ 465620 w 1821181"/>
                <a:gd name="connsiteY26" fmla="*/ 1507572 h 1507637"/>
                <a:gd name="connsiteX27" fmla="*/ 458000 w 1821181"/>
                <a:gd name="connsiteY27" fmla="*/ 1433912 h 1507637"/>
                <a:gd name="connsiteX28" fmla="*/ 402120 w 1821181"/>
                <a:gd name="connsiteY28" fmla="*/ 1484712 h 1507637"/>
                <a:gd name="connsiteX29" fmla="*/ 445300 w 1821181"/>
                <a:gd name="connsiteY29" fmla="*/ 1408512 h 1507637"/>
                <a:gd name="connsiteX30" fmla="*/ 389420 w 1821181"/>
                <a:gd name="connsiteY30" fmla="*/ 1416132 h 1507637"/>
                <a:gd name="connsiteX31" fmla="*/ 480860 w 1821181"/>
                <a:gd name="connsiteY31" fmla="*/ 1352632 h 1507637"/>
                <a:gd name="connsiteX32" fmla="*/ 430060 w 1821181"/>
                <a:gd name="connsiteY32" fmla="*/ 1367872 h 1507637"/>
                <a:gd name="connsiteX33" fmla="*/ 216700 w 1821181"/>
                <a:gd name="connsiteY33" fmla="*/ 1423752 h 1507637"/>
                <a:gd name="connsiteX34" fmla="*/ 127800 w 1821181"/>
                <a:gd name="connsiteY34" fmla="*/ 1411052 h 1507637"/>
                <a:gd name="connsiteX35" fmla="*/ 112560 w 1821181"/>
                <a:gd name="connsiteY35" fmla="*/ 1253572 h 1507637"/>
                <a:gd name="connsiteX36" fmla="*/ 176060 w 1821181"/>
                <a:gd name="connsiteY36" fmla="*/ 1047832 h 1507637"/>
                <a:gd name="connsiteX37" fmla="*/ 36360 w 1821181"/>
                <a:gd name="connsiteY37" fmla="*/ 1007192 h 1507637"/>
                <a:gd name="connsiteX38" fmla="*/ 8420 w 1821181"/>
                <a:gd name="connsiteY38" fmla="*/ 880192 h 1507637"/>
                <a:gd name="connsiteX39" fmla="*/ 160820 w 1821181"/>
                <a:gd name="connsiteY39" fmla="*/ 743032 h 1507637"/>
                <a:gd name="connsiteX40" fmla="*/ 277660 w 1821181"/>
                <a:gd name="connsiteY40" fmla="*/ 857332 h 1507637"/>
                <a:gd name="connsiteX41" fmla="*/ 282740 w 1821181"/>
                <a:gd name="connsiteY41" fmla="*/ 979252 h 1507637"/>
                <a:gd name="connsiteX42" fmla="*/ 374180 w 1821181"/>
                <a:gd name="connsiteY42" fmla="*/ 831932 h 1507637"/>
                <a:gd name="connsiteX43" fmla="*/ 536740 w 1821181"/>
                <a:gd name="connsiteY43" fmla="*/ 727792 h 1507637"/>
                <a:gd name="connsiteX44" fmla="*/ 811060 w 1821181"/>
                <a:gd name="connsiteY44" fmla="*/ 687152 h 1507637"/>
                <a:gd name="connsiteX45" fmla="*/ 1090460 w 1821181"/>
                <a:gd name="connsiteY45" fmla="*/ 737952 h 1507637"/>
                <a:gd name="connsiteX46" fmla="*/ 1334300 w 1821181"/>
                <a:gd name="connsiteY46" fmla="*/ 806532 h 1507637"/>
                <a:gd name="connsiteX47" fmla="*/ 1552740 w 1821181"/>
                <a:gd name="connsiteY47" fmla="*/ 908132 h 1507637"/>
                <a:gd name="connsiteX48" fmla="*/ 1646720 w 1821181"/>
                <a:gd name="connsiteY48" fmla="*/ 966552 h 1507637"/>
                <a:gd name="connsiteX49" fmla="*/ 1773720 w 1821181"/>
                <a:gd name="connsiteY49" fmla="*/ 956392 h 1507637"/>
                <a:gd name="connsiteX50" fmla="*/ 1405420 w 1821181"/>
                <a:gd name="connsiteY50" fmla="*/ 8972 h 1507637"/>
                <a:gd name="connsiteX0" fmla="*/ 1405420 w 1821181"/>
                <a:gd name="connsiteY0" fmla="*/ 8972 h 1507637"/>
                <a:gd name="connsiteX1" fmla="*/ 1618780 w 1821181"/>
                <a:gd name="connsiteY1" fmla="*/ 506812 h 1507637"/>
                <a:gd name="connsiteX2" fmla="*/ 1796580 w 1821181"/>
                <a:gd name="connsiteY2" fmla="*/ 958932 h 1507637"/>
                <a:gd name="connsiteX3" fmla="*/ 1814360 w 1821181"/>
                <a:gd name="connsiteY3" fmla="*/ 1088472 h 1507637"/>
                <a:gd name="connsiteX4" fmla="*/ 1745780 w 1821181"/>
                <a:gd name="connsiteY4" fmla="*/ 1091012 h 1507637"/>
                <a:gd name="connsiteX5" fmla="*/ 1537500 w 1821181"/>
                <a:gd name="connsiteY5" fmla="*/ 948772 h 1507637"/>
                <a:gd name="connsiteX6" fmla="*/ 1311440 w 1821181"/>
                <a:gd name="connsiteY6" fmla="*/ 897972 h 1507637"/>
                <a:gd name="connsiteX7" fmla="*/ 1225080 w 1821181"/>
                <a:gd name="connsiteY7" fmla="*/ 913212 h 1507637"/>
                <a:gd name="connsiteX8" fmla="*/ 1232700 w 1821181"/>
                <a:gd name="connsiteY8" fmla="*/ 964012 h 1507637"/>
                <a:gd name="connsiteX9" fmla="*/ 1212380 w 1821181"/>
                <a:gd name="connsiteY9" fmla="*/ 1136732 h 1507637"/>
                <a:gd name="connsiteX10" fmla="*/ 1052360 w 1821181"/>
                <a:gd name="connsiteY10" fmla="*/ 1248492 h 1507637"/>
                <a:gd name="connsiteX11" fmla="*/ 927900 w 1821181"/>
                <a:gd name="connsiteY11" fmla="*/ 1296752 h 1507637"/>
                <a:gd name="connsiteX12" fmla="*/ 905040 w 1821181"/>
                <a:gd name="connsiteY12" fmla="*/ 1370412 h 1507637"/>
                <a:gd name="connsiteX13" fmla="*/ 897420 w 1821181"/>
                <a:gd name="connsiteY13" fmla="*/ 1299292 h 1507637"/>
                <a:gd name="connsiteX14" fmla="*/ 851700 w 1821181"/>
                <a:gd name="connsiteY14" fmla="*/ 1355172 h 1507637"/>
                <a:gd name="connsiteX15" fmla="*/ 872020 w 1821181"/>
                <a:gd name="connsiteY15" fmla="*/ 1289132 h 1507637"/>
                <a:gd name="connsiteX16" fmla="*/ 816140 w 1821181"/>
                <a:gd name="connsiteY16" fmla="*/ 1332312 h 1507637"/>
                <a:gd name="connsiteX17" fmla="*/ 887260 w 1821181"/>
                <a:gd name="connsiteY17" fmla="*/ 1240872 h 1507637"/>
                <a:gd name="connsiteX18" fmla="*/ 808520 w 1821181"/>
                <a:gd name="connsiteY18" fmla="*/ 1271352 h 1507637"/>
                <a:gd name="connsiteX19" fmla="*/ 696760 w 1821181"/>
                <a:gd name="connsiteY19" fmla="*/ 1322152 h 1507637"/>
                <a:gd name="connsiteX20" fmla="*/ 551980 w 1821181"/>
                <a:gd name="connsiteY20" fmla="*/ 1327232 h 1507637"/>
                <a:gd name="connsiteX21" fmla="*/ 536740 w 1821181"/>
                <a:gd name="connsiteY21" fmla="*/ 1421212 h 1507637"/>
                <a:gd name="connsiteX22" fmla="*/ 554520 w 1821181"/>
                <a:gd name="connsiteY22" fmla="*/ 1482172 h 1507637"/>
                <a:gd name="connsiteX23" fmla="*/ 516420 w 1821181"/>
                <a:gd name="connsiteY23" fmla="*/ 1438992 h 1507637"/>
                <a:gd name="connsiteX24" fmla="*/ 516420 w 1821181"/>
                <a:gd name="connsiteY24" fmla="*/ 1492332 h 1507637"/>
                <a:gd name="connsiteX25" fmla="*/ 491020 w 1821181"/>
                <a:gd name="connsiteY25" fmla="*/ 1418672 h 1507637"/>
                <a:gd name="connsiteX26" fmla="*/ 465620 w 1821181"/>
                <a:gd name="connsiteY26" fmla="*/ 1507572 h 1507637"/>
                <a:gd name="connsiteX27" fmla="*/ 458000 w 1821181"/>
                <a:gd name="connsiteY27" fmla="*/ 1433912 h 1507637"/>
                <a:gd name="connsiteX28" fmla="*/ 402120 w 1821181"/>
                <a:gd name="connsiteY28" fmla="*/ 1484712 h 1507637"/>
                <a:gd name="connsiteX29" fmla="*/ 445300 w 1821181"/>
                <a:gd name="connsiteY29" fmla="*/ 1408512 h 1507637"/>
                <a:gd name="connsiteX30" fmla="*/ 389420 w 1821181"/>
                <a:gd name="connsiteY30" fmla="*/ 1416132 h 1507637"/>
                <a:gd name="connsiteX31" fmla="*/ 480860 w 1821181"/>
                <a:gd name="connsiteY31" fmla="*/ 1352632 h 1507637"/>
                <a:gd name="connsiteX32" fmla="*/ 430060 w 1821181"/>
                <a:gd name="connsiteY32" fmla="*/ 1367872 h 1507637"/>
                <a:gd name="connsiteX33" fmla="*/ 216700 w 1821181"/>
                <a:gd name="connsiteY33" fmla="*/ 1423752 h 1507637"/>
                <a:gd name="connsiteX34" fmla="*/ 127800 w 1821181"/>
                <a:gd name="connsiteY34" fmla="*/ 1411052 h 1507637"/>
                <a:gd name="connsiteX35" fmla="*/ 112560 w 1821181"/>
                <a:gd name="connsiteY35" fmla="*/ 1253572 h 1507637"/>
                <a:gd name="connsiteX36" fmla="*/ 176060 w 1821181"/>
                <a:gd name="connsiteY36" fmla="*/ 1047832 h 1507637"/>
                <a:gd name="connsiteX37" fmla="*/ 36360 w 1821181"/>
                <a:gd name="connsiteY37" fmla="*/ 1007192 h 1507637"/>
                <a:gd name="connsiteX38" fmla="*/ 8420 w 1821181"/>
                <a:gd name="connsiteY38" fmla="*/ 880192 h 1507637"/>
                <a:gd name="connsiteX39" fmla="*/ 160820 w 1821181"/>
                <a:gd name="connsiteY39" fmla="*/ 743032 h 1507637"/>
                <a:gd name="connsiteX40" fmla="*/ 277660 w 1821181"/>
                <a:gd name="connsiteY40" fmla="*/ 857332 h 1507637"/>
                <a:gd name="connsiteX41" fmla="*/ 282740 w 1821181"/>
                <a:gd name="connsiteY41" fmla="*/ 979252 h 1507637"/>
                <a:gd name="connsiteX42" fmla="*/ 374180 w 1821181"/>
                <a:gd name="connsiteY42" fmla="*/ 831932 h 1507637"/>
                <a:gd name="connsiteX43" fmla="*/ 536740 w 1821181"/>
                <a:gd name="connsiteY43" fmla="*/ 727792 h 1507637"/>
                <a:gd name="connsiteX44" fmla="*/ 811060 w 1821181"/>
                <a:gd name="connsiteY44" fmla="*/ 687152 h 1507637"/>
                <a:gd name="connsiteX45" fmla="*/ 1090460 w 1821181"/>
                <a:gd name="connsiteY45" fmla="*/ 737952 h 1507637"/>
                <a:gd name="connsiteX46" fmla="*/ 1334300 w 1821181"/>
                <a:gd name="connsiteY46" fmla="*/ 806532 h 1507637"/>
                <a:gd name="connsiteX47" fmla="*/ 1552740 w 1821181"/>
                <a:gd name="connsiteY47" fmla="*/ 908132 h 1507637"/>
                <a:gd name="connsiteX48" fmla="*/ 1646720 w 1821181"/>
                <a:gd name="connsiteY48" fmla="*/ 966552 h 1507637"/>
                <a:gd name="connsiteX49" fmla="*/ 1773720 w 1821181"/>
                <a:gd name="connsiteY49" fmla="*/ 956392 h 1507637"/>
                <a:gd name="connsiteX50" fmla="*/ 1405420 w 1821181"/>
                <a:gd name="connsiteY50" fmla="*/ 8972 h 1507637"/>
                <a:gd name="connsiteX0" fmla="*/ 1405420 w 1821181"/>
                <a:gd name="connsiteY0" fmla="*/ 8972 h 1507637"/>
                <a:gd name="connsiteX1" fmla="*/ 1618780 w 1821181"/>
                <a:gd name="connsiteY1" fmla="*/ 506812 h 1507637"/>
                <a:gd name="connsiteX2" fmla="*/ 1796580 w 1821181"/>
                <a:gd name="connsiteY2" fmla="*/ 958932 h 1507637"/>
                <a:gd name="connsiteX3" fmla="*/ 1814360 w 1821181"/>
                <a:gd name="connsiteY3" fmla="*/ 1088472 h 1507637"/>
                <a:gd name="connsiteX4" fmla="*/ 1745780 w 1821181"/>
                <a:gd name="connsiteY4" fmla="*/ 1091012 h 1507637"/>
                <a:gd name="connsiteX5" fmla="*/ 1537500 w 1821181"/>
                <a:gd name="connsiteY5" fmla="*/ 948772 h 1507637"/>
                <a:gd name="connsiteX6" fmla="*/ 1311440 w 1821181"/>
                <a:gd name="connsiteY6" fmla="*/ 897972 h 1507637"/>
                <a:gd name="connsiteX7" fmla="*/ 1225080 w 1821181"/>
                <a:gd name="connsiteY7" fmla="*/ 913212 h 1507637"/>
                <a:gd name="connsiteX8" fmla="*/ 1242860 w 1821181"/>
                <a:gd name="connsiteY8" fmla="*/ 984332 h 1507637"/>
                <a:gd name="connsiteX9" fmla="*/ 1212380 w 1821181"/>
                <a:gd name="connsiteY9" fmla="*/ 1136732 h 1507637"/>
                <a:gd name="connsiteX10" fmla="*/ 1052360 w 1821181"/>
                <a:gd name="connsiteY10" fmla="*/ 1248492 h 1507637"/>
                <a:gd name="connsiteX11" fmla="*/ 927900 w 1821181"/>
                <a:gd name="connsiteY11" fmla="*/ 1296752 h 1507637"/>
                <a:gd name="connsiteX12" fmla="*/ 905040 w 1821181"/>
                <a:gd name="connsiteY12" fmla="*/ 1370412 h 1507637"/>
                <a:gd name="connsiteX13" fmla="*/ 897420 w 1821181"/>
                <a:gd name="connsiteY13" fmla="*/ 1299292 h 1507637"/>
                <a:gd name="connsiteX14" fmla="*/ 851700 w 1821181"/>
                <a:gd name="connsiteY14" fmla="*/ 1355172 h 1507637"/>
                <a:gd name="connsiteX15" fmla="*/ 872020 w 1821181"/>
                <a:gd name="connsiteY15" fmla="*/ 1289132 h 1507637"/>
                <a:gd name="connsiteX16" fmla="*/ 816140 w 1821181"/>
                <a:gd name="connsiteY16" fmla="*/ 1332312 h 1507637"/>
                <a:gd name="connsiteX17" fmla="*/ 887260 w 1821181"/>
                <a:gd name="connsiteY17" fmla="*/ 1240872 h 1507637"/>
                <a:gd name="connsiteX18" fmla="*/ 808520 w 1821181"/>
                <a:gd name="connsiteY18" fmla="*/ 1271352 h 1507637"/>
                <a:gd name="connsiteX19" fmla="*/ 696760 w 1821181"/>
                <a:gd name="connsiteY19" fmla="*/ 1322152 h 1507637"/>
                <a:gd name="connsiteX20" fmla="*/ 551980 w 1821181"/>
                <a:gd name="connsiteY20" fmla="*/ 1327232 h 1507637"/>
                <a:gd name="connsiteX21" fmla="*/ 536740 w 1821181"/>
                <a:gd name="connsiteY21" fmla="*/ 1421212 h 1507637"/>
                <a:gd name="connsiteX22" fmla="*/ 554520 w 1821181"/>
                <a:gd name="connsiteY22" fmla="*/ 1482172 h 1507637"/>
                <a:gd name="connsiteX23" fmla="*/ 516420 w 1821181"/>
                <a:gd name="connsiteY23" fmla="*/ 1438992 h 1507637"/>
                <a:gd name="connsiteX24" fmla="*/ 516420 w 1821181"/>
                <a:gd name="connsiteY24" fmla="*/ 1492332 h 1507637"/>
                <a:gd name="connsiteX25" fmla="*/ 491020 w 1821181"/>
                <a:gd name="connsiteY25" fmla="*/ 1418672 h 1507637"/>
                <a:gd name="connsiteX26" fmla="*/ 465620 w 1821181"/>
                <a:gd name="connsiteY26" fmla="*/ 1507572 h 1507637"/>
                <a:gd name="connsiteX27" fmla="*/ 458000 w 1821181"/>
                <a:gd name="connsiteY27" fmla="*/ 1433912 h 1507637"/>
                <a:gd name="connsiteX28" fmla="*/ 402120 w 1821181"/>
                <a:gd name="connsiteY28" fmla="*/ 1484712 h 1507637"/>
                <a:gd name="connsiteX29" fmla="*/ 445300 w 1821181"/>
                <a:gd name="connsiteY29" fmla="*/ 1408512 h 1507637"/>
                <a:gd name="connsiteX30" fmla="*/ 389420 w 1821181"/>
                <a:gd name="connsiteY30" fmla="*/ 1416132 h 1507637"/>
                <a:gd name="connsiteX31" fmla="*/ 480860 w 1821181"/>
                <a:gd name="connsiteY31" fmla="*/ 1352632 h 1507637"/>
                <a:gd name="connsiteX32" fmla="*/ 430060 w 1821181"/>
                <a:gd name="connsiteY32" fmla="*/ 1367872 h 1507637"/>
                <a:gd name="connsiteX33" fmla="*/ 216700 w 1821181"/>
                <a:gd name="connsiteY33" fmla="*/ 1423752 h 1507637"/>
                <a:gd name="connsiteX34" fmla="*/ 127800 w 1821181"/>
                <a:gd name="connsiteY34" fmla="*/ 1411052 h 1507637"/>
                <a:gd name="connsiteX35" fmla="*/ 112560 w 1821181"/>
                <a:gd name="connsiteY35" fmla="*/ 1253572 h 1507637"/>
                <a:gd name="connsiteX36" fmla="*/ 176060 w 1821181"/>
                <a:gd name="connsiteY36" fmla="*/ 1047832 h 1507637"/>
                <a:gd name="connsiteX37" fmla="*/ 36360 w 1821181"/>
                <a:gd name="connsiteY37" fmla="*/ 1007192 h 1507637"/>
                <a:gd name="connsiteX38" fmla="*/ 8420 w 1821181"/>
                <a:gd name="connsiteY38" fmla="*/ 880192 h 1507637"/>
                <a:gd name="connsiteX39" fmla="*/ 160820 w 1821181"/>
                <a:gd name="connsiteY39" fmla="*/ 743032 h 1507637"/>
                <a:gd name="connsiteX40" fmla="*/ 277660 w 1821181"/>
                <a:gd name="connsiteY40" fmla="*/ 857332 h 1507637"/>
                <a:gd name="connsiteX41" fmla="*/ 282740 w 1821181"/>
                <a:gd name="connsiteY41" fmla="*/ 979252 h 1507637"/>
                <a:gd name="connsiteX42" fmla="*/ 374180 w 1821181"/>
                <a:gd name="connsiteY42" fmla="*/ 831932 h 1507637"/>
                <a:gd name="connsiteX43" fmla="*/ 536740 w 1821181"/>
                <a:gd name="connsiteY43" fmla="*/ 727792 h 1507637"/>
                <a:gd name="connsiteX44" fmla="*/ 811060 w 1821181"/>
                <a:gd name="connsiteY44" fmla="*/ 687152 h 1507637"/>
                <a:gd name="connsiteX45" fmla="*/ 1090460 w 1821181"/>
                <a:gd name="connsiteY45" fmla="*/ 737952 h 1507637"/>
                <a:gd name="connsiteX46" fmla="*/ 1334300 w 1821181"/>
                <a:gd name="connsiteY46" fmla="*/ 806532 h 1507637"/>
                <a:gd name="connsiteX47" fmla="*/ 1552740 w 1821181"/>
                <a:gd name="connsiteY47" fmla="*/ 908132 h 1507637"/>
                <a:gd name="connsiteX48" fmla="*/ 1646720 w 1821181"/>
                <a:gd name="connsiteY48" fmla="*/ 966552 h 1507637"/>
                <a:gd name="connsiteX49" fmla="*/ 1773720 w 1821181"/>
                <a:gd name="connsiteY49" fmla="*/ 956392 h 1507637"/>
                <a:gd name="connsiteX50" fmla="*/ 1405420 w 1821181"/>
                <a:gd name="connsiteY50" fmla="*/ 8972 h 1507637"/>
                <a:gd name="connsiteX0" fmla="*/ 1405420 w 1821181"/>
                <a:gd name="connsiteY0" fmla="*/ 8972 h 1507637"/>
                <a:gd name="connsiteX1" fmla="*/ 1618780 w 1821181"/>
                <a:gd name="connsiteY1" fmla="*/ 506812 h 1507637"/>
                <a:gd name="connsiteX2" fmla="*/ 1796580 w 1821181"/>
                <a:gd name="connsiteY2" fmla="*/ 958932 h 1507637"/>
                <a:gd name="connsiteX3" fmla="*/ 1814360 w 1821181"/>
                <a:gd name="connsiteY3" fmla="*/ 1088472 h 1507637"/>
                <a:gd name="connsiteX4" fmla="*/ 1745780 w 1821181"/>
                <a:gd name="connsiteY4" fmla="*/ 1091012 h 1507637"/>
                <a:gd name="connsiteX5" fmla="*/ 1537500 w 1821181"/>
                <a:gd name="connsiteY5" fmla="*/ 948772 h 1507637"/>
                <a:gd name="connsiteX6" fmla="*/ 1311440 w 1821181"/>
                <a:gd name="connsiteY6" fmla="*/ 897972 h 1507637"/>
                <a:gd name="connsiteX7" fmla="*/ 1225080 w 1821181"/>
                <a:gd name="connsiteY7" fmla="*/ 913212 h 1507637"/>
                <a:gd name="connsiteX8" fmla="*/ 1232700 w 1821181"/>
                <a:gd name="connsiteY8" fmla="*/ 981792 h 1507637"/>
                <a:gd name="connsiteX9" fmla="*/ 1212380 w 1821181"/>
                <a:gd name="connsiteY9" fmla="*/ 1136732 h 1507637"/>
                <a:gd name="connsiteX10" fmla="*/ 1052360 w 1821181"/>
                <a:gd name="connsiteY10" fmla="*/ 1248492 h 1507637"/>
                <a:gd name="connsiteX11" fmla="*/ 927900 w 1821181"/>
                <a:gd name="connsiteY11" fmla="*/ 1296752 h 1507637"/>
                <a:gd name="connsiteX12" fmla="*/ 905040 w 1821181"/>
                <a:gd name="connsiteY12" fmla="*/ 1370412 h 1507637"/>
                <a:gd name="connsiteX13" fmla="*/ 897420 w 1821181"/>
                <a:gd name="connsiteY13" fmla="*/ 1299292 h 1507637"/>
                <a:gd name="connsiteX14" fmla="*/ 851700 w 1821181"/>
                <a:gd name="connsiteY14" fmla="*/ 1355172 h 1507637"/>
                <a:gd name="connsiteX15" fmla="*/ 872020 w 1821181"/>
                <a:gd name="connsiteY15" fmla="*/ 1289132 h 1507637"/>
                <a:gd name="connsiteX16" fmla="*/ 816140 w 1821181"/>
                <a:gd name="connsiteY16" fmla="*/ 1332312 h 1507637"/>
                <a:gd name="connsiteX17" fmla="*/ 887260 w 1821181"/>
                <a:gd name="connsiteY17" fmla="*/ 1240872 h 1507637"/>
                <a:gd name="connsiteX18" fmla="*/ 808520 w 1821181"/>
                <a:gd name="connsiteY18" fmla="*/ 1271352 h 1507637"/>
                <a:gd name="connsiteX19" fmla="*/ 696760 w 1821181"/>
                <a:gd name="connsiteY19" fmla="*/ 1322152 h 1507637"/>
                <a:gd name="connsiteX20" fmla="*/ 551980 w 1821181"/>
                <a:gd name="connsiteY20" fmla="*/ 1327232 h 1507637"/>
                <a:gd name="connsiteX21" fmla="*/ 536740 w 1821181"/>
                <a:gd name="connsiteY21" fmla="*/ 1421212 h 1507637"/>
                <a:gd name="connsiteX22" fmla="*/ 554520 w 1821181"/>
                <a:gd name="connsiteY22" fmla="*/ 1482172 h 1507637"/>
                <a:gd name="connsiteX23" fmla="*/ 516420 w 1821181"/>
                <a:gd name="connsiteY23" fmla="*/ 1438992 h 1507637"/>
                <a:gd name="connsiteX24" fmla="*/ 516420 w 1821181"/>
                <a:gd name="connsiteY24" fmla="*/ 1492332 h 1507637"/>
                <a:gd name="connsiteX25" fmla="*/ 491020 w 1821181"/>
                <a:gd name="connsiteY25" fmla="*/ 1418672 h 1507637"/>
                <a:gd name="connsiteX26" fmla="*/ 465620 w 1821181"/>
                <a:gd name="connsiteY26" fmla="*/ 1507572 h 1507637"/>
                <a:gd name="connsiteX27" fmla="*/ 458000 w 1821181"/>
                <a:gd name="connsiteY27" fmla="*/ 1433912 h 1507637"/>
                <a:gd name="connsiteX28" fmla="*/ 402120 w 1821181"/>
                <a:gd name="connsiteY28" fmla="*/ 1484712 h 1507637"/>
                <a:gd name="connsiteX29" fmla="*/ 445300 w 1821181"/>
                <a:gd name="connsiteY29" fmla="*/ 1408512 h 1507637"/>
                <a:gd name="connsiteX30" fmla="*/ 389420 w 1821181"/>
                <a:gd name="connsiteY30" fmla="*/ 1416132 h 1507637"/>
                <a:gd name="connsiteX31" fmla="*/ 480860 w 1821181"/>
                <a:gd name="connsiteY31" fmla="*/ 1352632 h 1507637"/>
                <a:gd name="connsiteX32" fmla="*/ 430060 w 1821181"/>
                <a:gd name="connsiteY32" fmla="*/ 1367872 h 1507637"/>
                <a:gd name="connsiteX33" fmla="*/ 216700 w 1821181"/>
                <a:gd name="connsiteY33" fmla="*/ 1423752 h 1507637"/>
                <a:gd name="connsiteX34" fmla="*/ 127800 w 1821181"/>
                <a:gd name="connsiteY34" fmla="*/ 1411052 h 1507637"/>
                <a:gd name="connsiteX35" fmla="*/ 112560 w 1821181"/>
                <a:gd name="connsiteY35" fmla="*/ 1253572 h 1507637"/>
                <a:gd name="connsiteX36" fmla="*/ 176060 w 1821181"/>
                <a:gd name="connsiteY36" fmla="*/ 1047832 h 1507637"/>
                <a:gd name="connsiteX37" fmla="*/ 36360 w 1821181"/>
                <a:gd name="connsiteY37" fmla="*/ 1007192 h 1507637"/>
                <a:gd name="connsiteX38" fmla="*/ 8420 w 1821181"/>
                <a:gd name="connsiteY38" fmla="*/ 880192 h 1507637"/>
                <a:gd name="connsiteX39" fmla="*/ 160820 w 1821181"/>
                <a:gd name="connsiteY39" fmla="*/ 743032 h 1507637"/>
                <a:gd name="connsiteX40" fmla="*/ 277660 w 1821181"/>
                <a:gd name="connsiteY40" fmla="*/ 857332 h 1507637"/>
                <a:gd name="connsiteX41" fmla="*/ 282740 w 1821181"/>
                <a:gd name="connsiteY41" fmla="*/ 979252 h 1507637"/>
                <a:gd name="connsiteX42" fmla="*/ 374180 w 1821181"/>
                <a:gd name="connsiteY42" fmla="*/ 831932 h 1507637"/>
                <a:gd name="connsiteX43" fmla="*/ 536740 w 1821181"/>
                <a:gd name="connsiteY43" fmla="*/ 727792 h 1507637"/>
                <a:gd name="connsiteX44" fmla="*/ 811060 w 1821181"/>
                <a:gd name="connsiteY44" fmla="*/ 687152 h 1507637"/>
                <a:gd name="connsiteX45" fmla="*/ 1090460 w 1821181"/>
                <a:gd name="connsiteY45" fmla="*/ 737952 h 1507637"/>
                <a:gd name="connsiteX46" fmla="*/ 1334300 w 1821181"/>
                <a:gd name="connsiteY46" fmla="*/ 806532 h 1507637"/>
                <a:gd name="connsiteX47" fmla="*/ 1552740 w 1821181"/>
                <a:gd name="connsiteY47" fmla="*/ 908132 h 1507637"/>
                <a:gd name="connsiteX48" fmla="*/ 1646720 w 1821181"/>
                <a:gd name="connsiteY48" fmla="*/ 966552 h 1507637"/>
                <a:gd name="connsiteX49" fmla="*/ 1773720 w 1821181"/>
                <a:gd name="connsiteY49" fmla="*/ 956392 h 1507637"/>
                <a:gd name="connsiteX50" fmla="*/ 1405420 w 1821181"/>
                <a:gd name="connsiteY50" fmla="*/ 8972 h 1507637"/>
                <a:gd name="connsiteX0" fmla="*/ 1405420 w 1821181"/>
                <a:gd name="connsiteY0" fmla="*/ 8972 h 1507637"/>
                <a:gd name="connsiteX1" fmla="*/ 1618780 w 1821181"/>
                <a:gd name="connsiteY1" fmla="*/ 506812 h 1507637"/>
                <a:gd name="connsiteX2" fmla="*/ 1796580 w 1821181"/>
                <a:gd name="connsiteY2" fmla="*/ 958932 h 1507637"/>
                <a:gd name="connsiteX3" fmla="*/ 1814360 w 1821181"/>
                <a:gd name="connsiteY3" fmla="*/ 1088472 h 1507637"/>
                <a:gd name="connsiteX4" fmla="*/ 1745780 w 1821181"/>
                <a:gd name="connsiteY4" fmla="*/ 1091012 h 1507637"/>
                <a:gd name="connsiteX5" fmla="*/ 1537500 w 1821181"/>
                <a:gd name="connsiteY5" fmla="*/ 948772 h 1507637"/>
                <a:gd name="connsiteX6" fmla="*/ 1311440 w 1821181"/>
                <a:gd name="connsiteY6" fmla="*/ 897972 h 1507637"/>
                <a:gd name="connsiteX7" fmla="*/ 1225080 w 1821181"/>
                <a:gd name="connsiteY7" fmla="*/ 913212 h 1507637"/>
                <a:gd name="connsiteX8" fmla="*/ 1232700 w 1821181"/>
                <a:gd name="connsiteY8" fmla="*/ 981792 h 1507637"/>
                <a:gd name="connsiteX9" fmla="*/ 1212380 w 1821181"/>
                <a:gd name="connsiteY9" fmla="*/ 1136732 h 1507637"/>
                <a:gd name="connsiteX10" fmla="*/ 1052360 w 1821181"/>
                <a:gd name="connsiteY10" fmla="*/ 1248492 h 1507637"/>
                <a:gd name="connsiteX11" fmla="*/ 927900 w 1821181"/>
                <a:gd name="connsiteY11" fmla="*/ 1296752 h 1507637"/>
                <a:gd name="connsiteX12" fmla="*/ 905040 w 1821181"/>
                <a:gd name="connsiteY12" fmla="*/ 1370412 h 1507637"/>
                <a:gd name="connsiteX13" fmla="*/ 897420 w 1821181"/>
                <a:gd name="connsiteY13" fmla="*/ 1299292 h 1507637"/>
                <a:gd name="connsiteX14" fmla="*/ 851700 w 1821181"/>
                <a:gd name="connsiteY14" fmla="*/ 1355172 h 1507637"/>
                <a:gd name="connsiteX15" fmla="*/ 872020 w 1821181"/>
                <a:gd name="connsiteY15" fmla="*/ 1289132 h 1507637"/>
                <a:gd name="connsiteX16" fmla="*/ 816140 w 1821181"/>
                <a:gd name="connsiteY16" fmla="*/ 1332312 h 1507637"/>
                <a:gd name="connsiteX17" fmla="*/ 887260 w 1821181"/>
                <a:gd name="connsiteY17" fmla="*/ 1240872 h 1507637"/>
                <a:gd name="connsiteX18" fmla="*/ 808520 w 1821181"/>
                <a:gd name="connsiteY18" fmla="*/ 1271352 h 1507637"/>
                <a:gd name="connsiteX19" fmla="*/ 704380 w 1821181"/>
                <a:gd name="connsiteY19" fmla="*/ 1339932 h 1507637"/>
                <a:gd name="connsiteX20" fmla="*/ 551980 w 1821181"/>
                <a:gd name="connsiteY20" fmla="*/ 1327232 h 1507637"/>
                <a:gd name="connsiteX21" fmla="*/ 536740 w 1821181"/>
                <a:gd name="connsiteY21" fmla="*/ 1421212 h 1507637"/>
                <a:gd name="connsiteX22" fmla="*/ 554520 w 1821181"/>
                <a:gd name="connsiteY22" fmla="*/ 1482172 h 1507637"/>
                <a:gd name="connsiteX23" fmla="*/ 516420 w 1821181"/>
                <a:gd name="connsiteY23" fmla="*/ 1438992 h 1507637"/>
                <a:gd name="connsiteX24" fmla="*/ 516420 w 1821181"/>
                <a:gd name="connsiteY24" fmla="*/ 1492332 h 1507637"/>
                <a:gd name="connsiteX25" fmla="*/ 491020 w 1821181"/>
                <a:gd name="connsiteY25" fmla="*/ 1418672 h 1507637"/>
                <a:gd name="connsiteX26" fmla="*/ 465620 w 1821181"/>
                <a:gd name="connsiteY26" fmla="*/ 1507572 h 1507637"/>
                <a:gd name="connsiteX27" fmla="*/ 458000 w 1821181"/>
                <a:gd name="connsiteY27" fmla="*/ 1433912 h 1507637"/>
                <a:gd name="connsiteX28" fmla="*/ 402120 w 1821181"/>
                <a:gd name="connsiteY28" fmla="*/ 1484712 h 1507637"/>
                <a:gd name="connsiteX29" fmla="*/ 445300 w 1821181"/>
                <a:gd name="connsiteY29" fmla="*/ 1408512 h 1507637"/>
                <a:gd name="connsiteX30" fmla="*/ 389420 w 1821181"/>
                <a:gd name="connsiteY30" fmla="*/ 1416132 h 1507637"/>
                <a:gd name="connsiteX31" fmla="*/ 480860 w 1821181"/>
                <a:gd name="connsiteY31" fmla="*/ 1352632 h 1507637"/>
                <a:gd name="connsiteX32" fmla="*/ 430060 w 1821181"/>
                <a:gd name="connsiteY32" fmla="*/ 1367872 h 1507637"/>
                <a:gd name="connsiteX33" fmla="*/ 216700 w 1821181"/>
                <a:gd name="connsiteY33" fmla="*/ 1423752 h 1507637"/>
                <a:gd name="connsiteX34" fmla="*/ 127800 w 1821181"/>
                <a:gd name="connsiteY34" fmla="*/ 1411052 h 1507637"/>
                <a:gd name="connsiteX35" fmla="*/ 112560 w 1821181"/>
                <a:gd name="connsiteY35" fmla="*/ 1253572 h 1507637"/>
                <a:gd name="connsiteX36" fmla="*/ 176060 w 1821181"/>
                <a:gd name="connsiteY36" fmla="*/ 1047832 h 1507637"/>
                <a:gd name="connsiteX37" fmla="*/ 36360 w 1821181"/>
                <a:gd name="connsiteY37" fmla="*/ 1007192 h 1507637"/>
                <a:gd name="connsiteX38" fmla="*/ 8420 w 1821181"/>
                <a:gd name="connsiteY38" fmla="*/ 880192 h 1507637"/>
                <a:gd name="connsiteX39" fmla="*/ 160820 w 1821181"/>
                <a:gd name="connsiteY39" fmla="*/ 743032 h 1507637"/>
                <a:gd name="connsiteX40" fmla="*/ 277660 w 1821181"/>
                <a:gd name="connsiteY40" fmla="*/ 857332 h 1507637"/>
                <a:gd name="connsiteX41" fmla="*/ 282740 w 1821181"/>
                <a:gd name="connsiteY41" fmla="*/ 979252 h 1507637"/>
                <a:gd name="connsiteX42" fmla="*/ 374180 w 1821181"/>
                <a:gd name="connsiteY42" fmla="*/ 831932 h 1507637"/>
                <a:gd name="connsiteX43" fmla="*/ 536740 w 1821181"/>
                <a:gd name="connsiteY43" fmla="*/ 727792 h 1507637"/>
                <a:gd name="connsiteX44" fmla="*/ 811060 w 1821181"/>
                <a:gd name="connsiteY44" fmla="*/ 687152 h 1507637"/>
                <a:gd name="connsiteX45" fmla="*/ 1090460 w 1821181"/>
                <a:gd name="connsiteY45" fmla="*/ 737952 h 1507637"/>
                <a:gd name="connsiteX46" fmla="*/ 1334300 w 1821181"/>
                <a:gd name="connsiteY46" fmla="*/ 806532 h 1507637"/>
                <a:gd name="connsiteX47" fmla="*/ 1552740 w 1821181"/>
                <a:gd name="connsiteY47" fmla="*/ 908132 h 1507637"/>
                <a:gd name="connsiteX48" fmla="*/ 1646720 w 1821181"/>
                <a:gd name="connsiteY48" fmla="*/ 966552 h 1507637"/>
                <a:gd name="connsiteX49" fmla="*/ 1773720 w 1821181"/>
                <a:gd name="connsiteY49" fmla="*/ 956392 h 1507637"/>
                <a:gd name="connsiteX50" fmla="*/ 1405420 w 1821181"/>
                <a:gd name="connsiteY50" fmla="*/ 8972 h 1507637"/>
                <a:gd name="connsiteX0" fmla="*/ 1405420 w 1821181"/>
                <a:gd name="connsiteY0" fmla="*/ 8972 h 1507637"/>
                <a:gd name="connsiteX1" fmla="*/ 1618780 w 1821181"/>
                <a:gd name="connsiteY1" fmla="*/ 506812 h 1507637"/>
                <a:gd name="connsiteX2" fmla="*/ 1796580 w 1821181"/>
                <a:gd name="connsiteY2" fmla="*/ 958932 h 1507637"/>
                <a:gd name="connsiteX3" fmla="*/ 1814360 w 1821181"/>
                <a:gd name="connsiteY3" fmla="*/ 1088472 h 1507637"/>
                <a:gd name="connsiteX4" fmla="*/ 1745780 w 1821181"/>
                <a:gd name="connsiteY4" fmla="*/ 1091012 h 1507637"/>
                <a:gd name="connsiteX5" fmla="*/ 1537500 w 1821181"/>
                <a:gd name="connsiteY5" fmla="*/ 948772 h 1507637"/>
                <a:gd name="connsiteX6" fmla="*/ 1311440 w 1821181"/>
                <a:gd name="connsiteY6" fmla="*/ 897972 h 1507637"/>
                <a:gd name="connsiteX7" fmla="*/ 1225080 w 1821181"/>
                <a:gd name="connsiteY7" fmla="*/ 913212 h 1507637"/>
                <a:gd name="connsiteX8" fmla="*/ 1232700 w 1821181"/>
                <a:gd name="connsiteY8" fmla="*/ 981792 h 1507637"/>
                <a:gd name="connsiteX9" fmla="*/ 1212380 w 1821181"/>
                <a:gd name="connsiteY9" fmla="*/ 1136732 h 1507637"/>
                <a:gd name="connsiteX10" fmla="*/ 1052360 w 1821181"/>
                <a:gd name="connsiteY10" fmla="*/ 1248492 h 1507637"/>
                <a:gd name="connsiteX11" fmla="*/ 927900 w 1821181"/>
                <a:gd name="connsiteY11" fmla="*/ 1296752 h 1507637"/>
                <a:gd name="connsiteX12" fmla="*/ 905040 w 1821181"/>
                <a:gd name="connsiteY12" fmla="*/ 1370412 h 1507637"/>
                <a:gd name="connsiteX13" fmla="*/ 897420 w 1821181"/>
                <a:gd name="connsiteY13" fmla="*/ 1299292 h 1507637"/>
                <a:gd name="connsiteX14" fmla="*/ 851700 w 1821181"/>
                <a:gd name="connsiteY14" fmla="*/ 1355172 h 1507637"/>
                <a:gd name="connsiteX15" fmla="*/ 872020 w 1821181"/>
                <a:gd name="connsiteY15" fmla="*/ 1289132 h 1507637"/>
                <a:gd name="connsiteX16" fmla="*/ 816140 w 1821181"/>
                <a:gd name="connsiteY16" fmla="*/ 1332312 h 1507637"/>
                <a:gd name="connsiteX17" fmla="*/ 887260 w 1821181"/>
                <a:gd name="connsiteY17" fmla="*/ 1240872 h 1507637"/>
                <a:gd name="connsiteX18" fmla="*/ 836460 w 1821181"/>
                <a:gd name="connsiteY18" fmla="*/ 1278972 h 1507637"/>
                <a:gd name="connsiteX19" fmla="*/ 704380 w 1821181"/>
                <a:gd name="connsiteY19" fmla="*/ 1339932 h 1507637"/>
                <a:gd name="connsiteX20" fmla="*/ 551980 w 1821181"/>
                <a:gd name="connsiteY20" fmla="*/ 1327232 h 1507637"/>
                <a:gd name="connsiteX21" fmla="*/ 536740 w 1821181"/>
                <a:gd name="connsiteY21" fmla="*/ 1421212 h 1507637"/>
                <a:gd name="connsiteX22" fmla="*/ 554520 w 1821181"/>
                <a:gd name="connsiteY22" fmla="*/ 1482172 h 1507637"/>
                <a:gd name="connsiteX23" fmla="*/ 516420 w 1821181"/>
                <a:gd name="connsiteY23" fmla="*/ 1438992 h 1507637"/>
                <a:gd name="connsiteX24" fmla="*/ 516420 w 1821181"/>
                <a:gd name="connsiteY24" fmla="*/ 1492332 h 1507637"/>
                <a:gd name="connsiteX25" fmla="*/ 491020 w 1821181"/>
                <a:gd name="connsiteY25" fmla="*/ 1418672 h 1507637"/>
                <a:gd name="connsiteX26" fmla="*/ 465620 w 1821181"/>
                <a:gd name="connsiteY26" fmla="*/ 1507572 h 1507637"/>
                <a:gd name="connsiteX27" fmla="*/ 458000 w 1821181"/>
                <a:gd name="connsiteY27" fmla="*/ 1433912 h 1507637"/>
                <a:gd name="connsiteX28" fmla="*/ 402120 w 1821181"/>
                <a:gd name="connsiteY28" fmla="*/ 1484712 h 1507637"/>
                <a:gd name="connsiteX29" fmla="*/ 445300 w 1821181"/>
                <a:gd name="connsiteY29" fmla="*/ 1408512 h 1507637"/>
                <a:gd name="connsiteX30" fmla="*/ 389420 w 1821181"/>
                <a:gd name="connsiteY30" fmla="*/ 1416132 h 1507637"/>
                <a:gd name="connsiteX31" fmla="*/ 480860 w 1821181"/>
                <a:gd name="connsiteY31" fmla="*/ 1352632 h 1507637"/>
                <a:gd name="connsiteX32" fmla="*/ 430060 w 1821181"/>
                <a:gd name="connsiteY32" fmla="*/ 1367872 h 1507637"/>
                <a:gd name="connsiteX33" fmla="*/ 216700 w 1821181"/>
                <a:gd name="connsiteY33" fmla="*/ 1423752 h 1507637"/>
                <a:gd name="connsiteX34" fmla="*/ 127800 w 1821181"/>
                <a:gd name="connsiteY34" fmla="*/ 1411052 h 1507637"/>
                <a:gd name="connsiteX35" fmla="*/ 112560 w 1821181"/>
                <a:gd name="connsiteY35" fmla="*/ 1253572 h 1507637"/>
                <a:gd name="connsiteX36" fmla="*/ 176060 w 1821181"/>
                <a:gd name="connsiteY36" fmla="*/ 1047832 h 1507637"/>
                <a:gd name="connsiteX37" fmla="*/ 36360 w 1821181"/>
                <a:gd name="connsiteY37" fmla="*/ 1007192 h 1507637"/>
                <a:gd name="connsiteX38" fmla="*/ 8420 w 1821181"/>
                <a:gd name="connsiteY38" fmla="*/ 880192 h 1507637"/>
                <a:gd name="connsiteX39" fmla="*/ 160820 w 1821181"/>
                <a:gd name="connsiteY39" fmla="*/ 743032 h 1507637"/>
                <a:gd name="connsiteX40" fmla="*/ 277660 w 1821181"/>
                <a:gd name="connsiteY40" fmla="*/ 857332 h 1507637"/>
                <a:gd name="connsiteX41" fmla="*/ 282740 w 1821181"/>
                <a:gd name="connsiteY41" fmla="*/ 979252 h 1507637"/>
                <a:gd name="connsiteX42" fmla="*/ 374180 w 1821181"/>
                <a:gd name="connsiteY42" fmla="*/ 831932 h 1507637"/>
                <a:gd name="connsiteX43" fmla="*/ 536740 w 1821181"/>
                <a:gd name="connsiteY43" fmla="*/ 727792 h 1507637"/>
                <a:gd name="connsiteX44" fmla="*/ 811060 w 1821181"/>
                <a:gd name="connsiteY44" fmla="*/ 687152 h 1507637"/>
                <a:gd name="connsiteX45" fmla="*/ 1090460 w 1821181"/>
                <a:gd name="connsiteY45" fmla="*/ 737952 h 1507637"/>
                <a:gd name="connsiteX46" fmla="*/ 1334300 w 1821181"/>
                <a:gd name="connsiteY46" fmla="*/ 806532 h 1507637"/>
                <a:gd name="connsiteX47" fmla="*/ 1552740 w 1821181"/>
                <a:gd name="connsiteY47" fmla="*/ 908132 h 1507637"/>
                <a:gd name="connsiteX48" fmla="*/ 1646720 w 1821181"/>
                <a:gd name="connsiteY48" fmla="*/ 966552 h 1507637"/>
                <a:gd name="connsiteX49" fmla="*/ 1773720 w 1821181"/>
                <a:gd name="connsiteY49" fmla="*/ 956392 h 1507637"/>
                <a:gd name="connsiteX50" fmla="*/ 1405420 w 1821181"/>
                <a:gd name="connsiteY50" fmla="*/ 8972 h 1507637"/>
                <a:gd name="connsiteX0" fmla="*/ 1405420 w 1821181"/>
                <a:gd name="connsiteY0" fmla="*/ 8972 h 1507637"/>
                <a:gd name="connsiteX1" fmla="*/ 1618780 w 1821181"/>
                <a:gd name="connsiteY1" fmla="*/ 506812 h 1507637"/>
                <a:gd name="connsiteX2" fmla="*/ 1796580 w 1821181"/>
                <a:gd name="connsiteY2" fmla="*/ 958932 h 1507637"/>
                <a:gd name="connsiteX3" fmla="*/ 1814360 w 1821181"/>
                <a:gd name="connsiteY3" fmla="*/ 1088472 h 1507637"/>
                <a:gd name="connsiteX4" fmla="*/ 1745780 w 1821181"/>
                <a:gd name="connsiteY4" fmla="*/ 1091012 h 1507637"/>
                <a:gd name="connsiteX5" fmla="*/ 1537500 w 1821181"/>
                <a:gd name="connsiteY5" fmla="*/ 948772 h 1507637"/>
                <a:gd name="connsiteX6" fmla="*/ 1311440 w 1821181"/>
                <a:gd name="connsiteY6" fmla="*/ 897972 h 1507637"/>
                <a:gd name="connsiteX7" fmla="*/ 1225080 w 1821181"/>
                <a:gd name="connsiteY7" fmla="*/ 913212 h 1507637"/>
                <a:gd name="connsiteX8" fmla="*/ 1232700 w 1821181"/>
                <a:gd name="connsiteY8" fmla="*/ 981792 h 1507637"/>
                <a:gd name="connsiteX9" fmla="*/ 1212380 w 1821181"/>
                <a:gd name="connsiteY9" fmla="*/ 1136732 h 1507637"/>
                <a:gd name="connsiteX10" fmla="*/ 1052360 w 1821181"/>
                <a:gd name="connsiteY10" fmla="*/ 1248492 h 1507637"/>
                <a:gd name="connsiteX11" fmla="*/ 927900 w 1821181"/>
                <a:gd name="connsiteY11" fmla="*/ 1296752 h 1507637"/>
                <a:gd name="connsiteX12" fmla="*/ 905040 w 1821181"/>
                <a:gd name="connsiteY12" fmla="*/ 1370412 h 1507637"/>
                <a:gd name="connsiteX13" fmla="*/ 897420 w 1821181"/>
                <a:gd name="connsiteY13" fmla="*/ 1299292 h 1507637"/>
                <a:gd name="connsiteX14" fmla="*/ 851700 w 1821181"/>
                <a:gd name="connsiteY14" fmla="*/ 1355172 h 1507637"/>
                <a:gd name="connsiteX15" fmla="*/ 872020 w 1821181"/>
                <a:gd name="connsiteY15" fmla="*/ 1289132 h 1507637"/>
                <a:gd name="connsiteX16" fmla="*/ 816140 w 1821181"/>
                <a:gd name="connsiteY16" fmla="*/ 1332312 h 1507637"/>
                <a:gd name="connsiteX17" fmla="*/ 887260 w 1821181"/>
                <a:gd name="connsiteY17" fmla="*/ 1240872 h 1507637"/>
                <a:gd name="connsiteX18" fmla="*/ 836460 w 1821181"/>
                <a:gd name="connsiteY18" fmla="*/ 1278972 h 1507637"/>
                <a:gd name="connsiteX19" fmla="*/ 699300 w 1821181"/>
                <a:gd name="connsiteY19" fmla="*/ 1329772 h 1507637"/>
                <a:gd name="connsiteX20" fmla="*/ 551980 w 1821181"/>
                <a:gd name="connsiteY20" fmla="*/ 1327232 h 1507637"/>
                <a:gd name="connsiteX21" fmla="*/ 536740 w 1821181"/>
                <a:gd name="connsiteY21" fmla="*/ 1421212 h 1507637"/>
                <a:gd name="connsiteX22" fmla="*/ 554520 w 1821181"/>
                <a:gd name="connsiteY22" fmla="*/ 1482172 h 1507637"/>
                <a:gd name="connsiteX23" fmla="*/ 516420 w 1821181"/>
                <a:gd name="connsiteY23" fmla="*/ 1438992 h 1507637"/>
                <a:gd name="connsiteX24" fmla="*/ 516420 w 1821181"/>
                <a:gd name="connsiteY24" fmla="*/ 1492332 h 1507637"/>
                <a:gd name="connsiteX25" fmla="*/ 491020 w 1821181"/>
                <a:gd name="connsiteY25" fmla="*/ 1418672 h 1507637"/>
                <a:gd name="connsiteX26" fmla="*/ 465620 w 1821181"/>
                <a:gd name="connsiteY26" fmla="*/ 1507572 h 1507637"/>
                <a:gd name="connsiteX27" fmla="*/ 458000 w 1821181"/>
                <a:gd name="connsiteY27" fmla="*/ 1433912 h 1507637"/>
                <a:gd name="connsiteX28" fmla="*/ 402120 w 1821181"/>
                <a:gd name="connsiteY28" fmla="*/ 1484712 h 1507637"/>
                <a:gd name="connsiteX29" fmla="*/ 445300 w 1821181"/>
                <a:gd name="connsiteY29" fmla="*/ 1408512 h 1507637"/>
                <a:gd name="connsiteX30" fmla="*/ 389420 w 1821181"/>
                <a:gd name="connsiteY30" fmla="*/ 1416132 h 1507637"/>
                <a:gd name="connsiteX31" fmla="*/ 480860 w 1821181"/>
                <a:gd name="connsiteY31" fmla="*/ 1352632 h 1507637"/>
                <a:gd name="connsiteX32" fmla="*/ 430060 w 1821181"/>
                <a:gd name="connsiteY32" fmla="*/ 1367872 h 1507637"/>
                <a:gd name="connsiteX33" fmla="*/ 216700 w 1821181"/>
                <a:gd name="connsiteY33" fmla="*/ 1423752 h 1507637"/>
                <a:gd name="connsiteX34" fmla="*/ 127800 w 1821181"/>
                <a:gd name="connsiteY34" fmla="*/ 1411052 h 1507637"/>
                <a:gd name="connsiteX35" fmla="*/ 112560 w 1821181"/>
                <a:gd name="connsiteY35" fmla="*/ 1253572 h 1507637"/>
                <a:gd name="connsiteX36" fmla="*/ 176060 w 1821181"/>
                <a:gd name="connsiteY36" fmla="*/ 1047832 h 1507637"/>
                <a:gd name="connsiteX37" fmla="*/ 36360 w 1821181"/>
                <a:gd name="connsiteY37" fmla="*/ 1007192 h 1507637"/>
                <a:gd name="connsiteX38" fmla="*/ 8420 w 1821181"/>
                <a:gd name="connsiteY38" fmla="*/ 880192 h 1507637"/>
                <a:gd name="connsiteX39" fmla="*/ 160820 w 1821181"/>
                <a:gd name="connsiteY39" fmla="*/ 743032 h 1507637"/>
                <a:gd name="connsiteX40" fmla="*/ 277660 w 1821181"/>
                <a:gd name="connsiteY40" fmla="*/ 857332 h 1507637"/>
                <a:gd name="connsiteX41" fmla="*/ 282740 w 1821181"/>
                <a:gd name="connsiteY41" fmla="*/ 979252 h 1507637"/>
                <a:gd name="connsiteX42" fmla="*/ 374180 w 1821181"/>
                <a:gd name="connsiteY42" fmla="*/ 831932 h 1507637"/>
                <a:gd name="connsiteX43" fmla="*/ 536740 w 1821181"/>
                <a:gd name="connsiteY43" fmla="*/ 727792 h 1507637"/>
                <a:gd name="connsiteX44" fmla="*/ 811060 w 1821181"/>
                <a:gd name="connsiteY44" fmla="*/ 687152 h 1507637"/>
                <a:gd name="connsiteX45" fmla="*/ 1090460 w 1821181"/>
                <a:gd name="connsiteY45" fmla="*/ 737952 h 1507637"/>
                <a:gd name="connsiteX46" fmla="*/ 1334300 w 1821181"/>
                <a:gd name="connsiteY46" fmla="*/ 806532 h 1507637"/>
                <a:gd name="connsiteX47" fmla="*/ 1552740 w 1821181"/>
                <a:gd name="connsiteY47" fmla="*/ 908132 h 1507637"/>
                <a:gd name="connsiteX48" fmla="*/ 1646720 w 1821181"/>
                <a:gd name="connsiteY48" fmla="*/ 966552 h 1507637"/>
                <a:gd name="connsiteX49" fmla="*/ 1773720 w 1821181"/>
                <a:gd name="connsiteY49" fmla="*/ 956392 h 1507637"/>
                <a:gd name="connsiteX50" fmla="*/ 1405420 w 1821181"/>
                <a:gd name="connsiteY50" fmla="*/ 8972 h 1507637"/>
                <a:gd name="connsiteX0" fmla="*/ 1405420 w 1821181"/>
                <a:gd name="connsiteY0" fmla="*/ 8972 h 1507637"/>
                <a:gd name="connsiteX1" fmla="*/ 1618780 w 1821181"/>
                <a:gd name="connsiteY1" fmla="*/ 506812 h 1507637"/>
                <a:gd name="connsiteX2" fmla="*/ 1796580 w 1821181"/>
                <a:gd name="connsiteY2" fmla="*/ 958932 h 1507637"/>
                <a:gd name="connsiteX3" fmla="*/ 1814360 w 1821181"/>
                <a:gd name="connsiteY3" fmla="*/ 1088472 h 1507637"/>
                <a:gd name="connsiteX4" fmla="*/ 1745780 w 1821181"/>
                <a:gd name="connsiteY4" fmla="*/ 1091012 h 1507637"/>
                <a:gd name="connsiteX5" fmla="*/ 1537500 w 1821181"/>
                <a:gd name="connsiteY5" fmla="*/ 948772 h 1507637"/>
                <a:gd name="connsiteX6" fmla="*/ 1311440 w 1821181"/>
                <a:gd name="connsiteY6" fmla="*/ 897972 h 1507637"/>
                <a:gd name="connsiteX7" fmla="*/ 1225080 w 1821181"/>
                <a:gd name="connsiteY7" fmla="*/ 913212 h 1507637"/>
                <a:gd name="connsiteX8" fmla="*/ 1232700 w 1821181"/>
                <a:gd name="connsiteY8" fmla="*/ 981792 h 1507637"/>
                <a:gd name="connsiteX9" fmla="*/ 1212380 w 1821181"/>
                <a:gd name="connsiteY9" fmla="*/ 1136732 h 1507637"/>
                <a:gd name="connsiteX10" fmla="*/ 1052360 w 1821181"/>
                <a:gd name="connsiteY10" fmla="*/ 1248492 h 1507637"/>
                <a:gd name="connsiteX11" fmla="*/ 927900 w 1821181"/>
                <a:gd name="connsiteY11" fmla="*/ 1296752 h 1507637"/>
                <a:gd name="connsiteX12" fmla="*/ 905040 w 1821181"/>
                <a:gd name="connsiteY12" fmla="*/ 1370412 h 1507637"/>
                <a:gd name="connsiteX13" fmla="*/ 897420 w 1821181"/>
                <a:gd name="connsiteY13" fmla="*/ 1299292 h 1507637"/>
                <a:gd name="connsiteX14" fmla="*/ 851700 w 1821181"/>
                <a:gd name="connsiteY14" fmla="*/ 1355172 h 1507637"/>
                <a:gd name="connsiteX15" fmla="*/ 872020 w 1821181"/>
                <a:gd name="connsiteY15" fmla="*/ 1289132 h 1507637"/>
                <a:gd name="connsiteX16" fmla="*/ 816140 w 1821181"/>
                <a:gd name="connsiteY16" fmla="*/ 1332312 h 1507637"/>
                <a:gd name="connsiteX17" fmla="*/ 887260 w 1821181"/>
                <a:gd name="connsiteY17" fmla="*/ 1240872 h 1507637"/>
                <a:gd name="connsiteX18" fmla="*/ 836460 w 1821181"/>
                <a:gd name="connsiteY18" fmla="*/ 1278972 h 1507637"/>
                <a:gd name="connsiteX19" fmla="*/ 699300 w 1821181"/>
                <a:gd name="connsiteY19" fmla="*/ 1329772 h 1507637"/>
                <a:gd name="connsiteX20" fmla="*/ 551980 w 1821181"/>
                <a:gd name="connsiteY20" fmla="*/ 1327232 h 1507637"/>
                <a:gd name="connsiteX21" fmla="*/ 536740 w 1821181"/>
                <a:gd name="connsiteY21" fmla="*/ 1421212 h 1507637"/>
                <a:gd name="connsiteX22" fmla="*/ 554520 w 1821181"/>
                <a:gd name="connsiteY22" fmla="*/ 1482172 h 1507637"/>
                <a:gd name="connsiteX23" fmla="*/ 516420 w 1821181"/>
                <a:gd name="connsiteY23" fmla="*/ 1438992 h 1507637"/>
                <a:gd name="connsiteX24" fmla="*/ 516420 w 1821181"/>
                <a:gd name="connsiteY24" fmla="*/ 1492332 h 1507637"/>
                <a:gd name="connsiteX25" fmla="*/ 491020 w 1821181"/>
                <a:gd name="connsiteY25" fmla="*/ 1418672 h 1507637"/>
                <a:gd name="connsiteX26" fmla="*/ 465620 w 1821181"/>
                <a:gd name="connsiteY26" fmla="*/ 1507572 h 1507637"/>
                <a:gd name="connsiteX27" fmla="*/ 458000 w 1821181"/>
                <a:gd name="connsiteY27" fmla="*/ 1433912 h 1507637"/>
                <a:gd name="connsiteX28" fmla="*/ 402120 w 1821181"/>
                <a:gd name="connsiteY28" fmla="*/ 1484712 h 1507637"/>
                <a:gd name="connsiteX29" fmla="*/ 445300 w 1821181"/>
                <a:gd name="connsiteY29" fmla="*/ 1408512 h 1507637"/>
                <a:gd name="connsiteX30" fmla="*/ 389420 w 1821181"/>
                <a:gd name="connsiteY30" fmla="*/ 1416132 h 1507637"/>
                <a:gd name="connsiteX31" fmla="*/ 480860 w 1821181"/>
                <a:gd name="connsiteY31" fmla="*/ 1352632 h 1507637"/>
                <a:gd name="connsiteX32" fmla="*/ 430060 w 1821181"/>
                <a:gd name="connsiteY32" fmla="*/ 1367872 h 1507637"/>
                <a:gd name="connsiteX33" fmla="*/ 226860 w 1821181"/>
                <a:gd name="connsiteY33" fmla="*/ 1433912 h 1507637"/>
                <a:gd name="connsiteX34" fmla="*/ 127800 w 1821181"/>
                <a:gd name="connsiteY34" fmla="*/ 1411052 h 1507637"/>
                <a:gd name="connsiteX35" fmla="*/ 112560 w 1821181"/>
                <a:gd name="connsiteY35" fmla="*/ 1253572 h 1507637"/>
                <a:gd name="connsiteX36" fmla="*/ 176060 w 1821181"/>
                <a:gd name="connsiteY36" fmla="*/ 1047832 h 1507637"/>
                <a:gd name="connsiteX37" fmla="*/ 36360 w 1821181"/>
                <a:gd name="connsiteY37" fmla="*/ 1007192 h 1507637"/>
                <a:gd name="connsiteX38" fmla="*/ 8420 w 1821181"/>
                <a:gd name="connsiteY38" fmla="*/ 880192 h 1507637"/>
                <a:gd name="connsiteX39" fmla="*/ 160820 w 1821181"/>
                <a:gd name="connsiteY39" fmla="*/ 743032 h 1507637"/>
                <a:gd name="connsiteX40" fmla="*/ 277660 w 1821181"/>
                <a:gd name="connsiteY40" fmla="*/ 857332 h 1507637"/>
                <a:gd name="connsiteX41" fmla="*/ 282740 w 1821181"/>
                <a:gd name="connsiteY41" fmla="*/ 979252 h 1507637"/>
                <a:gd name="connsiteX42" fmla="*/ 374180 w 1821181"/>
                <a:gd name="connsiteY42" fmla="*/ 831932 h 1507637"/>
                <a:gd name="connsiteX43" fmla="*/ 536740 w 1821181"/>
                <a:gd name="connsiteY43" fmla="*/ 727792 h 1507637"/>
                <a:gd name="connsiteX44" fmla="*/ 811060 w 1821181"/>
                <a:gd name="connsiteY44" fmla="*/ 687152 h 1507637"/>
                <a:gd name="connsiteX45" fmla="*/ 1090460 w 1821181"/>
                <a:gd name="connsiteY45" fmla="*/ 737952 h 1507637"/>
                <a:gd name="connsiteX46" fmla="*/ 1334300 w 1821181"/>
                <a:gd name="connsiteY46" fmla="*/ 806532 h 1507637"/>
                <a:gd name="connsiteX47" fmla="*/ 1552740 w 1821181"/>
                <a:gd name="connsiteY47" fmla="*/ 908132 h 1507637"/>
                <a:gd name="connsiteX48" fmla="*/ 1646720 w 1821181"/>
                <a:gd name="connsiteY48" fmla="*/ 966552 h 1507637"/>
                <a:gd name="connsiteX49" fmla="*/ 1773720 w 1821181"/>
                <a:gd name="connsiteY49" fmla="*/ 956392 h 1507637"/>
                <a:gd name="connsiteX50" fmla="*/ 1405420 w 1821181"/>
                <a:gd name="connsiteY50" fmla="*/ 8972 h 1507637"/>
                <a:gd name="connsiteX0" fmla="*/ 1405420 w 1821181"/>
                <a:gd name="connsiteY0" fmla="*/ 8972 h 1507637"/>
                <a:gd name="connsiteX1" fmla="*/ 1618780 w 1821181"/>
                <a:gd name="connsiteY1" fmla="*/ 506812 h 1507637"/>
                <a:gd name="connsiteX2" fmla="*/ 1796580 w 1821181"/>
                <a:gd name="connsiteY2" fmla="*/ 958932 h 1507637"/>
                <a:gd name="connsiteX3" fmla="*/ 1814360 w 1821181"/>
                <a:gd name="connsiteY3" fmla="*/ 1088472 h 1507637"/>
                <a:gd name="connsiteX4" fmla="*/ 1745780 w 1821181"/>
                <a:gd name="connsiteY4" fmla="*/ 1091012 h 1507637"/>
                <a:gd name="connsiteX5" fmla="*/ 1537500 w 1821181"/>
                <a:gd name="connsiteY5" fmla="*/ 948772 h 1507637"/>
                <a:gd name="connsiteX6" fmla="*/ 1311440 w 1821181"/>
                <a:gd name="connsiteY6" fmla="*/ 897972 h 1507637"/>
                <a:gd name="connsiteX7" fmla="*/ 1225080 w 1821181"/>
                <a:gd name="connsiteY7" fmla="*/ 913212 h 1507637"/>
                <a:gd name="connsiteX8" fmla="*/ 1232700 w 1821181"/>
                <a:gd name="connsiteY8" fmla="*/ 981792 h 1507637"/>
                <a:gd name="connsiteX9" fmla="*/ 1212380 w 1821181"/>
                <a:gd name="connsiteY9" fmla="*/ 1136732 h 1507637"/>
                <a:gd name="connsiteX10" fmla="*/ 1052360 w 1821181"/>
                <a:gd name="connsiteY10" fmla="*/ 1248492 h 1507637"/>
                <a:gd name="connsiteX11" fmla="*/ 927900 w 1821181"/>
                <a:gd name="connsiteY11" fmla="*/ 1296752 h 1507637"/>
                <a:gd name="connsiteX12" fmla="*/ 905040 w 1821181"/>
                <a:gd name="connsiteY12" fmla="*/ 1370412 h 1507637"/>
                <a:gd name="connsiteX13" fmla="*/ 897420 w 1821181"/>
                <a:gd name="connsiteY13" fmla="*/ 1299292 h 1507637"/>
                <a:gd name="connsiteX14" fmla="*/ 851700 w 1821181"/>
                <a:gd name="connsiteY14" fmla="*/ 1355172 h 1507637"/>
                <a:gd name="connsiteX15" fmla="*/ 872020 w 1821181"/>
                <a:gd name="connsiteY15" fmla="*/ 1289132 h 1507637"/>
                <a:gd name="connsiteX16" fmla="*/ 816140 w 1821181"/>
                <a:gd name="connsiteY16" fmla="*/ 1332312 h 1507637"/>
                <a:gd name="connsiteX17" fmla="*/ 887260 w 1821181"/>
                <a:gd name="connsiteY17" fmla="*/ 1240872 h 1507637"/>
                <a:gd name="connsiteX18" fmla="*/ 836460 w 1821181"/>
                <a:gd name="connsiteY18" fmla="*/ 1278972 h 1507637"/>
                <a:gd name="connsiteX19" fmla="*/ 699300 w 1821181"/>
                <a:gd name="connsiteY19" fmla="*/ 1329772 h 1507637"/>
                <a:gd name="connsiteX20" fmla="*/ 551980 w 1821181"/>
                <a:gd name="connsiteY20" fmla="*/ 1327232 h 1507637"/>
                <a:gd name="connsiteX21" fmla="*/ 536740 w 1821181"/>
                <a:gd name="connsiteY21" fmla="*/ 1421212 h 1507637"/>
                <a:gd name="connsiteX22" fmla="*/ 554520 w 1821181"/>
                <a:gd name="connsiteY22" fmla="*/ 1482172 h 1507637"/>
                <a:gd name="connsiteX23" fmla="*/ 516420 w 1821181"/>
                <a:gd name="connsiteY23" fmla="*/ 1438992 h 1507637"/>
                <a:gd name="connsiteX24" fmla="*/ 516420 w 1821181"/>
                <a:gd name="connsiteY24" fmla="*/ 1492332 h 1507637"/>
                <a:gd name="connsiteX25" fmla="*/ 491020 w 1821181"/>
                <a:gd name="connsiteY25" fmla="*/ 1418672 h 1507637"/>
                <a:gd name="connsiteX26" fmla="*/ 465620 w 1821181"/>
                <a:gd name="connsiteY26" fmla="*/ 1507572 h 1507637"/>
                <a:gd name="connsiteX27" fmla="*/ 458000 w 1821181"/>
                <a:gd name="connsiteY27" fmla="*/ 1433912 h 1507637"/>
                <a:gd name="connsiteX28" fmla="*/ 402120 w 1821181"/>
                <a:gd name="connsiteY28" fmla="*/ 1484712 h 1507637"/>
                <a:gd name="connsiteX29" fmla="*/ 445300 w 1821181"/>
                <a:gd name="connsiteY29" fmla="*/ 1408512 h 1507637"/>
                <a:gd name="connsiteX30" fmla="*/ 389420 w 1821181"/>
                <a:gd name="connsiteY30" fmla="*/ 1416132 h 1507637"/>
                <a:gd name="connsiteX31" fmla="*/ 480860 w 1821181"/>
                <a:gd name="connsiteY31" fmla="*/ 1352632 h 1507637"/>
                <a:gd name="connsiteX32" fmla="*/ 430060 w 1821181"/>
                <a:gd name="connsiteY32" fmla="*/ 1367872 h 1507637"/>
                <a:gd name="connsiteX33" fmla="*/ 226860 w 1821181"/>
                <a:gd name="connsiteY33" fmla="*/ 1433912 h 1507637"/>
                <a:gd name="connsiteX34" fmla="*/ 127800 w 1821181"/>
                <a:gd name="connsiteY34" fmla="*/ 1411052 h 1507637"/>
                <a:gd name="connsiteX35" fmla="*/ 112560 w 1821181"/>
                <a:gd name="connsiteY35" fmla="*/ 1253572 h 1507637"/>
                <a:gd name="connsiteX36" fmla="*/ 176060 w 1821181"/>
                <a:gd name="connsiteY36" fmla="*/ 1047832 h 1507637"/>
                <a:gd name="connsiteX37" fmla="*/ 36360 w 1821181"/>
                <a:gd name="connsiteY37" fmla="*/ 1007192 h 1507637"/>
                <a:gd name="connsiteX38" fmla="*/ 8420 w 1821181"/>
                <a:gd name="connsiteY38" fmla="*/ 849712 h 1507637"/>
                <a:gd name="connsiteX39" fmla="*/ 160820 w 1821181"/>
                <a:gd name="connsiteY39" fmla="*/ 743032 h 1507637"/>
                <a:gd name="connsiteX40" fmla="*/ 277660 w 1821181"/>
                <a:gd name="connsiteY40" fmla="*/ 857332 h 1507637"/>
                <a:gd name="connsiteX41" fmla="*/ 282740 w 1821181"/>
                <a:gd name="connsiteY41" fmla="*/ 979252 h 1507637"/>
                <a:gd name="connsiteX42" fmla="*/ 374180 w 1821181"/>
                <a:gd name="connsiteY42" fmla="*/ 831932 h 1507637"/>
                <a:gd name="connsiteX43" fmla="*/ 536740 w 1821181"/>
                <a:gd name="connsiteY43" fmla="*/ 727792 h 1507637"/>
                <a:gd name="connsiteX44" fmla="*/ 811060 w 1821181"/>
                <a:gd name="connsiteY44" fmla="*/ 687152 h 1507637"/>
                <a:gd name="connsiteX45" fmla="*/ 1090460 w 1821181"/>
                <a:gd name="connsiteY45" fmla="*/ 737952 h 1507637"/>
                <a:gd name="connsiteX46" fmla="*/ 1334300 w 1821181"/>
                <a:gd name="connsiteY46" fmla="*/ 806532 h 1507637"/>
                <a:gd name="connsiteX47" fmla="*/ 1552740 w 1821181"/>
                <a:gd name="connsiteY47" fmla="*/ 908132 h 1507637"/>
                <a:gd name="connsiteX48" fmla="*/ 1646720 w 1821181"/>
                <a:gd name="connsiteY48" fmla="*/ 966552 h 1507637"/>
                <a:gd name="connsiteX49" fmla="*/ 1773720 w 1821181"/>
                <a:gd name="connsiteY49" fmla="*/ 956392 h 1507637"/>
                <a:gd name="connsiteX50" fmla="*/ 1405420 w 1821181"/>
                <a:gd name="connsiteY50" fmla="*/ 8972 h 1507637"/>
                <a:gd name="connsiteX0" fmla="*/ 1405605 w 1821366"/>
                <a:gd name="connsiteY0" fmla="*/ 8972 h 1507637"/>
                <a:gd name="connsiteX1" fmla="*/ 1618965 w 1821366"/>
                <a:gd name="connsiteY1" fmla="*/ 506812 h 1507637"/>
                <a:gd name="connsiteX2" fmla="*/ 1796765 w 1821366"/>
                <a:gd name="connsiteY2" fmla="*/ 958932 h 1507637"/>
                <a:gd name="connsiteX3" fmla="*/ 1814545 w 1821366"/>
                <a:gd name="connsiteY3" fmla="*/ 1088472 h 1507637"/>
                <a:gd name="connsiteX4" fmla="*/ 1745965 w 1821366"/>
                <a:gd name="connsiteY4" fmla="*/ 1091012 h 1507637"/>
                <a:gd name="connsiteX5" fmla="*/ 1537685 w 1821366"/>
                <a:gd name="connsiteY5" fmla="*/ 948772 h 1507637"/>
                <a:gd name="connsiteX6" fmla="*/ 1311625 w 1821366"/>
                <a:gd name="connsiteY6" fmla="*/ 897972 h 1507637"/>
                <a:gd name="connsiteX7" fmla="*/ 1225265 w 1821366"/>
                <a:gd name="connsiteY7" fmla="*/ 913212 h 1507637"/>
                <a:gd name="connsiteX8" fmla="*/ 1232885 w 1821366"/>
                <a:gd name="connsiteY8" fmla="*/ 981792 h 1507637"/>
                <a:gd name="connsiteX9" fmla="*/ 1212565 w 1821366"/>
                <a:gd name="connsiteY9" fmla="*/ 1136732 h 1507637"/>
                <a:gd name="connsiteX10" fmla="*/ 1052545 w 1821366"/>
                <a:gd name="connsiteY10" fmla="*/ 1248492 h 1507637"/>
                <a:gd name="connsiteX11" fmla="*/ 928085 w 1821366"/>
                <a:gd name="connsiteY11" fmla="*/ 1296752 h 1507637"/>
                <a:gd name="connsiteX12" fmla="*/ 905225 w 1821366"/>
                <a:gd name="connsiteY12" fmla="*/ 1370412 h 1507637"/>
                <a:gd name="connsiteX13" fmla="*/ 897605 w 1821366"/>
                <a:gd name="connsiteY13" fmla="*/ 1299292 h 1507637"/>
                <a:gd name="connsiteX14" fmla="*/ 851885 w 1821366"/>
                <a:gd name="connsiteY14" fmla="*/ 1355172 h 1507637"/>
                <a:gd name="connsiteX15" fmla="*/ 872205 w 1821366"/>
                <a:gd name="connsiteY15" fmla="*/ 1289132 h 1507637"/>
                <a:gd name="connsiteX16" fmla="*/ 816325 w 1821366"/>
                <a:gd name="connsiteY16" fmla="*/ 1332312 h 1507637"/>
                <a:gd name="connsiteX17" fmla="*/ 887445 w 1821366"/>
                <a:gd name="connsiteY17" fmla="*/ 1240872 h 1507637"/>
                <a:gd name="connsiteX18" fmla="*/ 836645 w 1821366"/>
                <a:gd name="connsiteY18" fmla="*/ 1278972 h 1507637"/>
                <a:gd name="connsiteX19" fmla="*/ 699485 w 1821366"/>
                <a:gd name="connsiteY19" fmla="*/ 1329772 h 1507637"/>
                <a:gd name="connsiteX20" fmla="*/ 552165 w 1821366"/>
                <a:gd name="connsiteY20" fmla="*/ 1327232 h 1507637"/>
                <a:gd name="connsiteX21" fmla="*/ 536925 w 1821366"/>
                <a:gd name="connsiteY21" fmla="*/ 1421212 h 1507637"/>
                <a:gd name="connsiteX22" fmla="*/ 554705 w 1821366"/>
                <a:gd name="connsiteY22" fmla="*/ 1482172 h 1507637"/>
                <a:gd name="connsiteX23" fmla="*/ 516605 w 1821366"/>
                <a:gd name="connsiteY23" fmla="*/ 1438992 h 1507637"/>
                <a:gd name="connsiteX24" fmla="*/ 516605 w 1821366"/>
                <a:gd name="connsiteY24" fmla="*/ 1492332 h 1507637"/>
                <a:gd name="connsiteX25" fmla="*/ 491205 w 1821366"/>
                <a:gd name="connsiteY25" fmla="*/ 1418672 h 1507637"/>
                <a:gd name="connsiteX26" fmla="*/ 465805 w 1821366"/>
                <a:gd name="connsiteY26" fmla="*/ 1507572 h 1507637"/>
                <a:gd name="connsiteX27" fmla="*/ 458185 w 1821366"/>
                <a:gd name="connsiteY27" fmla="*/ 1433912 h 1507637"/>
                <a:gd name="connsiteX28" fmla="*/ 402305 w 1821366"/>
                <a:gd name="connsiteY28" fmla="*/ 1484712 h 1507637"/>
                <a:gd name="connsiteX29" fmla="*/ 445485 w 1821366"/>
                <a:gd name="connsiteY29" fmla="*/ 1408512 h 1507637"/>
                <a:gd name="connsiteX30" fmla="*/ 389605 w 1821366"/>
                <a:gd name="connsiteY30" fmla="*/ 1416132 h 1507637"/>
                <a:gd name="connsiteX31" fmla="*/ 481045 w 1821366"/>
                <a:gd name="connsiteY31" fmla="*/ 1352632 h 1507637"/>
                <a:gd name="connsiteX32" fmla="*/ 430245 w 1821366"/>
                <a:gd name="connsiteY32" fmla="*/ 1367872 h 1507637"/>
                <a:gd name="connsiteX33" fmla="*/ 227045 w 1821366"/>
                <a:gd name="connsiteY33" fmla="*/ 1433912 h 1507637"/>
                <a:gd name="connsiteX34" fmla="*/ 127985 w 1821366"/>
                <a:gd name="connsiteY34" fmla="*/ 1411052 h 1507637"/>
                <a:gd name="connsiteX35" fmla="*/ 112745 w 1821366"/>
                <a:gd name="connsiteY35" fmla="*/ 1253572 h 1507637"/>
                <a:gd name="connsiteX36" fmla="*/ 176245 w 1821366"/>
                <a:gd name="connsiteY36" fmla="*/ 1047832 h 1507637"/>
                <a:gd name="connsiteX37" fmla="*/ 36545 w 1821366"/>
                <a:gd name="connsiteY37" fmla="*/ 1007192 h 1507637"/>
                <a:gd name="connsiteX38" fmla="*/ 8605 w 1821366"/>
                <a:gd name="connsiteY38" fmla="*/ 849712 h 1507637"/>
                <a:gd name="connsiteX39" fmla="*/ 163545 w 1821366"/>
                <a:gd name="connsiteY39" fmla="*/ 758272 h 1507637"/>
                <a:gd name="connsiteX40" fmla="*/ 277845 w 1821366"/>
                <a:gd name="connsiteY40" fmla="*/ 857332 h 1507637"/>
                <a:gd name="connsiteX41" fmla="*/ 282925 w 1821366"/>
                <a:gd name="connsiteY41" fmla="*/ 979252 h 1507637"/>
                <a:gd name="connsiteX42" fmla="*/ 374365 w 1821366"/>
                <a:gd name="connsiteY42" fmla="*/ 831932 h 1507637"/>
                <a:gd name="connsiteX43" fmla="*/ 536925 w 1821366"/>
                <a:gd name="connsiteY43" fmla="*/ 727792 h 1507637"/>
                <a:gd name="connsiteX44" fmla="*/ 811245 w 1821366"/>
                <a:gd name="connsiteY44" fmla="*/ 687152 h 1507637"/>
                <a:gd name="connsiteX45" fmla="*/ 1090645 w 1821366"/>
                <a:gd name="connsiteY45" fmla="*/ 737952 h 1507637"/>
                <a:gd name="connsiteX46" fmla="*/ 1334485 w 1821366"/>
                <a:gd name="connsiteY46" fmla="*/ 806532 h 1507637"/>
                <a:gd name="connsiteX47" fmla="*/ 1552925 w 1821366"/>
                <a:gd name="connsiteY47" fmla="*/ 908132 h 1507637"/>
                <a:gd name="connsiteX48" fmla="*/ 1646905 w 1821366"/>
                <a:gd name="connsiteY48" fmla="*/ 966552 h 1507637"/>
                <a:gd name="connsiteX49" fmla="*/ 1773905 w 1821366"/>
                <a:gd name="connsiteY49" fmla="*/ 956392 h 1507637"/>
                <a:gd name="connsiteX50" fmla="*/ 1405605 w 1821366"/>
                <a:gd name="connsiteY50" fmla="*/ 8972 h 1507637"/>
                <a:gd name="connsiteX0" fmla="*/ 1405605 w 1821366"/>
                <a:gd name="connsiteY0" fmla="*/ 8972 h 1507637"/>
                <a:gd name="connsiteX1" fmla="*/ 1618965 w 1821366"/>
                <a:gd name="connsiteY1" fmla="*/ 506812 h 1507637"/>
                <a:gd name="connsiteX2" fmla="*/ 1796765 w 1821366"/>
                <a:gd name="connsiteY2" fmla="*/ 958932 h 1507637"/>
                <a:gd name="connsiteX3" fmla="*/ 1814545 w 1821366"/>
                <a:gd name="connsiteY3" fmla="*/ 1088472 h 1507637"/>
                <a:gd name="connsiteX4" fmla="*/ 1745965 w 1821366"/>
                <a:gd name="connsiteY4" fmla="*/ 1091012 h 1507637"/>
                <a:gd name="connsiteX5" fmla="*/ 1537685 w 1821366"/>
                <a:gd name="connsiteY5" fmla="*/ 948772 h 1507637"/>
                <a:gd name="connsiteX6" fmla="*/ 1311625 w 1821366"/>
                <a:gd name="connsiteY6" fmla="*/ 897972 h 1507637"/>
                <a:gd name="connsiteX7" fmla="*/ 1225265 w 1821366"/>
                <a:gd name="connsiteY7" fmla="*/ 913212 h 1507637"/>
                <a:gd name="connsiteX8" fmla="*/ 1232885 w 1821366"/>
                <a:gd name="connsiteY8" fmla="*/ 981792 h 1507637"/>
                <a:gd name="connsiteX9" fmla="*/ 1212565 w 1821366"/>
                <a:gd name="connsiteY9" fmla="*/ 1136732 h 1507637"/>
                <a:gd name="connsiteX10" fmla="*/ 1052545 w 1821366"/>
                <a:gd name="connsiteY10" fmla="*/ 1248492 h 1507637"/>
                <a:gd name="connsiteX11" fmla="*/ 928085 w 1821366"/>
                <a:gd name="connsiteY11" fmla="*/ 1296752 h 1507637"/>
                <a:gd name="connsiteX12" fmla="*/ 905225 w 1821366"/>
                <a:gd name="connsiteY12" fmla="*/ 1370412 h 1507637"/>
                <a:gd name="connsiteX13" fmla="*/ 897605 w 1821366"/>
                <a:gd name="connsiteY13" fmla="*/ 1299292 h 1507637"/>
                <a:gd name="connsiteX14" fmla="*/ 851885 w 1821366"/>
                <a:gd name="connsiteY14" fmla="*/ 1355172 h 1507637"/>
                <a:gd name="connsiteX15" fmla="*/ 872205 w 1821366"/>
                <a:gd name="connsiteY15" fmla="*/ 1289132 h 1507637"/>
                <a:gd name="connsiteX16" fmla="*/ 816325 w 1821366"/>
                <a:gd name="connsiteY16" fmla="*/ 1332312 h 1507637"/>
                <a:gd name="connsiteX17" fmla="*/ 887445 w 1821366"/>
                <a:gd name="connsiteY17" fmla="*/ 1240872 h 1507637"/>
                <a:gd name="connsiteX18" fmla="*/ 836645 w 1821366"/>
                <a:gd name="connsiteY18" fmla="*/ 1278972 h 1507637"/>
                <a:gd name="connsiteX19" fmla="*/ 699485 w 1821366"/>
                <a:gd name="connsiteY19" fmla="*/ 1329772 h 1507637"/>
                <a:gd name="connsiteX20" fmla="*/ 552165 w 1821366"/>
                <a:gd name="connsiteY20" fmla="*/ 1327232 h 1507637"/>
                <a:gd name="connsiteX21" fmla="*/ 536925 w 1821366"/>
                <a:gd name="connsiteY21" fmla="*/ 1421212 h 1507637"/>
                <a:gd name="connsiteX22" fmla="*/ 554705 w 1821366"/>
                <a:gd name="connsiteY22" fmla="*/ 1482172 h 1507637"/>
                <a:gd name="connsiteX23" fmla="*/ 516605 w 1821366"/>
                <a:gd name="connsiteY23" fmla="*/ 1438992 h 1507637"/>
                <a:gd name="connsiteX24" fmla="*/ 516605 w 1821366"/>
                <a:gd name="connsiteY24" fmla="*/ 1492332 h 1507637"/>
                <a:gd name="connsiteX25" fmla="*/ 491205 w 1821366"/>
                <a:gd name="connsiteY25" fmla="*/ 1418672 h 1507637"/>
                <a:gd name="connsiteX26" fmla="*/ 465805 w 1821366"/>
                <a:gd name="connsiteY26" fmla="*/ 1507572 h 1507637"/>
                <a:gd name="connsiteX27" fmla="*/ 458185 w 1821366"/>
                <a:gd name="connsiteY27" fmla="*/ 1433912 h 1507637"/>
                <a:gd name="connsiteX28" fmla="*/ 402305 w 1821366"/>
                <a:gd name="connsiteY28" fmla="*/ 1484712 h 1507637"/>
                <a:gd name="connsiteX29" fmla="*/ 445485 w 1821366"/>
                <a:gd name="connsiteY29" fmla="*/ 1408512 h 1507637"/>
                <a:gd name="connsiteX30" fmla="*/ 389605 w 1821366"/>
                <a:gd name="connsiteY30" fmla="*/ 1416132 h 1507637"/>
                <a:gd name="connsiteX31" fmla="*/ 481045 w 1821366"/>
                <a:gd name="connsiteY31" fmla="*/ 1352632 h 1507637"/>
                <a:gd name="connsiteX32" fmla="*/ 430245 w 1821366"/>
                <a:gd name="connsiteY32" fmla="*/ 1367872 h 1507637"/>
                <a:gd name="connsiteX33" fmla="*/ 227045 w 1821366"/>
                <a:gd name="connsiteY33" fmla="*/ 1433912 h 1507637"/>
                <a:gd name="connsiteX34" fmla="*/ 127985 w 1821366"/>
                <a:gd name="connsiteY34" fmla="*/ 1411052 h 1507637"/>
                <a:gd name="connsiteX35" fmla="*/ 112745 w 1821366"/>
                <a:gd name="connsiteY35" fmla="*/ 1253572 h 1507637"/>
                <a:gd name="connsiteX36" fmla="*/ 176245 w 1821366"/>
                <a:gd name="connsiteY36" fmla="*/ 1047832 h 1507637"/>
                <a:gd name="connsiteX37" fmla="*/ 36545 w 1821366"/>
                <a:gd name="connsiteY37" fmla="*/ 1007192 h 1507637"/>
                <a:gd name="connsiteX38" fmla="*/ 8605 w 1821366"/>
                <a:gd name="connsiteY38" fmla="*/ 849712 h 1507637"/>
                <a:gd name="connsiteX39" fmla="*/ 163545 w 1821366"/>
                <a:gd name="connsiteY39" fmla="*/ 758272 h 1507637"/>
                <a:gd name="connsiteX40" fmla="*/ 277845 w 1821366"/>
                <a:gd name="connsiteY40" fmla="*/ 857332 h 1507637"/>
                <a:gd name="connsiteX41" fmla="*/ 282925 w 1821366"/>
                <a:gd name="connsiteY41" fmla="*/ 979252 h 1507637"/>
                <a:gd name="connsiteX42" fmla="*/ 374365 w 1821366"/>
                <a:gd name="connsiteY42" fmla="*/ 831932 h 1507637"/>
                <a:gd name="connsiteX43" fmla="*/ 536925 w 1821366"/>
                <a:gd name="connsiteY43" fmla="*/ 727792 h 1507637"/>
                <a:gd name="connsiteX44" fmla="*/ 813785 w 1821366"/>
                <a:gd name="connsiteY44" fmla="*/ 671912 h 1507637"/>
                <a:gd name="connsiteX45" fmla="*/ 1090645 w 1821366"/>
                <a:gd name="connsiteY45" fmla="*/ 737952 h 1507637"/>
                <a:gd name="connsiteX46" fmla="*/ 1334485 w 1821366"/>
                <a:gd name="connsiteY46" fmla="*/ 806532 h 1507637"/>
                <a:gd name="connsiteX47" fmla="*/ 1552925 w 1821366"/>
                <a:gd name="connsiteY47" fmla="*/ 908132 h 1507637"/>
                <a:gd name="connsiteX48" fmla="*/ 1646905 w 1821366"/>
                <a:gd name="connsiteY48" fmla="*/ 966552 h 1507637"/>
                <a:gd name="connsiteX49" fmla="*/ 1773905 w 1821366"/>
                <a:gd name="connsiteY49" fmla="*/ 956392 h 1507637"/>
                <a:gd name="connsiteX50" fmla="*/ 1405605 w 1821366"/>
                <a:gd name="connsiteY50" fmla="*/ 8972 h 1507637"/>
                <a:gd name="connsiteX0" fmla="*/ 1405605 w 1821366"/>
                <a:gd name="connsiteY0" fmla="*/ 8972 h 1507637"/>
                <a:gd name="connsiteX1" fmla="*/ 1618965 w 1821366"/>
                <a:gd name="connsiteY1" fmla="*/ 506812 h 1507637"/>
                <a:gd name="connsiteX2" fmla="*/ 1796765 w 1821366"/>
                <a:gd name="connsiteY2" fmla="*/ 958932 h 1507637"/>
                <a:gd name="connsiteX3" fmla="*/ 1814545 w 1821366"/>
                <a:gd name="connsiteY3" fmla="*/ 1088472 h 1507637"/>
                <a:gd name="connsiteX4" fmla="*/ 1745965 w 1821366"/>
                <a:gd name="connsiteY4" fmla="*/ 1091012 h 1507637"/>
                <a:gd name="connsiteX5" fmla="*/ 1537685 w 1821366"/>
                <a:gd name="connsiteY5" fmla="*/ 948772 h 1507637"/>
                <a:gd name="connsiteX6" fmla="*/ 1311625 w 1821366"/>
                <a:gd name="connsiteY6" fmla="*/ 897972 h 1507637"/>
                <a:gd name="connsiteX7" fmla="*/ 1225265 w 1821366"/>
                <a:gd name="connsiteY7" fmla="*/ 913212 h 1507637"/>
                <a:gd name="connsiteX8" fmla="*/ 1232885 w 1821366"/>
                <a:gd name="connsiteY8" fmla="*/ 981792 h 1507637"/>
                <a:gd name="connsiteX9" fmla="*/ 1212565 w 1821366"/>
                <a:gd name="connsiteY9" fmla="*/ 1136732 h 1507637"/>
                <a:gd name="connsiteX10" fmla="*/ 1052545 w 1821366"/>
                <a:gd name="connsiteY10" fmla="*/ 1248492 h 1507637"/>
                <a:gd name="connsiteX11" fmla="*/ 928085 w 1821366"/>
                <a:gd name="connsiteY11" fmla="*/ 1296752 h 1507637"/>
                <a:gd name="connsiteX12" fmla="*/ 905225 w 1821366"/>
                <a:gd name="connsiteY12" fmla="*/ 1370412 h 1507637"/>
                <a:gd name="connsiteX13" fmla="*/ 897605 w 1821366"/>
                <a:gd name="connsiteY13" fmla="*/ 1299292 h 1507637"/>
                <a:gd name="connsiteX14" fmla="*/ 851885 w 1821366"/>
                <a:gd name="connsiteY14" fmla="*/ 1355172 h 1507637"/>
                <a:gd name="connsiteX15" fmla="*/ 872205 w 1821366"/>
                <a:gd name="connsiteY15" fmla="*/ 1289132 h 1507637"/>
                <a:gd name="connsiteX16" fmla="*/ 816325 w 1821366"/>
                <a:gd name="connsiteY16" fmla="*/ 1332312 h 1507637"/>
                <a:gd name="connsiteX17" fmla="*/ 887445 w 1821366"/>
                <a:gd name="connsiteY17" fmla="*/ 1240872 h 1507637"/>
                <a:gd name="connsiteX18" fmla="*/ 836645 w 1821366"/>
                <a:gd name="connsiteY18" fmla="*/ 1278972 h 1507637"/>
                <a:gd name="connsiteX19" fmla="*/ 699485 w 1821366"/>
                <a:gd name="connsiteY19" fmla="*/ 1329772 h 1507637"/>
                <a:gd name="connsiteX20" fmla="*/ 552165 w 1821366"/>
                <a:gd name="connsiteY20" fmla="*/ 1327232 h 1507637"/>
                <a:gd name="connsiteX21" fmla="*/ 536925 w 1821366"/>
                <a:gd name="connsiteY21" fmla="*/ 1421212 h 1507637"/>
                <a:gd name="connsiteX22" fmla="*/ 554705 w 1821366"/>
                <a:gd name="connsiteY22" fmla="*/ 1482172 h 1507637"/>
                <a:gd name="connsiteX23" fmla="*/ 516605 w 1821366"/>
                <a:gd name="connsiteY23" fmla="*/ 1438992 h 1507637"/>
                <a:gd name="connsiteX24" fmla="*/ 516605 w 1821366"/>
                <a:gd name="connsiteY24" fmla="*/ 1492332 h 1507637"/>
                <a:gd name="connsiteX25" fmla="*/ 491205 w 1821366"/>
                <a:gd name="connsiteY25" fmla="*/ 1418672 h 1507637"/>
                <a:gd name="connsiteX26" fmla="*/ 465805 w 1821366"/>
                <a:gd name="connsiteY26" fmla="*/ 1507572 h 1507637"/>
                <a:gd name="connsiteX27" fmla="*/ 458185 w 1821366"/>
                <a:gd name="connsiteY27" fmla="*/ 1433912 h 1507637"/>
                <a:gd name="connsiteX28" fmla="*/ 402305 w 1821366"/>
                <a:gd name="connsiteY28" fmla="*/ 1484712 h 1507637"/>
                <a:gd name="connsiteX29" fmla="*/ 445485 w 1821366"/>
                <a:gd name="connsiteY29" fmla="*/ 1408512 h 1507637"/>
                <a:gd name="connsiteX30" fmla="*/ 389605 w 1821366"/>
                <a:gd name="connsiteY30" fmla="*/ 1416132 h 1507637"/>
                <a:gd name="connsiteX31" fmla="*/ 481045 w 1821366"/>
                <a:gd name="connsiteY31" fmla="*/ 1352632 h 1507637"/>
                <a:gd name="connsiteX32" fmla="*/ 430245 w 1821366"/>
                <a:gd name="connsiteY32" fmla="*/ 1367872 h 1507637"/>
                <a:gd name="connsiteX33" fmla="*/ 227045 w 1821366"/>
                <a:gd name="connsiteY33" fmla="*/ 1433912 h 1507637"/>
                <a:gd name="connsiteX34" fmla="*/ 127985 w 1821366"/>
                <a:gd name="connsiteY34" fmla="*/ 1411052 h 1507637"/>
                <a:gd name="connsiteX35" fmla="*/ 112745 w 1821366"/>
                <a:gd name="connsiteY35" fmla="*/ 1253572 h 1507637"/>
                <a:gd name="connsiteX36" fmla="*/ 176245 w 1821366"/>
                <a:gd name="connsiteY36" fmla="*/ 1047832 h 1507637"/>
                <a:gd name="connsiteX37" fmla="*/ 36545 w 1821366"/>
                <a:gd name="connsiteY37" fmla="*/ 1007192 h 1507637"/>
                <a:gd name="connsiteX38" fmla="*/ 8605 w 1821366"/>
                <a:gd name="connsiteY38" fmla="*/ 849712 h 1507637"/>
                <a:gd name="connsiteX39" fmla="*/ 163545 w 1821366"/>
                <a:gd name="connsiteY39" fmla="*/ 758272 h 1507637"/>
                <a:gd name="connsiteX40" fmla="*/ 277845 w 1821366"/>
                <a:gd name="connsiteY40" fmla="*/ 857332 h 1507637"/>
                <a:gd name="connsiteX41" fmla="*/ 282925 w 1821366"/>
                <a:gd name="connsiteY41" fmla="*/ 979252 h 1507637"/>
                <a:gd name="connsiteX42" fmla="*/ 374365 w 1821366"/>
                <a:gd name="connsiteY42" fmla="*/ 831932 h 1507637"/>
                <a:gd name="connsiteX43" fmla="*/ 536925 w 1821366"/>
                <a:gd name="connsiteY43" fmla="*/ 727792 h 1507637"/>
                <a:gd name="connsiteX44" fmla="*/ 813785 w 1821366"/>
                <a:gd name="connsiteY44" fmla="*/ 671912 h 1507637"/>
                <a:gd name="connsiteX45" fmla="*/ 1098265 w 1821366"/>
                <a:gd name="connsiteY45" fmla="*/ 727792 h 1507637"/>
                <a:gd name="connsiteX46" fmla="*/ 1334485 w 1821366"/>
                <a:gd name="connsiteY46" fmla="*/ 806532 h 1507637"/>
                <a:gd name="connsiteX47" fmla="*/ 1552925 w 1821366"/>
                <a:gd name="connsiteY47" fmla="*/ 908132 h 1507637"/>
                <a:gd name="connsiteX48" fmla="*/ 1646905 w 1821366"/>
                <a:gd name="connsiteY48" fmla="*/ 966552 h 1507637"/>
                <a:gd name="connsiteX49" fmla="*/ 1773905 w 1821366"/>
                <a:gd name="connsiteY49" fmla="*/ 956392 h 1507637"/>
                <a:gd name="connsiteX50" fmla="*/ 1405605 w 1821366"/>
                <a:gd name="connsiteY50" fmla="*/ 8972 h 1507637"/>
                <a:gd name="connsiteX0" fmla="*/ 1405605 w 1821366"/>
                <a:gd name="connsiteY0" fmla="*/ 8972 h 1507637"/>
                <a:gd name="connsiteX1" fmla="*/ 1618965 w 1821366"/>
                <a:gd name="connsiteY1" fmla="*/ 506812 h 1507637"/>
                <a:gd name="connsiteX2" fmla="*/ 1796765 w 1821366"/>
                <a:gd name="connsiteY2" fmla="*/ 958932 h 1507637"/>
                <a:gd name="connsiteX3" fmla="*/ 1814545 w 1821366"/>
                <a:gd name="connsiteY3" fmla="*/ 1088472 h 1507637"/>
                <a:gd name="connsiteX4" fmla="*/ 1745965 w 1821366"/>
                <a:gd name="connsiteY4" fmla="*/ 1091012 h 1507637"/>
                <a:gd name="connsiteX5" fmla="*/ 1537685 w 1821366"/>
                <a:gd name="connsiteY5" fmla="*/ 948772 h 1507637"/>
                <a:gd name="connsiteX6" fmla="*/ 1311625 w 1821366"/>
                <a:gd name="connsiteY6" fmla="*/ 897972 h 1507637"/>
                <a:gd name="connsiteX7" fmla="*/ 1225265 w 1821366"/>
                <a:gd name="connsiteY7" fmla="*/ 913212 h 1507637"/>
                <a:gd name="connsiteX8" fmla="*/ 1232885 w 1821366"/>
                <a:gd name="connsiteY8" fmla="*/ 981792 h 1507637"/>
                <a:gd name="connsiteX9" fmla="*/ 1212565 w 1821366"/>
                <a:gd name="connsiteY9" fmla="*/ 1136732 h 1507637"/>
                <a:gd name="connsiteX10" fmla="*/ 1052545 w 1821366"/>
                <a:gd name="connsiteY10" fmla="*/ 1248492 h 1507637"/>
                <a:gd name="connsiteX11" fmla="*/ 928085 w 1821366"/>
                <a:gd name="connsiteY11" fmla="*/ 1296752 h 1507637"/>
                <a:gd name="connsiteX12" fmla="*/ 905225 w 1821366"/>
                <a:gd name="connsiteY12" fmla="*/ 1370412 h 1507637"/>
                <a:gd name="connsiteX13" fmla="*/ 897605 w 1821366"/>
                <a:gd name="connsiteY13" fmla="*/ 1299292 h 1507637"/>
                <a:gd name="connsiteX14" fmla="*/ 851885 w 1821366"/>
                <a:gd name="connsiteY14" fmla="*/ 1355172 h 1507637"/>
                <a:gd name="connsiteX15" fmla="*/ 872205 w 1821366"/>
                <a:gd name="connsiteY15" fmla="*/ 1289132 h 1507637"/>
                <a:gd name="connsiteX16" fmla="*/ 816325 w 1821366"/>
                <a:gd name="connsiteY16" fmla="*/ 1332312 h 1507637"/>
                <a:gd name="connsiteX17" fmla="*/ 887445 w 1821366"/>
                <a:gd name="connsiteY17" fmla="*/ 1240872 h 1507637"/>
                <a:gd name="connsiteX18" fmla="*/ 836645 w 1821366"/>
                <a:gd name="connsiteY18" fmla="*/ 1278972 h 1507637"/>
                <a:gd name="connsiteX19" fmla="*/ 699485 w 1821366"/>
                <a:gd name="connsiteY19" fmla="*/ 1329772 h 1507637"/>
                <a:gd name="connsiteX20" fmla="*/ 552165 w 1821366"/>
                <a:gd name="connsiteY20" fmla="*/ 1327232 h 1507637"/>
                <a:gd name="connsiteX21" fmla="*/ 536925 w 1821366"/>
                <a:gd name="connsiteY21" fmla="*/ 1421212 h 1507637"/>
                <a:gd name="connsiteX22" fmla="*/ 554705 w 1821366"/>
                <a:gd name="connsiteY22" fmla="*/ 1482172 h 1507637"/>
                <a:gd name="connsiteX23" fmla="*/ 516605 w 1821366"/>
                <a:gd name="connsiteY23" fmla="*/ 1438992 h 1507637"/>
                <a:gd name="connsiteX24" fmla="*/ 516605 w 1821366"/>
                <a:gd name="connsiteY24" fmla="*/ 1492332 h 1507637"/>
                <a:gd name="connsiteX25" fmla="*/ 491205 w 1821366"/>
                <a:gd name="connsiteY25" fmla="*/ 1418672 h 1507637"/>
                <a:gd name="connsiteX26" fmla="*/ 465805 w 1821366"/>
                <a:gd name="connsiteY26" fmla="*/ 1507572 h 1507637"/>
                <a:gd name="connsiteX27" fmla="*/ 458185 w 1821366"/>
                <a:gd name="connsiteY27" fmla="*/ 1433912 h 1507637"/>
                <a:gd name="connsiteX28" fmla="*/ 402305 w 1821366"/>
                <a:gd name="connsiteY28" fmla="*/ 1484712 h 1507637"/>
                <a:gd name="connsiteX29" fmla="*/ 445485 w 1821366"/>
                <a:gd name="connsiteY29" fmla="*/ 1408512 h 1507637"/>
                <a:gd name="connsiteX30" fmla="*/ 389605 w 1821366"/>
                <a:gd name="connsiteY30" fmla="*/ 1416132 h 1507637"/>
                <a:gd name="connsiteX31" fmla="*/ 481045 w 1821366"/>
                <a:gd name="connsiteY31" fmla="*/ 1352632 h 1507637"/>
                <a:gd name="connsiteX32" fmla="*/ 430245 w 1821366"/>
                <a:gd name="connsiteY32" fmla="*/ 1367872 h 1507637"/>
                <a:gd name="connsiteX33" fmla="*/ 227045 w 1821366"/>
                <a:gd name="connsiteY33" fmla="*/ 1433912 h 1507637"/>
                <a:gd name="connsiteX34" fmla="*/ 127985 w 1821366"/>
                <a:gd name="connsiteY34" fmla="*/ 1411052 h 1507637"/>
                <a:gd name="connsiteX35" fmla="*/ 112745 w 1821366"/>
                <a:gd name="connsiteY35" fmla="*/ 1253572 h 1507637"/>
                <a:gd name="connsiteX36" fmla="*/ 176245 w 1821366"/>
                <a:gd name="connsiteY36" fmla="*/ 1047832 h 1507637"/>
                <a:gd name="connsiteX37" fmla="*/ 36545 w 1821366"/>
                <a:gd name="connsiteY37" fmla="*/ 1007192 h 1507637"/>
                <a:gd name="connsiteX38" fmla="*/ 8605 w 1821366"/>
                <a:gd name="connsiteY38" fmla="*/ 849712 h 1507637"/>
                <a:gd name="connsiteX39" fmla="*/ 163545 w 1821366"/>
                <a:gd name="connsiteY39" fmla="*/ 758272 h 1507637"/>
                <a:gd name="connsiteX40" fmla="*/ 277845 w 1821366"/>
                <a:gd name="connsiteY40" fmla="*/ 857332 h 1507637"/>
                <a:gd name="connsiteX41" fmla="*/ 282925 w 1821366"/>
                <a:gd name="connsiteY41" fmla="*/ 979252 h 1507637"/>
                <a:gd name="connsiteX42" fmla="*/ 374365 w 1821366"/>
                <a:gd name="connsiteY42" fmla="*/ 831932 h 1507637"/>
                <a:gd name="connsiteX43" fmla="*/ 536925 w 1821366"/>
                <a:gd name="connsiteY43" fmla="*/ 727792 h 1507637"/>
                <a:gd name="connsiteX44" fmla="*/ 813785 w 1821366"/>
                <a:gd name="connsiteY44" fmla="*/ 671912 h 1507637"/>
                <a:gd name="connsiteX45" fmla="*/ 1098265 w 1821366"/>
                <a:gd name="connsiteY45" fmla="*/ 727792 h 1507637"/>
                <a:gd name="connsiteX46" fmla="*/ 1321785 w 1821366"/>
                <a:gd name="connsiteY46" fmla="*/ 844632 h 1507637"/>
                <a:gd name="connsiteX47" fmla="*/ 1552925 w 1821366"/>
                <a:gd name="connsiteY47" fmla="*/ 908132 h 1507637"/>
                <a:gd name="connsiteX48" fmla="*/ 1646905 w 1821366"/>
                <a:gd name="connsiteY48" fmla="*/ 966552 h 1507637"/>
                <a:gd name="connsiteX49" fmla="*/ 1773905 w 1821366"/>
                <a:gd name="connsiteY49" fmla="*/ 956392 h 1507637"/>
                <a:gd name="connsiteX50" fmla="*/ 1405605 w 1821366"/>
                <a:gd name="connsiteY50" fmla="*/ 8972 h 1507637"/>
                <a:gd name="connsiteX0" fmla="*/ 1405605 w 1821366"/>
                <a:gd name="connsiteY0" fmla="*/ 8972 h 1507637"/>
                <a:gd name="connsiteX1" fmla="*/ 1618965 w 1821366"/>
                <a:gd name="connsiteY1" fmla="*/ 506812 h 1507637"/>
                <a:gd name="connsiteX2" fmla="*/ 1796765 w 1821366"/>
                <a:gd name="connsiteY2" fmla="*/ 958932 h 1507637"/>
                <a:gd name="connsiteX3" fmla="*/ 1814545 w 1821366"/>
                <a:gd name="connsiteY3" fmla="*/ 1088472 h 1507637"/>
                <a:gd name="connsiteX4" fmla="*/ 1745965 w 1821366"/>
                <a:gd name="connsiteY4" fmla="*/ 1091012 h 1507637"/>
                <a:gd name="connsiteX5" fmla="*/ 1537685 w 1821366"/>
                <a:gd name="connsiteY5" fmla="*/ 948772 h 1507637"/>
                <a:gd name="connsiteX6" fmla="*/ 1311625 w 1821366"/>
                <a:gd name="connsiteY6" fmla="*/ 897972 h 1507637"/>
                <a:gd name="connsiteX7" fmla="*/ 1225265 w 1821366"/>
                <a:gd name="connsiteY7" fmla="*/ 913212 h 1507637"/>
                <a:gd name="connsiteX8" fmla="*/ 1232885 w 1821366"/>
                <a:gd name="connsiteY8" fmla="*/ 981792 h 1507637"/>
                <a:gd name="connsiteX9" fmla="*/ 1212565 w 1821366"/>
                <a:gd name="connsiteY9" fmla="*/ 1136732 h 1507637"/>
                <a:gd name="connsiteX10" fmla="*/ 1052545 w 1821366"/>
                <a:gd name="connsiteY10" fmla="*/ 1248492 h 1507637"/>
                <a:gd name="connsiteX11" fmla="*/ 928085 w 1821366"/>
                <a:gd name="connsiteY11" fmla="*/ 1296752 h 1507637"/>
                <a:gd name="connsiteX12" fmla="*/ 905225 w 1821366"/>
                <a:gd name="connsiteY12" fmla="*/ 1370412 h 1507637"/>
                <a:gd name="connsiteX13" fmla="*/ 897605 w 1821366"/>
                <a:gd name="connsiteY13" fmla="*/ 1299292 h 1507637"/>
                <a:gd name="connsiteX14" fmla="*/ 851885 w 1821366"/>
                <a:gd name="connsiteY14" fmla="*/ 1355172 h 1507637"/>
                <a:gd name="connsiteX15" fmla="*/ 872205 w 1821366"/>
                <a:gd name="connsiteY15" fmla="*/ 1289132 h 1507637"/>
                <a:gd name="connsiteX16" fmla="*/ 816325 w 1821366"/>
                <a:gd name="connsiteY16" fmla="*/ 1332312 h 1507637"/>
                <a:gd name="connsiteX17" fmla="*/ 887445 w 1821366"/>
                <a:gd name="connsiteY17" fmla="*/ 1240872 h 1507637"/>
                <a:gd name="connsiteX18" fmla="*/ 836645 w 1821366"/>
                <a:gd name="connsiteY18" fmla="*/ 1278972 h 1507637"/>
                <a:gd name="connsiteX19" fmla="*/ 699485 w 1821366"/>
                <a:gd name="connsiteY19" fmla="*/ 1329772 h 1507637"/>
                <a:gd name="connsiteX20" fmla="*/ 552165 w 1821366"/>
                <a:gd name="connsiteY20" fmla="*/ 1327232 h 1507637"/>
                <a:gd name="connsiteX21" fmla="*/ 536925 w 1821366"/>
                <a:gd name="connsiteY21" fmla="*/ 1421212 h 1507637"/>
                <a:gd name="connsiteX22" fmla="*/ 554705 w 1821366"/>
                <a:gd name="connsiteY22" fmla="*/ 1482172 h 1507637"/>
                <a:gd name="connsiteX23" fmla="*/ 516605 w 1821366"/>
                <a:gd name="connsiteY23" fmla="*/ 1438992 h 1507637"/>
                <a:gd name="connsiteX24" fmla="*/ 516605 w 1821366"/>
                <a:gd name="connsiteY24" fmla="*/ 1492332 h 1507637"/>
                <a:gd name="connsiteX25" fmla="*/ 491205 w 1821366"/>
                <a:gd name="connsiteY25" fmla="*/ 1418672 h 1507637"/>
                <a:gd name="connsiteX26" fmla="*/ 465805 w 1821366"/>
                <a:gd name="connsiteY26" fmla="*/ 1507572 h 1507637"/>
                <a:gd name="connsiteX27" fmla="*/ 458185 w 1821366"/>
                <a:gd name="connsiteY27" fmla="*/ 1433912 h 1507637"/>
                <a:gd name="connsiteX28" fmla="*/ 402305 w 1821366"/>
                <a:gd name="connsiteY28" fmla="*/ 1484712 h 1507637"/>
                <a:gd name="connsiteX29" fmla="*/ 445485 w 1821366"/>
                <a:gd name="connsiteY29" fmla="*/ 1408512 h 1507637"/>
                <a:gd name="connsiteX30" fmla="*/ 389605 w 1821366"/>
                <a:gd name="connsiteY30" fmla="*/ 1416132 h 1507637"/>
                <a:gd name="connsiteX31" fmla="*/ 481045 w 1821366"/>
                <a:gd name="connsiteY31" fmla="*/ 1352632 h 1507637"/>
                <a:gd name="connsiteX32" fmla="*/ 430245 w 1821366"/>
                <a:gd name="connsiteY32" fmla="*/ 1367872 h 1507637"/>
                <a:gd name="connsiteX33" fmla="*/ 227045 w 1821366"/>
                <a:gd name="connsiteY33" fmla="*/ 1433912 h 1507637"/>
                <a:gd name="connsiteX34" fmla="*/ 127985 w 1821366"/>
                <a:gd name="connsiteY34" fmla="*/ 1411052 h 1507637"/>
                <a:gd name="connsiteX35" fmla="*/ 112745 w 1821366"/>
                <a:gd name="connsiteY35" fmla="*/ 1253572 h 1507637"/>
                <a:gd name="connsiteX36" fmla="*/ 176245 w 1821366"/>
                <a:gd name="connsiteY36" fmla="*/ 1047832 h 1507637"/>
                <a:gd name="connsiteX37" fmla="*/ 36545 w 1821366"/>
                <a:gd name="connsiteY37" fmla="*/ 1007192 h 1507637"/>
                <a:gd name="connsiteX38" fmla="*/ 8605 w 1821366"/>
                <a:gd name="connsiteY38" fmla="*/ 849712 h 1507637"/>
                <a:gd name="connsiteX39" fmla="*/ 163545 w 1821366"/>
                <a:gd name="connsiteY39" fmla="*/ 758272 h 1507637"/>
                <a:gd name="connsiteX40" fmla="*/ 277845 w 1821366"/>
                <a:gd name="connsiteY40" fmla="*/ 857332 h 1507637"/>
                <a:gd name="connsiteX41" fmla="*/ 282925 w 1821366"/>
                <a:gd name="connsiteY41" fmla="*/ 979252 h 1507637"/>
                <a:gd name="connsiteX42" fmla="*/ 374365 w 1821366"/>
                <a:gd name="connsiteY42" fmla="*/ 831932 h 1507637"/>
                <a:gd name="connsiteX43" fmla="*/ 536925 w 1821366"/>
                <a:gd name="connsiteY43" fmla="*/ 727792 h 1507637"/>
                <a:gd name="connsiteX44" fmla="*/ 813785 w 1821366"/>
                <a:gd name="connsiteY44" fmla="*/ 671912 h 1507637"/>
                <a:gd name="connsiteX45" fmla="*/ 1098265 w 1821366"/>
                <a:gd name="connsiteY45" fmla="*/ 727792 h 1507637"/>
                <a:gd name="connsiteX46" fmla="*/ 1321785 w 1821366"/>
                <a:gd name="connsiteY46" fmla="*/ 831932 h 1507637"/>
                <a:gd name="connsiteX47" fmla="*/ 1552925 w 1821366"/>
                <a:gd name="connsiteY47" fmla="*/ 908132 h 1507637"/>
                <a:gd name="connsiteX48" fmla="*/ 1646905 w 1821366"/>
                <a:gd name="connsiteY48" fmla="*/ 966552 h 1507637"/>
                <a:gd name="connsiteX49" fmla="*/ 1773905 w 1821366"/>
                <a:gd name="connsiteY49" fmla="*/ 956392 h 1507637"/>
                <a:gd name="connsiteX50" fmla="*/ 1405605 w 1821366"/>
                <a:gd name="connsiteY50" fmla="*/ 8972 h 1507637"/>
                <a:gd name="connsiteX0" fmla="*/ 1405605 w 1821366"/>
                <a:gd name="connsiteY0" fmla="*/ 8972 h 1507637"/>
                <a:gd name="connsiteX1" fmla="*/ 1618965 w 1821366"/>
                <a:gd name="connsiteY1" fmla="*/ 506812 h 1507637"/>
                <a:gd name="connsiteX2" fmla="*/ 1796765 w 1821366"/>
                <a:gd name="connsiteY2" fmla="*/ 958932 h 1507637"/>
                <a:gd name="connsiteX3" fmla="*/ 1814545 w 1821366"/>
                <a:gd name="connsiteY3" fmla="*/ 1088472 h 1507637"/>
                <a:gd name="connsiteX4" fmla="*/ 1745965 w 1821366"/>
                <a:gd name="connsiteY4" fmla="*/ 1091012 h 1507637"/>
                <a:gd name="connsiteX5" fmla="*/ 1537685 w 1821366"/>
                <a:gd name="connsiteY5" fmla="*/ 948772 h 1507637"/>
                <a:gd name="connsiteX6" fmla="*/ 1311625 w 1821366"/>
                <a:gd name="connsiteY6" fmla="*/ 897972 h 1507637"/>
                <a:gd name="connsiteX7" fmla="*/ 1225265 w 1821366"/>
                <a:gd name="connsiteY7" fmla="*/ 913212 h 1507637"/>
                <a:gd name="connsiteX8" fmla="*/ 1232885 w 1821366"/>
                <a:gd name="connsiteY8" fmla="*/ 981792 h 1507637"/>
                <a:gd name="connsiteX9" fmla="*/ 1212565 w 1821366"/>
                <a:gd name="connsiteY9" fmla="*/ 1136732 h 1507637"/>
                <a:gd name="connsiteX10" fmla="*/ 1052545 w 1821366"/>
                <a:gd name="connsiteY10" fmla="*/ 1248492 h 1507637"/>
                <a:gd name="connsiteX11" fmla="*/ 928085 w 1821366"/>
                <a:gd name="connsiteY11" fmla="*/ 1296752 h 1507637"/>
                <a:gd name="connsiteX12" fmla="*/ 905225 w 1821366"/>
                <a:gd name="connsiteY12" fmla="*/ 1370412 h 1507637"/>
                <a:gd name="connsiteX13" fmla="*/ 897605 w 1821366"/>
                <a:gd name="connsiteY13" fmla="*/ 1299292 h 1507637"/>
                <a:gd name="connsiteX14" fmla="*/ 851885 w 1821366"/>
                <a:gd name="connsiteY14" fmla="*/ 1355172 h 1507637"/>
                <a:gd name="connsiteX15" fmla="*/ 872205 w 1821366"/>
                <a:gd name="connsiteY15" fmla="*/ 1289132 h 1507637"/>
                <a:gd name="connsiteX16" fmla="*/ 816325 w 1821366"/>
                <a:gd name="connsiteY16" fmla="*/ 1332312 h 1507637"/>
                <a:gd name="connsiteX17" fmla="*/ 887445 w 1821366"/>
                <a:gd name="connsiteY17" fmla="*/ 1240872 h 1507637"/>
                <a:gd name="connsiteX18" fmla="*/ 836645 w 1821366"/>
                <a:gd name="connsiteY18" fmla="*/ 1278972 h 1507637"/>
                <a:gd name="connsiteX19" fmla="*/ 699485 w 1821366"/>
                <a:gd name="connsiteY19" fmla="*/ 1329772 h 1507637"/>
                <a:gd name="connsiteX20" fmla="*/ 552165 w 1821366"/>
                <a:gd name="connsiteY20" fmla="*/ 1327232 h 1507637"/>
                <a:gd name="connsiteX21" fmla="*/ 536925 w 1821366"/>
                <a:gd name="connsiteY21" fmla="*/ 1421212 h 1507637"/>
                <a:gd name="connsiteX22" fmla="*/ 554705 w 1821366"/>
                <a:gd name="connsiteY22" fmla="*/ 1482172 h 1507637"/>
                <a:gd name="connsiteX23" fmla="*/ 516605 w 1821366"/>
                <a:gd name="connsiteY23" fmla="*/ 1438992 h 1507637"/>
                <a:gd name="connsiteX24" fmla="*/ 516605 w 1821366"/>
                <a:gd name="connsiteY24" fmla="*/ 1492332 h 1507637"/>
                <a:gd name="connsiteX25" fmla="*/ 491205 w 1821366"/>
                <a:gd name="connsiteY25" fmla="*/ 1418672 h 1507637"/>
                <a:gd name="connsiteX26" fmla="*/ 465805 w 1821366"/>
                <a:gd name="connsiteY26" fmla="*/ 1507572 h 1507637"/>
                <a:gd name="connsiteX27" fmla="*/ 458185 w 1821366"/>
                <a:gd name="connsiteY27" fmla="*/ 1433912 h 1507637"/>
                <a:gd name="connsiteX28" fmla="*/ 402305 w 1821366"/>
                <a:gd name="connsiteY28" fmla="*/ 1484712 h 1507637"/>
                <a:gd name="connsiteX29" fmla="*/ 445485 w 1821366"/>
                <a:gd name="connsiteY29" fmla="*/ 1408512 h 1507637"/>
                <a:gd name="connsiteX30" fmla="*/ 389605 w 1821366"/>
                <a:gd name="connsiteY30" fmla="*/ 1416132 h 1507637"/>
                <a:gd name="connsiteX31" fmla="*/ 481045 w 1821366"/>
                <a:gd name="connsiteY31" fmla="*/ 1352632 h 1507637"/>
                <a:gd name="connsiteX32" fmla="*/ 430245 w 1821366"/>
                <a:gd name="connsiteY32" fmla="*/ 1367872 h 1507637"/>
                <a:gd name="connsiteX33" fmla="*/ 227045 w 1821366"/>
                <a:gd name="connsiteY33" fmla="*/ 1433912 h 1507637"/>
                <a:gd name="connsiteX34" fmla="*/ 127985 w 1821366"/>
                <a:gd name="connsiteY34" fmla="*/ 1411052 h 1507637"/>
                <a:gd name="connsiteX35" fmla="*/ 112745 w 1821366"/>
                <a:gd name="connsiteY35" fmla="*/ 1253572 h 1507637"/>
                <a:gd name="connsiteX36" fmla="*/ 176245 w 1821366"/>
                <a:gd name="connsiteY36" fmla="*/ 1047832 h 1507637"/>
                <a:gd name="connsiteX37" fmla="*/ 36545 w 1821366"/>
                <a:gd name="connsiteY37" fmla="*/ 1007192 h 1507637"/>
                <a:gd name="connsiteX38" fmla="*/ 8605 w 1821366"/>
                <a:gd name="connsiteY38" fmla="*/ 849712 h 1507637"/>
                <a:gd name="connsiteX39" fmla="*/ 163545 w 1821366"/>
                <a:gd name="connsiteY39" fmla="*/ 758272 h 1507637"/>
                <a:gd name="connsiteX40" fmla="*/ 277845 w 1821366"/>
                <a:gd name="connsiteY40" fmla="*/ 857332 h 1507637"/>
                <a:gd name="connsiteX41" fmla="*/ 282925 w 1821366"/>
                <a:gd name="connsiteY41" fmla="*/ 979252 h 1507637"/>
                <a:gd name="connsiteX42" fmla="*/ 374365 w 1821366"/>
                <a:gd name="connsiteY42" fmla="*/ 831932 h 1507637"/>
                <a:gd name="connsiteX43" fmla="*/ 536925 w 1821366"/>
                <a:gd name="connsiteY43" fmla="*/ 727792 h 1507637"/>
                <a:gd name="connsiteX44" fmla="*/ 813785 w 1821366"/>
                <a:gd name="connsiteY44" fmla="*/ 671912 h 1507637"/>
                <a:gd name="connsiteX45" fmla="*/ 1098265 w 1821366"/>
                <a:gd name="connsiteY45" fmla="*/ 727792 h 1507637"/>
                <a:gd name="connsiteX46" fmla="*/ 1321785 w 1821366"/>
                <a:gd name="connsiteY46" fmla="*/ 831932 h 1507637"/>
                <a:gd name="connsiteX47" fmla="*/ 1540225 w 1821366"/>
                <a:gd name="connsiteY47" fmla="*/ 918292 h 1507637"/>
                <a:gd name="connsiteX48" fmla="*/ 1646905 w 1821366"/>
                <a:gd name="connsiteY48" fmla="*/ 966552 h 1507637"/>
                <a:gd name="connsiteX49" fmla="*/ 1773905 w 1821366"/>
                <a:gd name="connsiteY49" fmla="*/ 956392 h 1507637"/>
                <a:gd name="connsiteX50" fmla="*/ 1405605 w 1821366"/>
                <a:gd name="connsiteY50" fmla="*/ 8972 h 1507637"/>
                <a:gd name="connsiteX0" fmla="*/ 1405605 w 1821366"/>
                <a:gd name="connsiteY0" fmla="*/ 8972 h 1507637"/>
                <a:gd name="connsiteX1" fmla="*/ 1618965 w 1821366"/>
                <a:gd name="connsiteY1" fmla="*/ 506812 h 1507637"/>
                <a:gd name="connsiteX2" fmla="*/ 1796765 w 1821366"/>
                <a:gd name="connsiteY2" fmla="*/ 958932 h 1507637"/>
                <a:gd name="connsiteX3" fmla="*/ 1814545 w 1821366"/>
                <a:gd name="connsiteY3" fmla="*/ 1088472 h 1507637"/>
                <a:gd name="connsiteX4" fmla="*/ 1745965 w 1821366"/>
                <a:gd name="connsiteY4" fmla="*/ 1073232 h 1507637"/>
                <a:gd name="connsiteX5" fmla="*/ 1537685 w 1821366"/>
                <a:gd name="connsiteY5" fmla="*/ 948772 h 1507637"/>
                <a:gd name="connsiteX6" fmla="*/ 1311625 w 1821366"/>
                <a:gd name="connsiteY6" fmla="*/ 897972 h 1507637"/>
                <a:gd name="connsiteX7" fmla="*/ 1225265 w 1821366"/>
                <a:gd name="connsiteY7" fmla="*/ 913212 h 1507637"/>
                <a:gd name="connsiteX8" fmla="*/ 1232885 w 1821366"/>
                <a:gd name="connsiteY8" fmla="*/ 981792 h 1507637"/>
                <a:gd name="connsiteX9" fmla="*/ 1212565 w 1821366"/>
                <a:gd name="connsiteY9" fmla="*/ 1136732 h 1507637"/>
                <a:gd name="connsiteX10" fmla="*/ 1052545 w 1821366"/>
                <a:gd name="connsiteY10" fmla="*/ 1248492 h 1507637"/>
                <a:gd name="connsiteX11" fmla="*/ 928085 w 1821366"/>
                <a:gd name="connsiteY11" fmla="*/ 1296752 h 1507637"/>
                <a:gd name="connsiteX12" fmla="*/ 905225 w 1821366"/>
                <a:gd name="connsiteY12" fmla="*/ 1370412 h 1507637"/>
                <a:gd name="connsiteX13" fmla="*/ 897605 w 1821366"/>
                <a:gd name="connsiteY13" fmla="*/ 1299292 h 1507637"/>
                <a:gd name="connsiteX14" fmla="*/ 851885 w 1821366"/>
                <a:gd name="connsiteY14" fmla="*/ 1355172 h 1507637"/>
                <a:gd name="connsiteX15" fmla="*/ 872205 w 1821366"/>
                <a:gd name="connsiteY15" fmla="*/ 1289132 h 1507637"/>
                <a:gd name="connsiteX16" fmla="*/ 816325 w 1821366"/>
                <a:gd name="connsiteY16" fmla="*/ 1332312 h 1507637"/>
                <a:gd name="connsiteX17" fmla="*/ 887445 w 1821366"/>
                <a:gd name="connsiteY17" fmla="*/ 1240872 h 1507637"/>
                <a:gd name="connsiteX18" fmla="*/ 836645 w 1821366"/>
                <a:gd name="connsiteY18" fmla="*/ 1278972 h 1507637"/>
                <a:gd name="connsiteX19" fmla="*/ 699485 w 1821366"/>
                <a:gd name="connsiteY19" fmla="*/ 1329772 h 1507637"/>
                <a:gd name="connsiteX20" fmla="*/ 552165 w 1821366"/>
                <a:gd name="connsiteY20" fmla="*/ 1327232 h 1507637"/>
                <a:gd name="connsiteX21" fmla="*/ 536925 w 1821366"/>
                <a:gd name="connsiteY21" fmla="*/ 1421212 h 1507637"/>
                <a:gd name="connsiteX22" fmla="*/ 554705 w 1821366"/>
                <a:gd name="connsiteY22" fmla="*/ 1482172 h 1507637"/>
                <a:gd name="connsiteX23" fmla="*/ 516605 w 1821366"/>
                <a:gd name="connsiteY23" fmla="*/ 1438992 h 1507637"/>
                <a:gd name="connsiteX24" fmla="*/ 516605 w 1821366"/>
                <a:gd name="connsiteY24" fmla="*/ 1492332 h 1507637"/>
                <a:gd name="connsiteX25" fmla="*/ 491205 w 1821366"/>
                <a:gd name="connsiteY25" fmla="*/ 1418672 h 1507637"/>
                <a:gd name="connsiteX26" fmla="*/ 465805 w 1821366"/>
                <a:gd name="connsiteY26" fmla="*/ 1507572 h 1507637"/>
                <a:gd name="connsiteX27" fmla="*/ 458185 w 1821366"/>
                <a:gd name="connsiteY27" fmla="*/ 1433912 h 1507637"/>
                <a:gd name="connsiteX28" fmla="*/ 402305 w 1821366"/>
                <a:gd name="connsiteY28" fmla="*/ 1484712 h 1507637"/>
                <a:gd name="connsiteX29" fmla="*/ 445485 w 1821366"/>
                <a:gd name="connsiteY29" fmla="*/ 1408512 h 1507637"/>
                <a:gd name="connsiteX30" fmla="*/ 389605 w 1821366"/>
                <a:gd name="connsiteY30" fmla="*/ 1416132 h 1507637"/>
                <a:gd name="connsiteX31" fmla="*/ 481045 w 1821366"/>
                <a:gd name="connsiteY31" fmla="*/ 1352632 h 1507637"/>
                <a:gd name="connsiteX32" fmla="*/ 430245 w 1821366"/>
                <a:gd name="connsiteY32" fmla="*/ 1367872 h 1507637"/>
                <a:gd name="connsiteX33" fmla="*/ 227045 w 1821366"/>
                <a:gd name="connsiteY33" fmla="*/ 1433912 h 1507637"/>
                <a:gd name="connsiteX34" fmla="*/ 127985 w 1821366"/>
                <a:gd name="connsiteY34" fmla="*/ 1411052 h 1507637"/>
                <a:gd name="connsiteX35" fmla="*/ 112745 w 1821366"/>
                <a:gd name="connsiteY35" fmla="*/ 1253572 h 1507637"/>
                <a:gd name="connsiteX36" fmla="*/ 176245 w 1821366"/>
                <a:gd name="connsiteY36" fmla="*/ 1047832 h 1507637"/>
                <a:gd name="connsiteX37" fmla="*/ 36545 w 1821366"/>
                <a:gd name="connsiteY37" fmla="*/ 1007192 h 1507637"/>
                <a:gd name="connsiteX38" fmla="*/ 8605 w 1821366"/>
                <a:gd name="connsiteY38" fmla="*/ 849712 h 1507637"/>
                <a:gd name="connsiteX39" fmla="*/ 163545 w 1821366"/>
                <a:gd name="connsiteY39" fmla="*/ 758272 h 1507637"/>
                <a:gd name="connsiteX40" fmla="*/ 277845 w 1821366"/>
                <a:gd name="connsiteY40" fmla="*/ 857332 h 1507637"/>
                <a:gd name="connsiteX41" fmla="*/ 282925 w 1821366"/>
                <a:gd name="connsiteY41" fmla="*/ 979252 h 1507637"/>
                <a:gd name="connsiteX42" fmla="*/ 374365 w 1821366"/>
                <a:gd name="connsiteY42" fmla="*/ 831932 h 1507637"/>
                <a:gd name="connsiteX43" fmla="*/ 536925 w 1821366"/>
                <a:gd name="connsiteY43" fmla="*/ 727792 h 1507637"/>
                <a:gd name="connsiteX44" fmla="*/ 813785 w 1821366"/>
                <a:gd name="connsiteY44" fmla="*/ 671912 h 1507637"/>
                <a:gd name="connsiteX45" fmla="*/ 1098265 w 1821366"/>
                <a:gd name="connsiteY45" fmla="*/ 727792 h 1507637"/>
                <a:gd name="connsiteX46" fmla="*/ 1321785 w 1821366"/>
                <a:gd name="connsiteY46" fmla="*/ 831932 h 1507637"/>
                <a:gd name="connsiteX47" fmla="*/ 1540225 w 1821366"/>
                <a:gd name="connsiteY47" fmla="*/ 918292 h 1507637"/>
                <a:gd name="connsiteX48" fmla="*/ 1646905 w 1821366"/>
                <a:gd name="connsiteY48" fmla="*/ 966552 h 1507637"/>
                <a:gd name="connsiteX49" fmla="*/ 1773905 w 1821366"/>
                <a:gd name="connsiteY49" fmla="*/ 956392 h 1507637"/>
                <a:gd name="connsiteX50" fmla="*/ 1405605 w 1821366"/>
                <a:gd name="connsiteY50" fmla="*/ 8972 h 1507637"/>
                <a:gd name="connsiteX0" fmla="*/ 1405605 w 1823101"/>
                <a:gd name="connsiteY0" fmla="*/ 8972 h 1507637"/>
                <a:gd name="connsiteX1" fmla="*/ 1618965 w 1823101"/>
                <a:gd name="connsiteY1" fmla="*/ 506812 h 1507637"/>
                <a:gd name="connsiteX2" fmla="*/ 1796765 w 1823101"/>
                <a:gd name="connsiteY2" fmla="*/ 958932 h 1507637"/>
                <a:gd name="connsiteX3" fmla="*/ 1817085 w 1823101"/>
                <a:gd name="connsiteY3" fmla="*/ 1055452 h 1507637"/>
                <a:gd name="connsiteX4" fmla="*/ 1745965 w 1823101"/>
                <a:gd name="connsiteY4" fmla="*/ 1073232 h 1507637"/>
                <a:gd name="connsiteX5" fmla="*/ 1537685 w 1823101"/>
                <a:gd name="connsiteY5" fmla="*/ 948772 h 1507637"/>
                <a:gd name="connsiteX6" fmla="*/ 1311625 w 1823101"/>
                <a:gd name="connsiteY6" fmla="*/ 897972 h 1507637"/>
                <a:gd name="connsiteX7" fmla="*/ 1225265 w 1823101"/>
                <a:gd name="connsiteY7" fmla="*/ 913212 h 1507637"/>
                <a:gd name="connsiteX8" fmla="*/ 1232885 w 1823101"/>
                <a:gd name="connsiteY8" fmla="*/ 981792 h 1507637"/>
                <a:gd name="connsiteX9" fmla="*/ 1212565 w 1823101"/>
                <a:gd name="connsiteY9" fmla="*/ 1136732 h 1507637"/>
                <a:gd name="connsiteX10" fmla="*/ 1052545 w 1823101"/>
                <a:gd name="connsiteY10" fmla="*/ 1248492 h 1507637"/>
                <a:gd name="connsiteX11" fmla="*/ 928085 w 1823101"/>
                <a:gd name="connsiteY11" fmla="*/ 1296752 h 1507637"/>
                <a:gd name="connsiteX12" fmla="*/ 905225 w 1823101"/>
                <a:gd name="connsiteY12" fmla="*/ 1370412 h 1507637"/>
                <a:gd name="connsiteX13" fmla="*/ 897605 w 1823101"/>
                <a:gd name="connsiteY13" fmla="*/ 1299292 h 1507637"/>
                <a:gd name="connsiteX14" fmla="*/ 851885 w 1823101"/>
                <a:gd name="connsiteY14" fmla="*/ 1355172 h 1507637"/>
                <a:gd name="connsiteX15" fmla="*/ 872205 w 1823101"/>
                <a:gd name="connsiteY15" fmla="*/ 1289132 h 1507637"/>
                <a:gd name="connsiteX16" fmla="*/ 816325 w 1823101"/>
                <a:gd name="connsiteY16" fmla="*/ 1332312 h 1507637"/>
                <a:gd name="connsiteX17" fmla="*/ 887445 w 1823101"/>
                <a:gd name="connsiteY17" fmla="*/ 1240872 h 1507637"/>
                <a:gd name="connsiteX18" fmla="*/ 836645 w 1823101"/>
                <a:gd name="connsiteY18" fmla="*/ 1278972 h 1507637"/>
                <a:gd name="connsiteX19" fmla="*/ 699485 w 1823101"/>
                <a:gd name="connsiteY19" fmla="*/ 1329772 h 1507637"/>
                <a:gd name="connsiteX20" fmla="*/ 552165 w 1823101"/>
                <a:gd name="connsiteY20" fmla="*/ 1327232 h 1507637"/>
                <a:gd name="connsiteX21" fmla="*/ 536925 w 1823101"/>
                <a:gd name="connsiteY21" fmla="*/ 1421212 h 1507637"/>
                <a:gd name="connsiteX22" fmla="*/ 554705 w 1823101"/>
                <a:gd name="connsiteY22" fmla="*/ 1482172 h 1507637"/>
                <a:gd name="connsiteX23" fmla="*/ 516605 w 1823101"/>
                <a:gd name="connsiteY23" fmla="*/ 1438992 h 1507637"/>
                <a:gd name="connsiteX24" fmla="*/ 516605 w 1823101"/>
                <a:gd name="connsiteY24" fmla="*/ 1492332 h 1507637"/>
                <a:gd name="connsiteX25" fmla="*/ 491205 w 1823101"/>
                <a:gd name="connsiteY25" fmla="*/ 1418672 h 1507637"/>
                <a:gd name="connsiteX26" fmla="*/ 465805 w 1823101"/>
                <a:gd name="connsiteY26" fmla="*/ 1507572 h 1507637"/>
                <a:gd name="connsiteX27" fmla="*/ 458185 w 1823101"/>
                <a:gd name="connsiteY27" fmla="*/ 1433912 h 1507637"/>
                <a:gd name="connsiteX28" fmla="*/ 402305 w 1823101"/>
                <a:gd name="connsiteY28" fmla="*/ 1484712 h 1507637"/>
                <a:gd name="connsiteX29" fmla="*/ 445485 w 1823101"/>
                <a:gd name="connsiteY29" fmla="*/ 1408512 h 1507637"/>
                <a:gd name="connsiteX30" fmla="*/ 389605 w 1823101"/>
                <a:gd name="connsiteY30" fmla="*/ 1416132 h 1507637"/>
                <a:gd name="connsiteX31" fmla="*/ 481045 w 1823101"/>
                <a:gd name="connsiteY31" fmla="*/ 1352632 h 1507637"/>
                <a:gd name="connsiteX32" fmla="*/ 430245 w 1823101"/>
                <a:gd name="connsiteY32" fmla="*/ 1367872 h 1507637"/>
                <a:gd name="connsiteX33" fmla="*/ 227045 w 1823101"/>
                <a:gd name="connsiteY33" fmla="*/ 1433912 h 1507637"/>
                <a:gd name="connsiteX34" fmla="*/ 127985 w 1823101"/>
                <a:gd name="connsiteY34" fmla="*/ 1411052 h 1507637"/>
                <a:gd name="connsiteX35" fmla="*/ 112745 w 1823101"/>
                <a:gd name="connsiteY35" fmla="*/ 1253572 h 1507637"/>
                <a:gd name="connsiteX36" fmla="*/ 176245 w 1823101"/>
                <a:gd name="connsiteY36" fmla="*/ 1047832 h 1507637"/>
                <a:gd name="connsiteX37" fmla="*/ 36545 w 1823101"/>
                <a:gd name="connsiteY37" fmla="*/ 1007192 h 1507637"/>
                <a:gd name="connsiteX38" fmla="*/ 8605 w 1823101"/>
                <a:gd name="connsiteY38" fmla="*/ 849712 h 1507637"/>
                <a:gd name="connsiteX39" fmla="*/ 163545 w 1823101"/>
                <a:gd name="connsiteY39" fmla="*/ 758272 h 1507637"/>
                <a:gd name="connsiteX40" fmla="*/ 277845 w 1823101"/>
                <a:gd name="connsiteY40" fmla="*/ 857332 h 1507637"/>
                <a:gd name="connsiteX41" fmla="*/ 282925 w 1823101"/>
                <a:gd name="connsiteY41" fmla="*/ 979252 h 1507637"/>
                <a:gd name="connsiteX42" fmla="*/ 374365 w 1823101"/>
                <a:gd name="connsiteY42" fmla="*/ 831932 h 1507637"/>
                <a:gd name="connsiteX43" fmla="*/ 536925 w 1823101"/>
                <a:gd name="connsiteY43" fmla="*/ 727792 h 1507637"/>
                <a:gd name="connsiteX44" fmla="*/ 813785 w 1823101"/>
                <a:gd name="connsiteY44" fmla="*/ 671912 h 1507637"/>
                <a:gd name="connsiteX45" fmla="*/ 1098265 w 1823101"/>
                <a:gd name="connsiteY45" fmla="*/ 727792 h 1507637"/>
                <a:gd name="connsiteX46" fmla="*/ 1321785 w 1823101"/>
                <a:gd name="connsiteY46" fmla="*/ 831932 h 1507637"/>
                <a:gd name="connsiteX47" fmla="*/ 1540225 w 1823101"/>
                <a:gd name="connsiteY47" fmla="*/ 918292 h 1507637"/>
                <a:gd name="connsiteX48" fmla="*/ 1646905 w 1823101"/>
                <a:gd name="connsiteY48" fmla="*/ 966552 h 1507637"/>
                <a:gd name="connsiteX49" fmla="*/ 1773905 w 1823101"/>
                <a:gd name="connsiteY49" fmla="*/ 956392 h 1507637"/>
                <a:gd name="connsiteX50" fmla="*/ 1405605 w 1823101"/>
                <a:gd name="connsiteY50" fmla="*/ 8972 h 1507637"/>
                <a:gd name="connsiteX0" fmla="*/ 1404725 w 1822221"/>
                <a:gd name="connsiteY0" fmla="*/ 8972 h 1507637"/>
                <a:gd name="connsiteX1" fmla="*/ 1618085 w 1822221"/>
                <a:gd name="connsiteY1" fmla="*/ 506812 h 1507637"/>
                <a:gd name="connsiteX2" fmla="*/ 1795885 w 1822221"/>
                <a:gd name="connsiteY2" fmla="*/ 958932 h 1507637"/>
                <a:gd name="connsiteX3" fmla="*/ 1816205 w 1822221"/>
                <a:gd name="connsiteY3" fmla="*/ 1055452 h 1507637"/>
                <a:gd name="connsiteX4" fmla="*/ 1745085 w 1822221"/>
                <a:gd name="connsiteY4" fmla="*/ 1073232 h 1507637"/>
                <a:gd name="connsiteX5" fmla="*/ 1536805 w 1822221"/>
                <a:gd name="connsiteY5" fmla="*/ 948772 h 1507637"/>
                <a:gd name="connsiteX6" fmla="*/ 1310745 w 1822221"/>
                <a:gd name="connsiteY6" fmla="*/ 897972 h 1507637"/>
                <a:gd name="connsiteX7" fmla="*/ 1224385 w 1822221"/>
                <a:gd name="connsiteY7" fmla="*/ 913212 h 1507637"/>
                <a:gd name="connsiteX8" fmla="*/ 1232005 w 1822221"/>
                <a:gd name="connsiteY8" fmla="*/ 981792 h 1507637"/>
                <a:gd name="connsiteX9" fmla="*/ 1211685 w 1822221"/>
                <a:gd name="connsiteY9" fmla="*/ 1136732 h 1507637"/>
                <a:gd name="connsiteX10" fmla="*/ 1051665 w 1822221"/>
                <a:gd name="connsiteY10" fmla="*/ 1248492 h 1507637"/>
                <a:gd name="connsiteX11" fmla="*/ 927205 w 1822221"/>
                <a:gd name="connsiteY11" fmla="*/ 1296752 h 1507637"/>
                <a:gd name="connsiteX12" fmla="*/ 904345 w 1822221"/>
                <a:gd name="connsiteY12" fmla="*/ 1370412 h 1507637"/>
                <a:gd name="connsiteX13" fmla="*/ 896725 w 1822221"/>
                <a:gd name="connsiteY13" fmla="*/ 1299292 h 1507637"/>
                <a:gd name="connsiteX14" fmla="*/ 851005 w 1822221"/>
                <a:gd name="connsiteY14" fmla="*/ 1355172 h 1507637"/>
                <a:gd name="connsiteX15" fmla="*/ 871325 w 1822221"/>
                <a:gd name="connsiteY15" fmla="*/ 1289132 h 1507637"/>
                <a:gd name="connsiteX16" fmla="*/ 815445 w 1822221"/>
                <a:gd name="connsiteY16" fmla="*/ 1332312 h 1507637"/>
                <a:gd name="connsiteX17" fmla="*/ 886565 w 1822221"/>
                <a:gd name="connsiteY17" fmla="*/ 1240872 h 1507637"/>
                <a:gd name="connsiteX18" fmla="*/ 835765 w 1822221"/>
                <a:gd name="connsiteY18" fmla="*/ 1278972 h 1507637"/>
                <a:gd name="connsiteX19" fmla="*/ 698605 w 1822221"/>
                <a:gd name="connsiteY19" fmla="*/ 1329772 h 1507637"/>
                <a:gd name="connsiteX20" fmla="*/ 551285 w 1822221"/>
                <a:gd name="connsiteY20" fmla="*/ 1327232 h 1507637"/>
                <a:gd name="connsiteX21" fmla="*/ 536045 w 1822221"/>
                <a:gd name="connsiteY21" fmla="*/ 1421212 h 1507637"/>
                <a:gd name="connsiteX22" fmla="*/ 553825 w 1822221"/>
                <a:gd name="connsiteY22" fmla="*/ 1482172 h 1507637"/>
                <a:gd name="connsiteX23" fmla="*/ 515725 w 1822221"/>
                <a:gd name="connsiteY23" fmla="*/ 1438992 h 1507637"/>
                <a:gd name="connsiteX24" fmla="*/ 515725 w 1822221"/>
                <a:gd name="connsiteY24" fmla="*/ 1492332 h 1507637"/>
                <a:gd name="connsiteX25" fmla="*/ 490325 w 1822221"/>
                <a:gd name="connsiteY25" fmla="*/ 1418672 h 1507637"/>
                <a:gd name="connsiteX26" fmla="*/ 464925 w 1822221"/>
                <a:gd name="connsiteY26" fmla="*/ 1507572 h 1507637"/>
                <a:gd name="connsiteX27" fmla="*/ 457305 w 1822221"/>
                <a:gd name="connsiteY27" fmla="*/ 1433912 h 1507637"/>
                <a:gd name="connsiteX28" fmla="*/ 401425 w 1822221"/>
                <a:gd name="connsiteY28" fmla="*/ 1484712 h 1507637"/>
                <a:gd name="connsiteX29" fmla="*/ 444605 w 1822221"/>
                <a:gd name="connsiteY29" fmla="*/ 1408512 h 1507637"/>
                <a:gd name="connsiteX30" fmla="*/ 388725 w 1822221"/>
                <a:gd name="connsiteY30" fmla="*/ 1416132 h 1507637"/>
                <a:gd name="connsiteX31" fmla="*/ 480165 w 1822221"/>
                <a:gd name="connsiteY31" fmla="*/ 1352632 h 1507637"/>
                <a:gd name="connsiteX32" fmla="*/ 429365 w 1822221"/>
                <a:gd name="connsiteY32" fmla="*/ 1367872 h 1507637"/>
                <a:gd name="connsiteX33" fmla="*/ 226165 w 1822221"/>
                <a:gd name="connsiteY33" fmla="*/ 1433912 h 1507637"/>
                <a:gd name="connsiteX34" fmla="*/ 127105 w 1822221"/>
                <a:gd name="connsiteY34" fmla="*/ 1411052 h 1507637"/>
                <a:gd name="connsiteX35" fmla="*/ 111865 w 1822221"/>
                <a:gd name="connsiteY35" fmla="*/ 1253572 h 1507637"/>
                <a:gd name="connsiteX36" fmla="*/ 142345 w 1822221"/>
                <a:gd name="connsiteY36" fmla="*/ 1065612 h 1507637"/>
                <a:gd name="connsiteX37" fmla="*/ 35665 w 1822221"/>
                <a:gd name="connsiteY37" fmla="*/ 1007192 h 1507637"/>
                <a:gd name="connsiteX38" fmla="*/ 7725 w 1822221"/>
                <a:gd name="connsiteY38" fmla="*/ 849712 h 1507637"/>
                <a:gd name="connsiteX39" fmla="*/ 162665 w 1822221"/>
                <a:gd name="connsiteY39" fmla="*/ 758272 h 1507637"/>
                <a:gd name="connsiteX40" fmla="*/ 276965 w 1822221"/>
                <a:gd name="connsiteY40" fmla="*/ 857332 h 1507637"/>
                <a:gd name="connsiteX41" fmla="*/ 282045 w 1822221"/>
                <a:gd name="connsiteY41" fmla="*/ 979252 h 1507637"/>
                <a:gd name="connsiteX42" fmla="*/ 373485 w 1822221"/>
                <a:gd name="connsiteY42" fmla="*/ 831932 h 1507637"/>
                <a:gd name="connsiteX43" fmla="*/ 536045 w 1822221"/>
                <a:gd name="connsiteY43" fmla="*/ 727792 h 1507637"/>
                <a:gd name="connsiteX44" fmla="*/ 812905 w 1822221"/>
                <a:gd name="connsiteY44" fmla="*/ 671912 h 1507637"/>
                <a:gd name="connsiteX45" fmla="*/ 1097385 w 1822221"/>
                <a:gd name="connsiteY45" fmla="*/ 727792 h 1507637"/>
                <a:gd name="connsiteX46" fmla="*/ 1320905 w 1822221"/>
                <a:gd name="connsiteY46" fmla="*/ 831932 h 1507637"/>
                <a:gd name="connsiteX47" fmla="*/ 1539345 w 1822221"/>
                <a:gd name="connsiteY47" fmla="*/ 918292 h 1507637"/>
                <a:gd name="connsiteX48" fmla="*/ 1646025 w 1822221"/>
                <a:gd name="connsiteY48" fmla="*/ 966552 h 1507637"/>
                <a:gd name="connsiteX49" fmla="*/ 1773025 w 1822221"/>
                <a:gd name="connsiteY49" fmla="*/ 956392 h 1507637"/>
                <a:gd name="connsiteX50" fmla="*/ 1404725 w 1822221"/>
                <a:gd name="connsiteY50" fmla="*/ 8972 h 1507637"/>
                <a:gd name="connsiteX0" fmla="*/ 1407266 w 1824762"/>
                <a:gd name="connsiteY0" fmla="*/ 8972 h 1507637"/>
                <a:gd name="connsiteX1" fmla="*/ 1620626 w 1824762"/>
                <a:gd name="connsiteY1" fmla="*/ 506812 h 1507637"/>
                <a:gd name="connsiteX2" fmla="*/ 1798426 w 1824762"/>
                <a:gd name="connsiteY2" fmla="*/ 958932 h 1507637"/>
                <a:gd name="connsiteX3" fmla="*/ 1818746 w 1824762"/>
                <a:gd name="connsiteY3" fmla="*/ 1055452 h 1507637"/>
                <a:gd name="connsiteX4" fmla="*/ 1747626 w 1824762"/>
                <a:gd name="connsiteY4" fmla="*/ 1073232 h 1507637"/>
                <a:gd name="connsiteX5" fmla="*/ 1539346 w 1824762"/>
                <a:gd name="connsiteY5" fmla="*/ 948772 h 1507637"/>
                <a:gd name="connsiteX6" fmla="*/ 1313286 w 1824762"/>
                <a:gd name="connsiteY6" fmla="*/ 897972 h 1507637"/>
                <a:gd name="connsiteX7" fmla="*/ 1226926 w 1824762"/>
                <a:gd name="connsiteY7" fmla="*/ 913212 h 1507637"/>
                <a:gd name="connsiteX8" fmla="*/ 1234546 w 1824762"/>
                <a:gd name="connsiteY8" fmla="*/ 981792 h 1507637"/>
                <a:gd name="connsiteX9" fmla="*/ 1214226 w 1824762"/>
                <a:gd name="connsiteY9" fmla="*/ 1136732 h 1507637"/>
                <a:gd name="connsiteX10" fmla="*/ 1054206 w 1824762"/>
                <a:gd name="connsiteY10" fmla="*/ 1248492 h 1507637"/>
                <a:gd name="connsiteX11" fmla="*/ 929746 w 1824762"/>
                <a:gd name="connsiteY11" fmla="*/ 1296752 h 1507637"/>
                <a:gd name="connsiteX12" fmla="*/ 906886 w 1824762"/>
                <a:gd name="connsiteY12" fmla="*/ 1370412 h 1507637"/>
                <a:gd name="connsiteX13" fmla="*/ 899266 w 1824762"/>
                <a:gd name="connsiteY13" fmla="*/ 1299292 h 1507637"/>
                <a:gd name="connsiteX14" fmla="*/ 853546 w 1824762"/>
                <a:gd name="connsiteY14" fmla="*/ 1355172 h 1507637"/>
                <a:gd name="connsiteX15" fmla="*/ 873866 w 1824762"/>
                <a:gd name="connsiteY15" fmla="*/ 1289132 h 1507637"/>
                <a:gd name="connsiteX16" fmla="*/ 817986 w 1824762"/>
                <a:gd name="connsiteY16" fmla="*/ 1332312 h 1507637"/>
                <a:gd name="connsiteX17" fmla="*/ 889106 w 1824762"/>
                <a:gd name="connsiteY17" fmla="*/ 1240872 h 1507637"/>
                <a:gd name="connsiteX18" fmla="*/ 838306 w 1824762"/>
                <a:gd name="connsiteY18" fmla="*/ 1278972 h 1507637"/>
                <a:gd name="connsiteX19" fmla="*/ 701146 w 1824762"/>
                <a:gd name="connsiteY19" fmla="*/ 1329772 h 1507637"/>
                <a:gd name="connsiteX20" fmla="*/ 553826 w 1824762"/>
                <a:gd name="connsiteY20" fmla="*/ 1327232 h 1507637"/>
                <a:gd name="connsiteX21" fmla="*/ 538586 w 1824762"/>
                <a:gd name="connsiteY21" fmla="*/ 1421212 h 1507637"/>
                <a:gd name="connsiteX22" fmla="*/ 556366 w 1824762"/>
                <a:gd name="connsiteY22" fmla="*/ 1482172 h 1507637"/>
                <a:gd name="connsiteX23" fmla="*/ 518266 w 1824762"/>
                <a:gd name="connsiteY23" fmla="*/ 1438992 h 1507637"/>
                <a:gd name="connsiteX24" fmla="*/ 518266 w 1824762"/>
                <a:gd name="connsiteY24" fmla="*/ 1492332 h 1507637"/>
                <a:gd name="connsiteX25" fmla="*/ 492866 w 1824762"/>
                <a:gd name="connsiteY25" fmla="*/ 1418672 h 1507637"/>
                <a:gd name="connsiteX26" fmla="*/ 467466 w 1824762"/>
                <a:gd name="connsiteY26" fmla="*/ 1507572 h 1507637"/>
                <a:gd name="connsiteX27" fmla="*/ 459846 w 1824762"/>
                <a:gd name="connsiteY27" fmla="*/ 1433912 h 1507637"/>
                <a:gd name="connsiteX28" fmla="*/ 403966 w 1824762"/>
                <a:gd name="connsiteY28" fmla="*/ 1484712 h 1507637"/>
                <a:gd name="connsiteX29" fmla="*/ 447146 w 1824762"/>
                <a:gd name="connsiteY29" fmla="*/ 1408512 h 1507637"/>
                <a:gd name="connsiteX30" fmla="*/ 391266 w 1824762"/>
                <a:gd name="connsiteY30" fmla="*/ 1416132 h 1507637"/>
                <a:gd name="connsiteX31" fmla="*/ 482706 w 1824762"/>
                <a:gd name="connsiteY31" fmla="*/ 1352632 h 1507637"/>
                <a:gd name="connsiteX32" fmla="*/ 431906 w 1824762"/>
                <a:gd name="connsiteY32" fmla="*/ 1367872 h 1507637"/>
                <a:gd name="connsiteX33" fmla="*/ 228706 w 1824762"/>
                <a:gd name="connsiteY33" fmla="*/ 1433912 h 1507637"/>
                <a:gd name="connsiteX34" fmla="*/ 129646 w 1824762"/>
                <a:gd name="connsiteY34" fmla="*/ 1411052 h 1507637"/>
                <a:gd name="connsiteX35" fmla="*/ 114406 w 1824762"/>
                <a:gd name="connsiteY35" fmla="*/ 1253572 h 1507637"/>
                <a:gd name="connsiteX36" fmla="*/ 144886 w 1824762"/>
                <a:gd name="connsiteY36" fmla="*/ 1065612 h 1507637"/>
                <a:gd name="connsiteX37" fmla="*/ 38206 w 1824762"/>
                <a:gd name="connsiteY37" fmla="*/ 1007192 h 1507637"/>
                <a:gd name="connsiteX38" fmla="*/ 10266 w 1824762"/>
                <a:gd name="connsiteY38" fmla="*/ 849712 h 1507637"/>
                <a:gd name="connsiteX39" fmla="*/ 200766 w 1824762"/>
                <a:gd name="connsiteY39" fmla="*/ 697312 h 1507637"/>
                <a:gd name="connsiteX40" fmla="*/ 279506 w 1824762"/>
                <a:gd name="connsiteY40" fmla="*/ 857332 h 1507637"/>
                <a:gd name="connsiteX41" fmla="*/ 284586 w 1824762"/>
                <a:gd name="connsiteY41" fmla="*/ 979252 h 1507637"/>
                <a:gd name="connsiteX42" fmla="*/ 376026 w 1824762"/>
                <a:gd name="connsiteY42" fmla="*/ 831932 h 1507637"/>
                <a:gd name="connsiteX43" fmla="*/ 538586 w 1824762"/>
                <a:gd name="connsiteY43" fmla="*/ 727792 h 1507637"/>
                <a:gd name="connsiteX44" fmla="*/ 815446 w 1824762"/>
                <a:gd name="connsiteY44" fmla="*/ 671912 h 1507637"/>
                <a:gd name="connsiteX45" fmla="*/ 1099926 w 1824762"/>
                <a:gd name="connsiteY45" fmla="*/ 727792 h 1507637"/>
                <a:gd name="connsiteX46" fmla="*/ 1323446 w 1824762"/>
                <a:gd name="connsiteY46" fmla="*/ 831932 h 1507637"/>
                <a:gd name="connsiteX47" fmla="*/ 1541886 w 1824762"/>
                <a:gd name="connsiteY47" fmla="*/ 918292 h 1507637"/>
                <a:gd name="connsiteX48" fmla="*/ 1648566 w 1824762"/>
                <a:gd name="connsiteY48" fmla="*/ 966552 h 1507637"/>
                <a:gd name="connsiteX49" fmla="*/ 1775566 w 1824762"/>
                <a:gd name="connsiteY49" fmla="*/ 956392 h 1507637"/>
                <a:gd name="connsiteX50" fmla="*/ 1407266 w 1824762"/>
                <a:gd name="connsiteY50" fmla="*/ 8972 h 1507637"/>
                <a:gd name="connsiteX0" fmla="*/ 1407266 w 1824762"/>
                <a:gd name="connsiteY0" fmla="*/ 8972 h 1507637"/>
                <a:gd name="connsiteX1" fmla="*/ 1620626 w 1824762"/>
                <a:gd name="connsiteY1" fmla="*/ 506812 h 1507637"/>
                <a:gd name="connsiteX2" fmla="*/ 1798426 w 1824762"/>
                <a:gd name="connsiteY2" fmla="*/ 958932 h 1507637"/>
                <a:gd name="connsiteX3" fmla="*/ 1818746 w 1824762"/>
                <a:gd name="connsiteY3" fmla="*/ 1055452 h 1507637"/>
                <a:gd name="connsiteX4" fmla="*/ 1747626 w 1824762"/>
                <a:gd name="connsiteY4" fmla="*/ 1073232 h 1507637"/>
                <a:gd name="connsiteX5" fmla="*/ 1539346 w 1824762"/>
                <a:gd name="connsiteY5" fmla="*/ 948772 h 1507637"/>
                <a:gd name="connsiteX6" fmla="*/ 1313286 w 1824762"/>
                <a:gd name="connsiteY6" fmla="*/ 897972 h 1507637"/>
                <a:gd name="connsiteX7" fmla="*/ 1226926 w 1824762"/>
                <a:gd name="connsiteY7" fmla="*/ 913212 h 1507637"/>
                <a:gd name="connsiteX8" fmla="*/ 1234546 w 1824762"/>
                <a:gd name="connsiteY8" fmla="*/ 981792 h 1507637"/>
                <a:gd name="connsiteX9" fmla="*/ 1214226 w 1824762"/>
                <a:gd name="connsiteY9" fmla="*/ 1136732 h 1507637"/>
                <a:gd name="connsiteX10" fmla="*/ 1054206 w 1824762"/>
                <a:gd name="connsiteY10" fmla="*/ 1248492 h 1507637"/>
                <a:gd name="connsiteX11" fmla="*/ 929746 w 1824762"/>
                <a:gd name="connsiteY11" fmla="*/ 1296752 h 1507637"/>
                <a:gd name="connsiteX12" fmla="*/ 906886 w 1824762"/>
                <a:gd name="connsiteY12" fmla="*/ 1370412 h 1507637"/>
                <a:gd name="connsiteX13" fmla="*/ 899266 w 1824762"/>
                <a:gd name="connsiteY13" fmla="*/ 1299292 h 1507637"/>
                <a:gd name="connsiteX14" fmla="*/ 853546 w 1824762"/>
                <a:gd name="connsiteY14" fmla="*/ 1355172 h 1507637"/>
                <a:gd name="connsiteX15" fmla="*/ 873866 w 1824762"/>
                <a:gd name="connsiteY15" fmla="*/ 1289132 h 1507637"/>
                <a:gd name="connsiteX16" fmla="*/ 817986 w 1824762"/>
                <a:gd name="connsiteY16" fmla="*/ 1332312 h 1507637"/>
                <a:gd name="connsiteX17" fmla="*/ 889106 w 1824762"/>
                <a:gd name="connsiteY17" fmla="*/ 1240872 h 1507637"/>
                <a:gd name="connsiteX18" fmla="*/ 838306 w 1824762"/>
                <a:gd name="connsiteY18" fmla="*/ 1278972 h 1507637"/>
                <a:gd name="connsiteX19" fmla="*/ 701146 w 1824762"/>
                <a:gd name="connsiteY19" fmla="*/ 1329772 h 1507637"/>
                <a:gd name="connsiteX20" fmla="*/ 553826 w 1824762"/>
                <a:gd name="connsiteY20" fmla="*/ 1327232 h 1507637"/>
                <a:gd name="connsiteX21" fmla="*/ 538586 w 1824762"/>
                <a:gd name="connsiteY21" fmla="*/ 1421212 h 1507637"/>
                <a:gd name="connsiteX22" fmla="*/ 556366 w 1824762"/>
                <a:gd name="connsiteY22" fmla="*/ 1482172 h 1507637"/>
                <a:gd name="connsiteX23" fmla="*/ 518266 w 1824762"/>
                <a:gd name="connsiteY23" fmla="*/ 1438992 h 1507637"/>
                <a:gd name="connsiteX24" fmla="*/ 518266 w 1824762"/>
                <a:gd name="connsiteY24" fmla="*/ 1492332 h 1507637"/>
                <a:gd name="connsiteX25" fmla="*/ 492866 w 1824762"/>
                <a:gd name="connsiteY25" fmla="*/ 1418672 h 1507637"/>
                <a:gd name="connsiteX26" fmla="*/ 467466 w 1824762"/>
                <a:gd name="connsiteY26" fmla="*/ 1507572 h 1507637"/>
                <a:gd name="connsiteX27" fmla="*/ 459846 w 1824762"/>
                <a:gd name="connsiteY27" fmla="*/ 1433912 h 1507637"/>
                <a:gd name="connsiteX28" fmla="*/ 403966 w 1824762"/>
                <a:gd name="connsiteY28" fmla="*/ 1484712 h 1507637"/>
                <a:gd name="connsiteX29" fmla="*/ 447146 w 1824762"/>
                <a:gd name="connsiteY29" fmla="*/ 1408512 h 1507637"/>
                <a:gd name="connsiteX30" fmla="*/ 391266 w 1824762"/>
                <a:gd name="connsiteY30" fmla="*/ 1416132 h 1507637"/>
                <a:gd name="connsiteX31" fmla="*/ 482706 w 1824762"/>
                <a:gd name="connsiteY31" fmla="*/ 1352632 h 1507637"/>
                <a:gd name="connsiteX32" fmla="*/ 431906 w 1824762"/>
                <a:gd name="connsiteY32" fmla="*/ 1367872 h 1507637"/>
                <a:gd name="connsiteX33" fmla="*/ 228706 w 1824762"/>
                <a:gd name="connsiteY33" fmla="*/ 1433912 h 1507637"/>
                <a:gd name="connsiteX34" fmla="*/ 129646 w 1824762"/>
                <a:gd name="connsiteY34" fmla="*/ 1411052 h 1507637"/>
                <a:gd name="connsiteX35" fmla="*/ 114406 w 1824762"/>
                <a:gd name="connsiteY35" fmla="*/ 1253572 h 1507637"/>
                <a:gd name="connsiteX36" fmla="*/ 144886 w 1824762"/>
                <a:gd name="connsiteY36" fmla="*/ 1065612 h 1507637"/>
                <a:gd name="connsiteX37" fmla="*/ 38206 w 1824762"/>
                <a:gd name="connsiteY37" fmla="*/ 999572 h 1507637"/>
                <a:gd name="connsiteX38" fmla="*/ 10266 w 1824762"/>
                <a:gd name="connsiteY38" fmla="*/ 849712 h 1507637"/>
                <a:gd name="connsiteX39" fmla="*/ 200766 w 1824762"/>
                <a:gd name="connsiteY39" fmla="*/ 697312 h 1507637"/>
                <a:gd name="connsiteX40" fmla="*/ 279506 w 1824762"/>
                <a:gd name="connsiteY40" fmla="*/ 857332 h 1507637"/>
                <a:gd name="connsiteX41" fmla="*/ 284586 w 1824762"/>
                <a:gd name="connsiteY41" fmla="*/ 979252 h 1507637"/>
                <a:gd name="connsiteX42" fmla="*/ 376026 w 1824762"/>
                <a:gd name="connsiteY42" fmla="*/ 831932 h 1507637"/>
                <a:gd name="connsiteX43" fmla="*/ 538586 w 1824762"/>
                <a:gd name="connsiteY43" fmla="*/ 727792 h 1507637"/>
                <a:gd name="connsiteX44" fmla="*/ 815446 w 1824762"/>
                <a:gd name="connsiteY44" fmla="*/ 671912 h 1507637"/>
                <a:gd name="connsiteX45" fmla="*/ 1099926 w 1824762"/>
                <a:gd name="connsiteY45" fmla="*/ 727792 h 1507637"/>
                <a:gd name="connsiteX46" fmla="*/ 1323446 w 1824762"/>
                <a:gd name="connsiteY46" fmla="*/ 831932 h 1507637"/>
                <a:gd name="connsiteX47" fmla="*/ 1541886 w 1824762"/>
                <a:gd name="connsiteY47" fmla="*/ 918292 h 1507637"/>
                <a:gd name="connsiteX48" fmla="*/ 1648566 w 1824762"/>
                <a:gd name="connsiteY48" fmla="*/ 966552 h 1507637"/>
                <a:gd name="connsiteX49" fmla="*/ 1775566 w 1824762"/>
                <a:gd name="connsiteY49" fmla="*/ 956392 h 1507637"/>
                <a:gd name="connsiteX50" fmla="*/ 1407266 w 1824762"/>
                <a:gd name="connsiteY50" fmla="*/ 8972 h 1507637"/>
                <a:gd name="connsiteX0" fmla="*/ 1407266 w 1824762"/>
                <a:gd name="connsiteY0" fmla="*/ 8972 h 1507637"/>
                <a:gd name="connsiteX1" fmla="*/ 1620626 w 1824762"/>
                <a:gd name="connsiteY1" fmla="*/ 506812 h 1507637"/>
                <a:gd name="connsiteX2" fmla="*/ 1798426 w 1824762"/>
                <a:gd name="connsiteY2" fmla="*/ 958932 h 1507637"/>
                <a:gd name="connsiteX3" fmla="*/ 1818746 w 1824762"/>
                <a:gd name="connsiteY3" fmla="*/ 1055452 h 1507637"/>
                <a:gd name="connsiteX4" fmla="*/ 1747626 w 1824762"/>
                <a:gd name="connsiteY4" fmla="*/ 1073232 h 1507637"/>
                <a:gd name="connsiteX5" fmla="*/ 1539346 w 1824762"/>
                <a:gd name="connsiteY5" fmla="*/ 948772 h 1507637"/>
                <a:gd name="connsiteX6" fmla="*/ 1313286 w 1824762"/>
                <a:gd name="connsiteY6" fmla="*/ 897972 h 1507637"/>
                <a:gd name="connsiteX7" fmla="*/ 1226926 w 1824762"/>
                <a:gd name="connsiteY7" fmla="*/ 913212 h 1507637"/>
                <a:gd name="connsiteX8" fmla="*/ 1234546 w 1824762"/>
                <a:gd name="connsiteY8" fmla="*/ 981792 h 1507637"/>
                <a:gd name="connsiteX9" fmla="*/ 1214226 w 1824762"/>
                <a:gd name="connsiteY9" fmla="*/ 1136732 h 1507637"/>
                <a:gd name="connsiteX10" fmla="*/ 1054206 w 1824762"/>
                <a:gd name="connsiteY10" fmla="*/ 1248492 h 1507637"/>
                <a:gd name="connsiteX11" fmla="*/ 929746 w 1824762"/>
                <a:gd name="connsiteY11" fmla="*/ 1296752 h 1507637"/>
                <a:gd name="connsiteX12" fmla="*/ 906886 w 1824762"/>
                <a:gd name="connsiteY12" fmla="*/ 1370412 h 1507637"/>
                <a:gd name="connsiteX13" fmla="*/ 899266 w 1824762"/>
                <a:gd name="connsiteY13" fmla="*/ 1299292 h 1507637"/>
                <a:gd name="connsiteX14" fmla="*/ 853546 w 1824762"/>
                <a:gd name="connsiteY14" fmla="*/ 1355172 h 1507637"/>
                <a:gd name="connsiteX15" fmla="*/ 873866 w 1824762"/>
                <a:gd name="connsiteY15" fmla="*/ 1289132 h 1507637"/>
                <a:gd name="connsiteX16" fmla="*/ 817986 w 1824762"/>
                <a:gd name="connsiteY16" fmla="*/ 1332312 h 1507637"/>
                <a:gd name="connsiteX17" fmla="*/ 889106 w 1824762"/>
                <a:gd name="connsiteY17" fmla="*/ 1240872 h 1507637"/>
                <a:gd name="connsiteX18" fmla="*/ 838306 w 1824762"/>
                <a:gd name="connsiteY18" fmla="*/ 1278972 h 1507637"/>
                <a:gd name="connsiteX19" fmla="*/ 701146 w 1824762"/>
                <a:gd name="connsiteY19" fmla="*/ 1329772 h 1507637"/>
                <a:gd name="connsiteX20" fmla="*/ 553826 w 1824762"/>
                <a:gd name="connsiteY20" fmla="*/ 1327232 h 1507637"/>
                <a:gd name="connsiteX21" fmla="*/ 538586 w 1824762"/>
                <a:gd name="connsiteY21" fmla="*/ 1421212 h 1507637"/>
                <a:gd name="connsiteX22" fmla="*/ 556366 w 1824762"/>
                <a:gd name="connsiteY22" fmla="*/ 1482172 h 1507637"/>
                <a:gd name="connsiteX23" fmla="*/ 518266 w 1824762"/>
                <a:gd name="connsiteY23" fmla="*/ 1438992 h 1507637"/>
                <a:gd name="connsiteX24" fmla="*/ 518266 w 1824762"/>
                <a:gd name="connsiteY24" fmla="*/ 1492332 h 1507637"/>
                <a:gd name="connsiteX25" fmla="*/ 492866 w 1824762"/>
                <a:gd name="connsiteY25" fmla="*/ 1418672 h 1507637"/>
                <a:gd name="connsiteX26" fmla="*/ 467466 w 1824762"/>
                <a:gd name="connsiteY26" fmla="*/ 1507572 h 1507637"/>
                <a:gd name="connsiteX27" fmla="*/ 459846 w 1824762"/>
                <a:gd name="connsiteY27" fmla="*/ 1433912 h 1507637"/>
                <a:gd name="connsiteX28" fmla="*/ 403966 w 1824762"/>
                <a:gd name="connsiteY28" fmla="*/ 1484712 h 1507637"/>
                <a:gd name="connsiteX29" fmla="*/ 447146 w 1824762"/>
                <a:gd name="connsiteY29" fmla="*/ 1408512 h 1507637"/>
                <a:gd name="connsiteX30" fmla="*/ 391266 w 1824762"/>
                <a:gd name="connsiteY30" fmla="*/ 1416132 h 1507637"/>
                <a:gd name="connsiteX31" fmla="*/ 482706 w 1824762"/>
                <a:gd name="connsiteY31" fmla="*/ 1352632 h 1507637"/>
                <a:gd name="connsiteX32" fmla="*/ 431906 w 1824762"/>
                <a:gd name="connsiteY32" fmla="*/ 1367872 h 1507637"/>
                <a:gd name="connsiteX33" fmla="*/ 228706 w 1824762"/>
                <a:gd name="connsiteY33" fmla="*/ 1433912 h 1507637"/>
                <a:gd name="connsiteX34" fmla="*/ 129646 w 1824762"/>
                <a:gd name="connsiteY34" fmla="*/ 1411052 h 1507637"/>
                <a:gd name="connsiteX35" fmla="*/ 114406 w 1824762"/>
                <a:gd name="connsiteY35" fmla="*/ 1253572 h 1507637"/>
                <a:gd name="connsiteX36" fmla="*/ 144886 w 1824762"/>
                <a:gd name="connsiteY36" fmla="*/ 1065612 h 1507637"/>
                <a:gd name="connsiteX37" fmla="*/ 38206 w 1824762"/>
                <a:gd name="connsiteY37" fmla="*/ 999572 h 1507637"/>
                <a:gd name="connsiteX38" fmla="*/ 10266 w 1824762"/>
                <a:gd name="connsiteY38" fmla="*/ 849712 h 1507637"/>
                <a:gd name="connsiteX39" fmla="*/ 200766 w 1824762"/>
                <a:gd name="connsiteY39" fmla="*/ 697312 h 1507637"/>
                <a:gd name="connsiteX40" fmla="*/ 287126 w 1824762"/>
                <a:gd name="connsiteY40" fmla="*/ 826852 h 1507637"/>
                <a:gd name="connsiteX41" fmla="*/ 284586 w 1824762"/>
                <a:gd name="connsiteY41" fmla="*/ 979252 h 1507637"/>
                <a:gd name="connsiteX42" fmla="*/ 376026 w 1824762"/>
                <a:gd name="connsiteY42" fmla="*/ 831932 h 1507637"/>
                <a:gd name="connsiteX43" fmla="*/ 538586 w 1824762"/>
                <a:gd name="connsiteY43" fmla="*/ 727792 h 1507637"/>
                <a:gd name="connsiteX44" fmla="*/ 815446 w 1824762"/>
                <a:gd name="connsiteY44" fmla="*/ 671912 h 1507637"/>
                <a:gd name="connsiteX45" fmla="*/ 1099926 w 1824762"/>
                <a:gd name="connsiteY45" fmla="*/ 727792 h 1507637"/>
                <a:gd name="connsiteX46" fmla="*/ 1323446 w 1824762"/>
                <a:gd name="connsiteY46" fmla="*/ 831932 h 1507637"/>
                <a:gd name="connsiteX47" fmla="*/ 1541886 w 1824762"/>
                <a:gd name="connsiteY47" fmla="*/ 918292 h 1507637"/>
                <a:gd name="connsiteX48" fmla="*/ 1648566 w 1824762"/>
                <a:gd name="connsiteY48" fmla="*/ 966552 h 1507637"/>
                <a:gd name="connsiteX49" fmla="*/ 1775566 w 1824762"/>
                <a:gd name="connsiteY49" fmla="*/ 956392 h 1507637"/>
                <a:gd name="connsiteX50" fmla="*/ 1407266 w 1824762"/>
                <a:gd name="connsiteY50" fmla="*/ 8972 h 1507637"/>
                <a:gd name="connsiteX0" fmla="*/ 1407266 w 1824762"/>
                <a:gd name="connsiteY0" fmla="*/ 8972 h 1507637"/>
                <a:gd name="connsiteX1" fmla="*/ 1620626 w 1824762"/>
                <a:gd name="connsiteY1" fmla="*/ 506812 h 1507637"/>
                <a:gd name="connsiteX2" fmla="*/ 1798426 w 1824762"/>
                <a:gd name="connsiteY2" fmla="*/ 958932 h 1507637"/>
                <a:gd name="connsiteX3" fmla="*/ 1818746 w 1824762"/>
                <a:gd name="connsiteY3" fmla="*/ 1055452 h 1507637"/>
                <a:gd name="connsiteX4" fmla="*/ 1747626 w 1824762"/>
                <a:gd name="connsiteY4" fmla="*/ 1073232 h 1507637"/>
                <a:gd name="connsiteX5" fmla="*/ 1539346 w 1824762"/>
                <a:gd name="connsiteY5" fmla="*/ 948772 h 1507637"/>
                <a:gd name="connsiteX6" fmla="*/ 1313286 w 1824762"/>
                <a:gd name="connsiteY6" fmla="*/ 897972 h 1507637"/>
                <a:gd name="connsiteX7" fmla="*/ 1226926 w 1824762"/>
                <a:gd name="connsiteY7" fmla="*/ 913212 h 1507637"/>
                <a:gd name="connsiteX8" fmla="*/ 1234546 w 1824762"/>
                <a:gd name="connsiteY8" fmla="*/ 981792 h 1507637"/>
                <a:gd name="connsiteX9" fmla="*/ 1214226 w 1824762"/>
                <a:gd name="connsiteY9" fmla="*/ 1136732 h 1507637"/>
                <a:gd name="connsiteX10" fmla="*/ 1054206 w 1824762"/>
                <a:gd name="connsiteY10" fmla="*/ 1248492 h 1507637"/>
                <a:gd name="connsiteX11" fmla="*/ 929746 w 1824762"/>
                <a:gd name="connsiteY11" fmla="*/ 1296752 h 1507637"/>
                <a:gd name="connsiteX12" fmla="*/ 906886 w 1824762"/>
                <a:gd name="connsiteY12" fmla="*/ 1370412 h 1507637"/>
                <a:gd name="connsiteX13" fmla="*/ 899266 w 1824762"/>
                <a:gd name="connsiteY13" fmla="*/ 1299292 h 1507637"/>
                <a:gd name="connsiteX14" fmla="*/ 853546 w 1824762"/>
                <a:gd name="connsiteY14" fmla="*/ 1355172 h 1507637"/>
                <a:gd name="connsiteX15" fmla="*/ 873866 w 1824762"/>
                <a:gd name="connsiteY15" fmla="*/ 1289132 h 1507637"/>
                <a:gd name="connsiteX16" fmla="*/ 817986 w 1824762"/>
                <a:gd name="connsiteY16" fmla="*/ 1332312 h 1507637"/>
                <a:gd name="connsiteX17" fmla="*/ 889106 w 1824762"/>
                <a:gd name="connsiteY17" fmla="*/ 1240872 h 1507637"/>
                <a:gd name="connsiteX18" fmla="*/ 838306 w 1824762"/>
                <a:gd name="connsiteY18" fmla="*/ 1278972 h 1507637"/>
                <a:gd name="connsiteX19" fmla="*/ 701146 w 1824762"/>
                <a:gd name="connsiteY19" fmla="*/ 1329772 h 1507637"/>
                <a:gd name="connsiteX20" fmla="*/ 553826 w 1824762"/>
                <a:gd name="connsiteY20" fmla="*/ 1327232 h 1507637"/>
                <a:gd name="connsiteX21" fmla="*/ 538586 w 1824762"/>
                <a:gd name="connsiteY21" fmla="*/ 1421212 h 1507637"/>
                <a:gd name="connsiteX22" fmla="*/ 556366 w 1824762"/>
                <a:gd name="connsiteY22" fmla="*/ 1482172 h 1507637"/>
                <a:gd name="connsiteX23" fmla="*/ 518266 w 1824762"/>
                <a:gd name="connsiteY23" fmla="*/ 1438992 h 1507637"/>
                <a:gd name="connsiteX24" fmla="*/ 518266 w 1824762"/>
                <a:gd name="connsiteY24" fmla="*/ 1492332 h 1507637"/>
                <a:gd name="connsiteX25" fmla="*/ 492866 w 1824762"/>
                <a:gd name="connsiteY25" fmla="*/ 1418672 h 1507637"/>
                <a:gd name="connsiteX26" fmla="*/ 467466 w 1824762"/>
                <a:gd name="connsiteY26" fmla="*/ 1507572 h 1507637"/>
                <a:gd name="connsiteX27" fmla="*/ 459846 w 1824762"/>
                <a:gd name="connsiteY27" fmla="*/ 1433912 h 1507637"/>
                <a:gd name="connsiteX28" fmla="*/ 403966 w 1824762"/>
                <a:gd name="connsiteY28" fmla="*/ 1484712 h 1507637"/>
                <a:gd name="connsiteX29" fmla="*/ 447146 w 1824762"/>
                <a:gd name="connsiteY29" fmla="*/ 1408512 h 1507637"/>
                <a:gd name="connsiteX30" fmla="*/ 391266 w 1824762"/>
                <a:gd name="connsiteY30" fmla="*/ 1416132 h 1507637"/>
                <a:gd name="connsiteX31" fmla="*/ 482706 w 1824762"/>
                <a:gd name="connsiteY31" fmla="*/ 1352632 h 1507637"/>
                <a:gd name="connsiteX32" fmla="*/ 431906 w 1824762"/>
                <a:gd name="connsiteY32" fmla="*/ 1367872 h 1507637"/>
                <a:gd name="connsiteX33" fmla="*/ 228706 w 1824762"/>
                <a:gd name="connsiteY33" fmla="*/ 1433912 h 1507637"/>
                <a:gd name="connsiteX34" fmla="*/ 129646 w 1824762"/>
                <a:gd name="connsiteY34" fmla="*/ 1411052 h 1507637"/>
                <a:gd name="connsiteX35" fmla="*/ 114406 w 1824762"/>
                <a:gd name="connsiteY35" fmla="*/ 1253572 h 1507637"/>
                <a:gd name="connsiteX36" fmla="*/ 144886 w 1824762"/>
                <a:gd name="connsiteY36" fmla="*/ 1065612 h 1507637"/>
                <a:gd name="connsiteX37" fmla="*/ 38206 w 1824762"/>
                <a:gd name="connsiteY37" fmla="*/ 999572 h 1507637"/>
                <a:gd name="connsiteX38" fmla="*/ 10266 w 1824762"/>
                <a:gd name="connsiteY38" fmla="*/ 849712 h 1507637"/>
                <a:gd name="connsiteX39" fmla="*/ 200766 w 1824762"/>
                <a:gd name="connsiteY39" fmla="*/ 697312 h 1507637"/>
                <a:gd name="connsiteX40" fmla="*/ 287126 w 1824762"/>
                <a:gd name="connsiteY40" fmla="*/ 826852 h 1507637"/>
                <a:gd name="connsiteX41" fmla="*/ 284586 w 1824762"/>
                <a:gd name="connsiteY41" fmla="*/ 979252 h 1507637"/>
                <a:gd name="connsiteX42" fmla="*/ 376026 w 1824762"/>
                <a:gd name="connsiteY42" fmla="*/ 831932 h 1507637"/>
                <a:gd name="connsiteX43" fmla="*/ 538586 w 1824762"/>
                <a:gd name="connsiteY43" fmla="*/ 717632 h 1507637"/>
                <a:gd name="connsiteX44" fmla="*/ 815446 w 1824762"/>
                <a:gd name="connsiteY44" fmla="*/ 671912 h 1507637"/>
                <a:gd name="connsiteX45" fmla="*/ 1099926 w 1824762"/>
                <a:gd name="connsiteY45" fmla="*/ 727792 h 1507637"/>
                <a:gd name="connsiteX46" fmla="*/ 1323446 w 1824762"/>
                <a:gd name="connsiteY46" fmla="*/ 831932 h 1507637"/>
                <a:gd name="connsiteX47" fmla="*/ 1541886 w 1824762"/>
                <a:gd name="connsiteY47" fmla="*/ 918292 h 1507637"/>
                <a:gd name="connsiteX48" fmla="*/ 1648566 w 1824762"/>
                <a:gd name="connsiteY48" fmla="*/ 966552 h 1507637"/>
                <a:gd name="connsiteX49" fmla="*/ 1775566 w 1824762"/>
                <a:gd name="connsiteY49" fmla="*/ 956392 h 1507637"/>
                <a:gd name="connsiteX50" fmla="*/ 1407266 w 1824762"/>
                <a:gd name="connsiteY50" fmla="*/ 8972 h 1507637"/>
                <a:gd name="connsiteX0" fmla="*/ 1407266 w 1824762"/>
                <a:gd name="connsiteY0" fmla="*/ 8972 h 1507637"/>
                <a:gd name="connsiteX1" fmla="*/ 1620626 w 1824762"/>
                <a:gd name="connsiteY1" fmla="*/ 506812 h 1507637"/>
                <a:gd name="connsiteX2" fmla="*/ 1798426 w 1824762"/>
                <a:gd name="connsiteY2" fmla="*/ 958932 h 1507637"/>
                <a:gd name="connsiteX3" fmla="*/ 1818746 w 1824762"/>
                <a:gd name="connsiteY3" fmla="*/ 1055452 h 1507637"/>
                <a:gd name="connsiteX4" fmla="*/ 1747626 w 1824762"/>
                <a:gd name="connsiteY4" fmla="*/ 1073232 h 1507637"/>
                <a:gd name="connsiteX5" fmla="*/ 1539346 w 1824762"/>
                <a:gd name="connsiteY5" fmla="*/ 948772 h 1507637"/>
                <a:gd name="connsiteX6" fmla="*/ 1313286 w 1824762"/>
                <a:gd name="connsiteY6" fmla="*/ 897972 h 1507637"/>
                <a:gd name="connsiteX7" fmla="*/ 1226926 w 1824762"/>
                <a:gd name="connsiteY7" fmla="*/ 913212 h 1507637"/>
                <a:gd name="connsiteX8" fmla="*/ 1234546 w 1824762"/>
                <a:gd name="connsiteY8" fmla="*/ 981792 h 1507637"/>
                <a:gd name="connsiteX9" fmla="*/ 1214226 w 1824762"/>
                <a:gd name="connsiteY9" fmla="*/ 1136732 h 1507637"/>
                <a:gd name="connsiteX10" fmla="*/ 1054206 w 1824762"/>
                <a:gd name="connsiteY10" fmla="*/ 1248492 h 1507637"/>
                <a:gd name="connsiteX11" fmla="*/ 929746 w 1824762"/>
                <a:gd name="connsiteY11" fmla="*/ 1296752 h 1507637"/>
                <a:gd name="connsiteX12" fmla="*/ 906886 w 1824762"/>
                <a:gd name="connsiteY12" fmla="*/ 1370412 h 1507637"/>
                <a:gd name="connsiteX13" fmla="*/ 899266 w 1824762"/>
                <a:gd name="connsiteY13" fmla="*/ 1299292 h 1507637"/>
                <a:gd name="connsiteX14" fmla="*/ 853546 w 1824762"/>
                <a:gd name="connsiteY14" fmla="*/ 1355172 h 1507637"/>
                <a:gd name="connsiteX15" fmla="*/ 873866 w 1824762"/>
                <a:gd name="connsiteY15" fmla="*/ 1289132 h 1507637"/>
                <a:gd name="connsiteX16" fmla="*/ 817986 w 1824762"/>
                <a:gd name="connsiteY16" fmla="*/ 1332312 h 1507637"/>
                <a:gd name="connsiteX17" fmla="*/ 889106 w 1824762"/>
                <a:gd name="connsiteY17" fmla="*/ 1240872 h 1507637"/>
                <a:gd name="connsiteX18" fmla="*/ 838306 w 1824762"/>
                <a:gd name="connsiteY18" fmla="*/ 1278972 h 1507637"/>
                <a:gd name="connsiteX19" fmla="*/ 701146 w 1824762"/>
                <a:gd name="connsiteY19" fmla="*/ 1329772 h 1507637"/>
                <a:gd name="connsiteX20" fmla="*/ 553826 w 1824762"/>
                <a:gd name="connsiteY20" fmla="*/ 1327232 h 1507637"/>
                <a:gd name="connsiteX21" fmla="*/ 538586 w 1824762"/>
                <a:gd name="connsiteY21" fmla="*/ 1421212 h 1507637"/>
                <a:gd name="connsiteX22" fmla="*/ 556366 w 1824762"/>
                <a:gd name="connsiteY22" fmla="*/ 1482172 h 1507637"/>
                <a:gd name="connsiteX23" fmla="*/ 518266 w 1824762"/>
                <a:gd name="connsiteY23" fmla="*/ 1438992 h 1507637"/>
                <a:gd name="connsiteX24" fmla="*/ 518266 w 1824762"/>
                <a:gd name="connsiteY24" fmla="*/ 1492332 h 1507637"/>
                <a:gd name="connsiteX25" fmla="*/ 492866 w 1824762"/>
                <a:gd name="connsiteY25" fmla="*/ 1418672 h 1507637"/>
                <a:gd name="connsiteX26" fmla="*/ 467466 w 1824762"/>
                <a:gd name="connsiteY26" fmla="*/ 1507572 h 1507637"/>
                <a:gd name="connsiteX27" fmla="*/ 459846 w 1824762"/>
                <a:gd name="connsiteY27" fmla="*/ 1433912 h 1507637"/>
                <a:gd name="connsiteX28" fmla="*/ 403966 w 1824762"/>
                <a:gd name="connsiteY28" fmla="*/ 1484712 h 1507637"/>
                <a:gd name="connsiteX29" fmla="*/ 447146 w 1824762"/>
                <a:gd name="connsiteY29" fmla="*/ 1408512 h 1507637"/>
                <a:gd name="connsiteX30" fmla="*/ 391266 w 1824762"/>
                <a:gd name="connsiteY30" fmla="*/ 1416132 h 1507637"/>
                <a:gd name="connsiteX31" fmla="*/ 482706 w 1824762"/>
                <a:gd name="connsiteY31" fmla="*/ 1352632 h 1507637"/>
                <a:gd name="connsiteX32" fmla="*/ 431906 w 1824762"/>
                <a:gd name="connsiteY32" fmla="*/ 1367872 h 1507637"/>
                <a:gd name="connsiteX33" fmla="*/ 228706 w 1824762"/>
                <a:gd name="connsiteY33" fmla="*/ 1433912 h 1507637"/>
                <a:gd name="connsiteX34" fmla="*/ 129646 w 1824762"/>
                <a:gd name="connsiteY34" fmla="*/ 1411052 h 1507637"/>
                <a:gd name="connsiteX35" fmla="*/ 114406 w 1824762"/>
                <a:gd name="connsiteY35" fmla="*/ 1253572 h 1507637"/>
                <a:gd name="connsiteX36" fmla="*/ 144886 w 1824762"/>
                <a:gd name="connsiteY36" fmla="*/ 1065612 h 1507637"/>
                <a:gd name="connsiteX37" fmla="*/ 38206 w 1824762"/>
                <a:gd name="connsiteY37" fmla="*/ 999572 h 1507637"/>
                <a:gd name="connsiteX38" fmla="*/ 10266 w 1824762"/>
                <a:gd name="connsiteY38" fmla="*/ 849712 h 1507637"/>
                <a:gd name="connsiteX39" fmla="*/ 200766 w 1824762"/>
                <a:gd name="connsiteY39" fmla="*/ 697312 h 1507637"/>
                <a:gd name="connsiteX40" fmla="*/ 287126 w 1824762"/>
                <a:gd name="connsiteY40" fmla="*/ 826852 h 1507637"/>
                <a:gd name="connsiteX41" fmla="*/ 284586 w 1824762"/>
                <a:gd name="connsiteY41" fmla="*/ 979252 h 1507637"/>
                <a:gd name="connsiteX42" fmla="*/ 376026 w 1824762"/>
                <a:gd name="connsiteY42" fmla="*/ 831932 h 1507637"/>
                <a:gd name="connsiteX43" fmla="*/ 538586 w 1824762"/>
                <a:gd name="connsiteY43" fmla="*/ 717632 h 1507637"/>
                <a:gd name="connsiteX44" fmla="*/ 815446 w 1824762"/>
                <a:gd name="connsiteY44" fmla="*/ 671912 h 1507637"/>
                <a:gd name="connsiteX45" fmla="*/ 1099926 w 1824762"/>
                <a:gd name="connsiteY45" fmla="*/ 727792 h 1507637"/>
                <a:gd name="connsiteX46" fmla="*/ 1323446 w 1824762"/>
                <a:gd name="connsiteY46" fmla="*/ 831932 h 1507637"/>
                <a:gd name="connsiteX47" fmla="*/ 1541886 w 1824762"/>
                <a:gd name="connsiteY47" fmla="*/ 918292 h 1507637"/>
                <a:gd name="connsiteX48" fmla="*/ 1646026 w 1824762"/>
                <a:gd name="connsiteY48" fmla="*/ 976712 h 1507637"/>
                <a:gd name="connsiteX49" fmla="*/ 1775566 w 1824762"/>
                <a:gd name="connsiteY49" fmla="*/ 956392 h 1507637"/>
                <a:gd name="connsiteX50" fmla="*/ 1407266 w 1824762"/>
                <a:gd name="connsiteY50" fmla="*/ 8972 h 1507637"/>
                <a:gd name="connsiteX0" fmla="*/ 1407266 w 1821394"/>
                <a:gd name="connsiteY0" fmla="*/ 8972 h 1507637"/>
                <a:gd name="connsiteX1" fmla="*/ 1620626 w 1821394"/>
                <a:gd name="connsiteY1" fmla="*/ 506812 h 1507637"/>
                <a:gd name="connsiteX2" fmla="*/ 1798426 w 1821394"/>
                <a:gd name="connsiteY2" fmla="*/ 958932 h 1507637"/>
                <a:gd name="connsiteX3" fmla="*/ 1813666 w 1821394"/>
                <a:gd name="connsiteY3" fmla="*/ 1050372 h 1507637"/>
                <a:gd name="connsiteX4" fmla="*/ 1747626 w 1821394"/>
                <a:gd name="connsiteY4" fmla="*/ 1073232 h 1507637"/>
                <a:gd name="connsiteX5" fmla="*/ 1539346 w 1821394"/>
                <a:gd name="connsiteY5" fmla="*/ 948772 h 1507637"/>
                <a:gd name="connsiteX6" fmla="*/ 1313286 w 1821394"/>
                <a:gd name="connsiteY6" fmla="*/ 897972 h 1507637"/>
                <a:gd name="connsiteX7" fmla="*/ 1226926 w 1821394"/>
                <a:gd name="connsiteY7" fmla="*/ 913212 h 1507637"/>
                <a:gd name="connsiteX8" fmla="*/ 1234546 w 1821394"/>
                <a:gd name="connsiteY8" fmla="*/ 981792 h 1507637"/>
                <a:gd name="connsiteX9" fmla="*/ 1214226 w 1821394"/>
                <a:gd name="connsiteY9" fmla="*/ 1136732 h 1507637"/>
                <a:gd name="connsiteX10" fmla="*/ 1054206 w 1821394"/>
                <a:gd name="connsiteY10" fmla="*/ 1248492 h 1507637"/>
                <a:gd name="connsiteX11" fmla="*/ 929746 w 1821394"/>
                <a:gd name="connsiteY11" fmla="*/ 1296752 h 1507637"/>
                <a:gd name="connsiteX12" fmla="*/ 906886 w 1821394"/>
                <a:gd name="connsiteY12" fmla="*/ 1370412 h 1507637"/>
                <a:gd name="connsiteX13" fmla="*/ 899266 w 1821394"/>
                <a:gd name="connsiteY13" fmla="*/ 1299292 h 1507637"/>
                <a:gd name="connsiteX14" fmla="*/ 853546 w 1821394"/>
                <a:gd name="connsiteY14" fmla="*/ 1355172 h 1507637"/>
                <a:gd name="connsiteX15" fmla="*/ 873866 w 1821394"/>
                <a:gd name="connsiteY15" fmla="*/ 1289132 h 1507637"/>
                <a:gd name="connsiteX16" fmla="*/ 817986 w 1821394"/>
                <a:gd name="connsiteY16" fmla="*/ 1332312 h 1507637"/>
                <a:gd name="connsiteX17" fmla="*/ 889106 w 1821394"/>
                <a:gd name="connsiteY17" fmla="*/ 1240872 h 1507637"/>
                <a:gd name="connsiteX18" fmla="*/ 838306 w 1821394"/>
                <a:gd name="connsiteY18" fmla="*/ 1278972 h 1507637"/>
                <a:gd name="connsiteX19" fmla="*/ 701146 w 1821394"/>
                <a:gd name="connsiteY19" fmla="*/ 1329772 h 1507637"/>
                <a:gd name="connsiteX20" fmla="*/ 553826 w 1821394"/>
                <a:gd name="connsiteY20" fmla="*/ 1327232 h 1507637"/>
                <a:gd name="connsiteX21" fmla="*/ 538586 w 1821394"/>
                <a:gd name="connsiteY21" fmla="*/ 1421212 h 1507637"/>
                <a:gd name="connsiteX22" fmla="*/ 556366 w 1821394"/>
                <a:gd name="connsiteY22" fmla="*/ 1482172 h 1507637"/>
                <a:gd name="connsiteX23" fmla="*/ 518266 w 1821394"/>
                <a:gd name="connsiteY23" fmla="*/ 1438992 h 1507637"/>
                <a:gd name="connsiteX24" fmla="*/ 518266 w 1821394"/>
                <a:gd name="connsiteY24" fmla="*/ 1492332 h 1507637"/>
                <a:gd name="connsiteX25" fmla="*/ 492866 w 1821394"/>
                <a:gd name="connsiteY25" fmla="*/ 1418672 h 1507637"/>
                <a:gd name="connsiteX26" fmla="*/ 467466 w 1821394"/>
                <a:gd name="connsiteY26" fmla="*/ 1507572 h 1507637"/>
                <a:gd name="connsiteX27" fmla="*/ 459846 w 1821394"/>
                <a:gd name="connsiteY27" fmla="*/ 1433912 h 1507637"/>
                <a:gd name="connsiteX28" fmla="*/ 403966 w 1821394"/>
                <a:gd name="connsiteY28" fmla="*/ 1484712 h 1507637"/>
                <a:gd name="connsiteX29" fmla="*/ 447146 w 1821394"/>
                <a:gd name="connsiteY29" fmla="*/ 1408512 h 1507637"/>
                <a:gd name="connsiteX30" fmla="*/ 391266 w 1821394"/>
                <a:gd name="connsiteY30" fmla="*/ 1416132 h 1507637"/>
                <a:gd name="connsiteX31" fmla="*/ 482706 w 1821394"/>
                <a:gd name="connsiteY31" fmla="*/ 1352632 h 1507637"/>
                <a:gd name="connsiteX32" fmla="*/ 431906 w 1821394"/>
                <a:gd name="connsiteY32" fmla="*/ 1367872 h 1507637"/>
                <a:gd name="connsiteX33" fmla="*/ 228706 w 1821394"/>
                <a:gd name="connsiteY33" fmla="*/ 1433912 h 1507637"/>
                <a:gd name="connsiteX34" fmla="*/ 129646 w 1821394"/>
                <a:gd name="connsiteY34" fmla="*/ 1411052 h 1507637"/>
                <a:gd name="connsiteX35" fmla="*/ 114406 w 1821394"/>
                <a:gd name="connsiteY35" fmla="*/ 1253572 h 1507637"/>
                <a:gd name="connsiteX36" fmla="*/ 144886 w 1821394"/>
                <a:gd name="connsiteY36" fmla="*/ 1065612 h 1507637"/>
                <a:gd name="connsiteX37" fmla="*/ 38206 w 1821394"/>
                <a:gd name="connsiteY37" fmla="*/ 999572 h 1507637"/>
                <a:gd name="connsiteX38" fmla="*/ 10266 w 1821394"/>
                <a:gd name="connsiteY38" fmla="*/ 849712 h 1507637"/>
                <a:gd name="connsiteX39" fmla="*/ 200766 w 1821394"/>
                <a:gd name="connsiteY39" fmla="*/ 697312 h 1507637"/>
                <a:gd name="connsiteX40" fmla="*/ 287126 w 1821394"/>
                <a:gd name="connsiteY40" fmla="*/ 826852 h 1507637"/>
                <a:gd name="connsiteX41" fmla="*/ 284586 w 1821394"/>
                <a:gd name="connsiteY41" fmla="*/ 979252 h 1507637"/>
                <a:gd name="connsiteX42" fmla="*/ 376026 w 1821394"/>
                <a:gd name="connsiteY42" fmla="*/ 831932 h 1507637"/>
                <a:gd name="connsiteX43" fmla="*/ 538586 w 1821394"/>
                <a:gd name="connsiteY43" fmla="*/ 717632 h 1507637"/>
                <a:gd name="connsiteX44" fmla="*/ 815446 w 1821394"/>
                <a:gd name="connsiteY44" fmla="*/ 671912 h 1507637"/>
                <a:gd name="connsiteX45" fmla="*/ 1099926 w 1821394"/>
                <a:gd name="connsiteY45" fmla="*/ 727792 h 1507637"/>
                <a:gd name="connsiteX46" fmla="*/ 1323446 w 1821394"/>
                <a:gd name="connsiteY46" fmla="*/ 831932 h 1507637"/>
                <a:gd name="connsiteX47" fmla="*/ 1541886 w 1821394"/>
                <a:gd name="connsiteY47" fmla="*/ 918292 h 1507637"/>
                <a:gd name="connsiteX48" fmla="*/ 1646026 w 1821394"/>
                <a:gd name="connsiteY48" fmla="*/ 976712 h 1507637"/>
                <a:gd name="connsiteX49" fmla="*/ 1775566 w 1821394"/>
                <a:gd name="connsiteY49" fmla="*/ 956392 h 1507637"/>
                <a:gd name="connsiteX50" fmla="*/ 1407266 w 1821394"/>
                <a:gd name="connsiteY50" fmla="*/ 8972 h 1507637"/>
                <a:gd name="connsiteX0" fmla="*/ 1407266 w 1815931"/>
                <a:gd name="connsiteY0" fmla="*/ 8858 h 1507523"/>
                <a:gd name="connsiteX1" fmla="*/ 1620626 w 1815931"/>
                <a:gd name="connsiteY1" fmla="*/ 506698 h 1507523"/>
                <a:gd name="connsiteX2" fmla="*/ 1783186 w 1815931"/>
                <a:gd name="connsiteY2" fmla="*/ 920718 h 1507523"/>
                <a:gd name="connsiteX3" fmla="*/ 1813666 w 1815931"/>
                <a:gd name="connsiteY3" fmla="*/ 1050258 h 1507523"/>
                <a:gd name="connsiteX4" fmla="*/ 1747626 w 1815931"/>
                <a:gd name="connsiteY4" fmla="*/ 1073118 h 1507523"/>
                <a:gd name="connsiteX5" fmla="*/ 1539346 w 1815931"/>
                <a:gd name="connsiteY5" fmla="*/ 948658 h 1507523"/>
                <a:gd name="connsiteX6" fmla="*/ 1313286 w 1815931"/>
                <a:gd name="connsiteY6" fmla="*/ 897858 h 1507523"/>
                <a:gd name="connsiteX7" fmla="*/ 1226926 w 1815931"/>
                <a:gd name="connsiteY7" fmla="*/ 913098 h 1507523"/>
                <a:gd name="connsiteX8" fmla="*/ 1234546 w 1815931"/>
                <a:gd name="connsiteY8" fmla="*/ 981678 h 1507523"/>
                <a:gd name="connsiteX9" fmla="*/ 1214226 w 1815931"/>
                <a:gd name="connsiteY9" fmla="*/ 1136618 h 1507523"/>
                <a:gd name="connsiteX10" fmla="*/ 1054206 w 1815931"/>
                <a:gd name="connsiteY10" fmla="*/ 1248378 h 1507523"/>
                <a:gd name="connsiteX11" fmla="*/ 929746 w 1815931"/>
                <a:gd name="connsiteY11" fmla="*/ 1296638 h 1507523"/>
                <a:gd name="connsiteX12" fmla="*/ 906886 w 1815931"/>
                <a:gd name="connsiteY12" fmla="*/ 1370298 h 1507523"/>
                <a:gd name="connsiteX13" fmla="*/ 899266 w 1815931"/>
                <a:gd name="connsiteY13" fmla="*/ 1299178 h 1507523"/>
                <a:gd name="connsiteX14" fmla="*/ 853546 w 1815931"/>
                <a:gd name="connsiteY14" fmla="*/ 1355058 h 1507523"/>
                <a:gd name="connsiteX15" fmla="*/ 873866 w 1815931"/>
                <a:gd name="connsiteY15" fmla="*/ 1289018 h 1507523"/>
                <a:gd name="connsiteX16" fmla="*/ 817986 w 1815931"/>
                <a:gd name="connsiteY16" fmla="*/ 1332198 h 1507523"/>
                <a:gd name="connsiteX17" fmla="*/ 889106 w 1815931"/>
                <a:gd name="connsiteY17" fmla="*/ 1240758 h 1507523"/>
                <a:gd name="connsiteX18" fmla="*/ 838306 w 1815931"/>
                <a:gd name="connsiteY18" fmla="*/ 1278858 h 1507523"/>
                <a:gd name="connsiteX19" fmla="*/ 701146 w 1815931"/>
                <a:gd name="connsiteY19" fmla="*/ 1329658 h 1507523"/>
                <a:gd name="connsiteX20" fmla="*/ 553826 w 1815931"/>
                <a:gd name="connsiteY20" fmla="*/ 1327118 h 1507523"/>
                <a:gd name="connsiteX21" fmla="*/ 538586 w 1815931"/>
                <a:gd name="connsiteY21" fmla="*/ 1421098 h 1507523"/>
                <a:gd name="connsiteX22" fmla="*/ 556366 w 1815931"/>
                <a:gd name="connsiteY22" fmla="*/ 1482058 h 1507523"/>
                <a:gd name="connsiteX23" fmla="*/ 518266 w 1815931"/>
                <a:gd name="connsiteY23" fmla="*/ 1438878 h 1507523"/>
                <a:gd name="connsiteX24" fmla="*/ 518266 w 1815931"/>
                <a:gd name="connsiteY24" fmla="*/ 1492218 h 1507523"/>
                <a:gd name="connsiteX25" fmla="*/ 492866 w 1815931"/>
                <a:gd name="connsiteY25" fmla="*/ 1418558 h 1507523"/>
                <a:gd name="connsiteX26" fmla="*/ 467466 w 1815931"/>
                <a:gd name="connsiteY26" fmla="*/ 1507458 h 1507523"/>
                <a:gd name="connsiteX27" fmla="*/ 459846 w 1815931"/>
                <a:gd name="connsiteY27" fmla="*/ 1433798 h 1507523"/>
                <a:gd name="connsiteX28" fmla="*/ 403966 w 1815931"/>
                <a:gd name="connsiteY28" fmla="*/ 1484598 h 1507523"/>
                <a:gd name="connsiteX29" fmla="*/ 447146 w 1815931"/>
                <a:gd name="connsiteY29" fmla="*/ 1408398 h 1507523"/>
                <a:gd name="connsiteX30" fmla="*/ 391266 w 1815931"/>
                <a:gd name="connsiteY30" fmla="*/ 1416018 h 1507523"/>
                <a:gd name="connsiteX31" fmla="*/ 482706 w 1815931"/>
                <a:gd name="connsiteY31" fmla="*/ 1352518 h 1507523"/>
                <a:gd name="connsiteX32" fmla="*/ 431906 w 1815931"/>
                <a:gd name="connsiteY32" fmla="*/ 1367758 h 1507523"/>
                <a:gd name="connsiteX33" fmla="*/ 228706 w 1815931"/>
                <a:gd name="connsiteY33" fmla="*/ 1433798 h 1507523"/>
                <a:gd name="connsiteX34" fmla="*/ 129646 w 1815931"/>
                <a:gd name="connsiteY34" fmla="*/ 1410938 h 1507523"/>
                <a:gd name="connsiteX35" fmla="*/ 114406 w 1815931"/>
                <a:gd name="connsiteY35" fmla="*/ 1253458 h 1507523"/>
                <a:gd name="connsiteX36" fmla="*/ 144886 w 1815931"/>
                <a:gd name="connsiteY36" fmla="*/ 1065498 h 1507523"/>
                <a:gd name="connsiteX37" fmla="*/ 38206 w 1815931"/>
                <a:gd name="connsiteY37" fmla="*/ 999458 h 1507523"/>
                <a:gd name="connsiteX38" fmla="*/ 10266 w 1815931"/>
                <a:gd name="connsiteY38" fmla="*/ 849598 h 1507523"/>
                <a:gd name="connsiteX39" fmla="*/ 200766 w 1815931"/>
                <a:gd name="connsiteY39" fmla="*/ 697198 h 1507523"/>
                <a:gd name="connsiteX40" fmla="*/ 287126 w 1815931"/>
                <a:gd name="connsiteY40" fmla="*/ 826738 h 1507523"/>
                <a:gd name="connsiteX41" fmla="*/ 284586 w 1815931"/>
                <a:gd name="connsiteY41" fmla="*/ 979138 h 1507523"/>
                <a:gd name="connsiteX42" fmla="*/ 376026 w 1815931"/>
                <a:gd name="connsiteY42" fmla="*/ 831818 h 1507523"/>
                <a:gd name="connsiteX43" fmla="*/ 538586 w 1815931"/>
                <a:gd name="connsiteY43" fmla="*/ 717518 h 1507523"/>
                <a:gd name="connsiteX44" fmla="*/ 815446 w 1815931"/>
                <a:gd name="connsiteY44" fmla="*/ 671798 h 1507523"/>
                <a:gd name="connsiteX45" fmla="*/ 1099926 w 1815931"/>
                <a:gd name="connsiteY45" fmla="*/ 727678 h 1507523"/>
                <a:gd name="connsiteX46" fmla="*/ 1323446 w 1815931"/>
                <a:gd name="connsiteY46" fmla="*/ 831818 h 1507523"/>
                <a:gd name="connsiteX47" fmla="*/ 1541886 w 1815931"/>
                <a:gd name="connsiteY47" fmla="*/ 918178 h 1507523"/>
                <a:gd name="connsiteX48" fmla="*/ 1646026 w 1815931"/>
                <a:gd name="connsiteY48" fmla="*/ 976598 h 1507523"/>
                <a:gd name="connsiteX49" fmla="*/ 1775566 w 1815931"/>
                <a:gd name="connsiteY49" fmla="*/ 956278 h 1507523"/>
                <a:gd name="connsiteX50" fmla="*/ 1407266 w 1815931"/>
                <a:gd name="connsiteY50" fmla="*/ 8858 h 1507523"/>
                <a:gd name="connsiteX0" fmla="*/ 1407266 w 1815931"/>
                <a:gd name="connsiteY0" fmla="*/ 8858 h 1507523"/>
                <a:gd name="connsiteX1" fmla="*/ 1620626 w 1815931"/>
                <a:gd name="connsiteY1" fmla="*/ 506698 h 1507523"/>
                <a:gd name="connsiteX2" fmla="*/ 1783186 w 1815931"/>
                <a:gd name="connsiteY2" fmla="*/ 920718 h 1507523"/>
                <a:gd name="connsiteX3" fmla="*/ 1813666 w 1815931"/>
                <a:gd name="connsiteY3" fmla="*/ 1050258 h 1507523"/>
                <a:gd name="connsiteX4" fmla="*/ 1747626 w 1815931"/>
                <a:gd name="connsiteY4" fmla="*/ 1073118 h 1507523"/>
                <a:gd name="connsiteX5" fmla="*/ 1539346 w 1815931"/>
                <a:gd name="connsiteY5" fmla="*/ 948658 h 1507523"/>
                <a:gd name="connsiteX6" fmla="*/ 1313286 w 1815931"/>
                <a:gd name="connsiteY6" fmla="*/ 897858 h 1507523"/>
                <a:gd name="connsiteX7" fmla="*/ 1226926 w 1815931"/>
                <a:gd name="connsiteY7" fmla="*/ 913098 h 1507523"/>
                <a:gd name="connsiteX8" fmla="*/ 1234546 w 1815931"/>
                <a:gd name="connsiteY8" fmla="*/ 981678 h 1507523"/>
                <a:gd name="connsiteX9" fmla="*/ 1193906 w 1815931"/>
                <a:gd name="connsiteY9" fmla="*/ 1131538 h 1507523"/>
                <a:gd name="connsiteX10" fmla="*/ 1054206 w 1815931"/>
                <a:gd name="connsiteY10" fmla="*/ 1248378 h 1507523"/>
                <a:gd name="connsiteX11" fmla="*/ 929746 w 1815931"/>
                <a:gd name="connsiteY11" fmla="*/ 1296638 h 1507523"/>
                <a:gd name="connsiteX12" fmla="*/ 906886 w 1815931"/>
                <a:gd name="connsiteY12" fmla="*/ 1370298 h 1507523"/>
                <a:gd name="connsiteX13" fmla="*/ 899266 w 1815931"/>
                <a:gd name="connsiteY13" fmla="*/ 1299178 h 1507523"/>
                <a:gd name="connsiteX14" fmla="*/ 853546 w 1815931"/>
                <a:gd name="connsiteY14" fmla="*/ 1355058 h 1507523"/>
                <a:gd name="connsiteX15" fmla="*/ 873866 w 1815931"/>
                <a:gd name="connsiteY15" fmla="*/ 1289018 h 1507523"/>
                <a:gd name="connsiteX16" fmla="*/ 817986 w 1815931"/>
                <a:gd name="connsiteY16" fmla="*/ 1332198 h 1507523"/>
                <a:gd name="connsiteX17" fmla="*/ 889106 w 1815931"/>
                <a:gd name="connsiteY17" fmla="*/ 1240758 h 1507523"/>
                <a:gd name="connsiteX18" fmla="*/ 838306 w 1815931"/>
                <a:gd name="connsiteY18" fmla="*/ 1278858 h 1507523"/>
                <a:gd name="connsiteX19" fmla="*/ 701146 w 1815931"/>
                <a:gd name="connsiteY19" fmla="*/ 1329658 h 1507523"/>
                <a:gd name="connsiteX20" fmla="*/ 553826 w 1815931"/>
                <a:gd name="connsiteY20" fmla="*/ 1327118 h 1507523"/>
                <a:gd name="connsiteX21" fmla="*/ 538586 w 1815931"/>
                <a:gd name="connsiteY21" fmla="*/ 1421098 h 1507523"/>
                <a:gd name="connsiteX22" fmla="*/ 556366 w 1815931"/>
                <a:gd name="connsiteY22" fmla="*/ 1482058 h 1507523"/>
                <a:gd name="connsiteX23" fmla="*/ 518266 w 1815931"/>
                <a:gd name="connsiteY23" fmla="*/ 1438878 h 1507523"/>
                <a:gd name="connsiteX24" fmla="*/ 518266 w 1815931"/>
                <a:gd name="connsiteY24" fmla="*/ 1492218 h 1507523"/>
                <a:gd name="connsiteX25" fmla="*/ 492866 w 1815931"/>
                <a:gd name="connsiteY25" fmla="*/ 1418558 h 1507523"/>
                <a:gd name="connsiteX26" fmla="*/ 467466 w 1815931"/>
                <a:gd name="connsiteY26" fmla="*/ 1507458 h 1507523"/>
                <a:gd name="connsiteX27" fmla="*/ 459846 w 1815931"/>
                <a:gd name="connsiteY27" fmla="*/ 1433798 h 1507523"/>
                <a:gd name="connsiteX28" fmla="*/ 403966 w 1815931"/>
                <a:gd name="connsiteY28" fmla="*/ 1484598 h 1507523"/>
                <a:gd name="connsiteX29" fmla="*/ 447146 w 1815931"/>
                <a:gd name="connsiteY29" fmla="*/ 1408398 h 1507523"/>
                <a:gd name="connsiteX30" fmla="*/ 391266 w 1815931"/>
                <a:gd name="connsiteY30" fmla="*/ 1416018 h 1507523"/>
                <a:gd name="connsiteX31" fmla="*/ 482706 w 1815931"/>
                <a:gd name="connsiteY31" fmla="*/ 1352518 h 1507523"/>
                <a:gd name="connsiteX32" fmla="*/ 431906 w 1815931"/>
                <a:gd name="connsiteY32" fmla="*/ 1367758 h 1507523"/>
                <a:gd name="connsiteX33" fmla="*/ 228706 w 1815931"/>
                <a:gd name="connsiteY33" fmla="*/ 1433798 h 1507523"/>
                <a:gd name="connsiteX34" fmla="*/ 129646 w 1815931"/>
                <a:gd name="connsiteY34" fmla="*/ 1410938 h 1507523"/>
                <a:gd name="connsiteX35" fmla="*/ 114406 w 1815931"/>
                <a:gd name="connsiteY35" fmla="*/ 1253458 h 1507523"/>
                <a:gd name="connsiteX36" fmla="*/ 144886 w 1815931"/>
                <a:gd name="connsiteY36" fmla="*/ 1065498 h 1507523"/>
                <a:gd name="connsiteX37" fmla="*/ 38206 w 1815931"/>
                <a:gd name="connsiteY37" fmla="*/ 999458 h 1507523"/>
                <a:gd name="connsiteX38" fmla="*/ 10266 w 1815931"/>
                <a:gd name="connsiteY38" fmla="*/ 849598 h 1507523"/>
                <a:gd name="connsiteX39" fmla="*/ 200766 w 1815931"/>
                <a:gd name="connsiteY39" fmla="*/ 697198 h 1507523"/>
                <a:gd name="connsiteX40" fmla="*/ 287126 w 1815931"/>
                <a:gd name="connsiteY40" fmla="*/ 826738 h 1507523"/>
                <a:gd name="connsiteX41" fmla="*/ 284586 w 1815931"/>
                <a:gd name="connsiteY41" fmla="*/ 979138 h 1507523"/>
                <a:gd name="connsiteX42" fmla="*/ 376026 w 1815931"/>
                <a:gd name="connsiteY42" fmla="*/ 831818 h 1507523"/>
                <a:gd name="connsiteX43" fmla="*/ 538586 w 1815931"/>
                <a:gd name="connsiteY43" fmla="*/ 717518 h 1507523"/>
                <a:gd name="connsiteX44" fmla="*/ 815446 w 1815931"/>
                <a:gd name="connsiteY44" fmla="*/ 671798 h 1507523"/>
                <a:gd name="connsiteX45" fmla="*/ 1099926 w 1815931"/>
                <a:gd name="connsiteY45" fmla="*/ 727678 h 1507523"/>
                <a:gd name="connsiteX46" fmla="*/ 1323446 w 1815931"/>
                <a:gd name="connsiteY46" fmla="*/ 831818 h 1507523"/>
                <a:gd name="connsiteX47" fmla="*/ 1541886 w 1815931"/>
                <a:gd name="connsiteY47" fmla="*/ 918178 h 1507523"/>
                <a:gd name="connsiteX48" fmla="*/ 1646026 w 1815931"/>
                <a:gd name="connsiteY48" fmla="*/ 976598 h 1507523"/>
                <a:gd name="connsiteX49" fmla="*/ 1775566 w 1815931"/>
                <a:gd name="connsiteY49" fmla="*/ 956278 h 1507523"/>
                <a:gd name="connsiteX50" fmla="*/ 1407266 w 1815931"/>
                <a:gd name="connsiteY50" fmla="*/ 8858 h 1507523"/>
                <a:gd name="connsiteX0" fmla="*/ 1407266 w 1815931"/>
                <a:gd name="connsiteY0" fmla="*/ 8858 h 1507523"/>
                <a:gd name="connsiteX1" fmla="*/ 1620626 w 1815931"/>
                <a:gd name="connsiteY1" fmla="*/ 506698 h 1507523"/>
                <a:gd name="connsiteX2" fmla="*/ 1783186 w 1815931"/>
                <a:gd name="connsiteY2" fmla="*/ 920718 h 1507523"/>
                <a:gd name="connsiteX3" fmla="*/ 1813666 w 1815931"/>
                <a:gd name="connsiteY3" fmla="*/ 1050258 h 1507523"/>
                <a:gd name="connsiteX4" fmla="*/ 1747626 w 1815931"/>
                <a:gd name="connsiteY4" fmla="*/ 1073118 h 1507523"/>
                <a:gd name="connsiteX5" fmla="*/ 1539346 w 1815931"/>
                <a:gd name="connsiteY5" fmla="*/ 948658 h 1507523"/>
                <a:gd name="connsiteX6" fmla="*/ 1313286 w 1815931"/>
                <a:gd name="connsiteY6" fmla="*/ 897858 h 1507523"/>
                <a:gd name="connsiteX7" fmla="*/ 1226926 w 1815931"/>
                <a:gd name="connsiteY7" fmla="*/ 913098 h 1507523"/>
                <a:gd name="connsiteX8" fmla="*/ 1232006 w 1815931"/>
                <a:gd name="connsiteY8" fmla="*/ 1007078 h 1507523"/>
                <a:gd name="connsiteX9" fmla="*/ 1193906 w 1815931"/>
                <a:gd name="connsiteY9" fmla="*/ 1131538 h 1507523"/>
                <a:gd name="connsiteX10" fmla="*/ 1054206 w 1815931"/>
                <a:gd name="connsiteY10" fmla="*/ 1248378 h 1507523"/>
                <a:gd name="connsiteX11" fmla="*/ 929746 w 1815931"/>
                <a:gd name="connsiteY11" fmla="*/ 1296638 h 1507523"/>
                <a:gd name="connsiteX12" fmla="*/ 906886 w 1815931"/>
                <a:gd name="connsiteY12" fmla="*/ 1370298 h 1507523"/>
                <a:gd name="connsiteX13" fmla="*/ 899266 w 1815931"/>
                <a:gd name="connsiteY13" fmla="*/ 1299178 h 1507523"/>
                <a:gd name="connsiteX14" fmla="*/ 853546 w 1815931"/>
                <a:gd name="connsiteY14" fmla="*/ 1355058 h 1507523"/>
                <a:gd name="connsiteX15" fmla="*/ 873866 w 1815931"/>
                <a:gd name="connsiteY15" fmla="*/ 1289018 h 1507523"/>
                <a:gd name="connsiteX16" fmla="*/ 817986 w 1815931"/>
                <a:gd name="connsiteY16" fmla="*/ 1332198 h 1507523"/>
                <a:gd name="connsiteX17" fmla="*/ 889106 w 1815931"/>
                <a:gd name="connsiteY17" fmla="*/ 1240758 h 1507523"/>
                <a:gd name="connsiteX18" fmla="*/ 838306 w 1815931"/>
                <a:gd name="connsiteY18" fmla="*/ 1278858 h 1507523"/>
                <a:gd name="connsiteX19" fmla="*/ 701146 w 1815931"/>
                <a:gd name="connsiteY19" fmla="*/ 1329658 h 1507523"/>
                <a:gd name="connsiteX20" fmla="*/ 553826 w 1815931"/>
                <a:gd name="connsiteY20" fmla="*/ 1327118 h 1507523"/>
                <a:gd name="connsiteX21" fmla="*/ 538586 w 1815931"/>
                <a:gd name="connsiteY21" fmla="*/ 1421098 h 1507523"/>
                <a:gd name="connsiteX22" fmla="*/ 556366 w 1815931"/>
                <a:gd name="connsiteY22" fmla="*/ 1482058 h 1507523"/>
                <a:gd name="connsiteX23" fmla="*/ 518266 w 1815931"/>
                <a:gd name="connsiteY23" fmla="*/ 1438878 h 1507523"/>
                <a:gd name="connsiteX24" fmla="*/ 518266 w 1815931"/>
                <a:gd name="connsiteY24" fmla="*/ 1492218 h 1507523"/>
                <a:gd name="connsiteX25" fmla="*/ 492866 w 1815931"/>
                <a:gd name="connsiteY25" fmla="*/ 1418558 h 1507523"/>
                <a:gd name="connsiteX26" fmla="*/ 467466 w 1815931"/>
                <a:gd name="connsiteY26" fmla="*/ 1507458 h 1507523"/>
                <a:gd name="connsiteX27" fmla="*/ 459846 w 1815931"/>
                <a:gd name="connsiteY27" fmla="*/ 1433798 h 1507523"/>
                <a:gd name="connsiteX28" fmla="*/ 403966 w 1815931"/>
                <a:gd name="connsiteY28" fmla="*/ 1484598 h 1507523"/>
                <a:gd name="connsiteX29" fmla="*/ 447146 w 1815931"/>
                <a:gd name="connsiteY29" fmla="*/ 1408398 h 1507523"/>
                <a:gd name="connsiteX30" fmla="*/ 391266 w 1815931"/>
                <a:gd name="connsiteY30" fmla="*/ 1416018 h 1507523"/>
                <a:gd name="connsiteX31" fmla="*/ 482706 w 1815931"/>
                <a:gd name="connsiteY31" fmla="*/ 1352518 h 1507523"/>
                <a:gd name="connsiteX32" fmla="*/ 431906 w 1815931"/>
                <a:gd name="connsiteY32" fmla="*/ 1367758 h 1507523"/>
                <a:gd name="connsiteX33" fmla="*/ 228706 w 1815931"/>
                <a:gd name="connsiteY33" fmla="*/ 1433798 h 1507523"/>
                <a:gd name="connsiteX34" fmla="*/ 129646 w 1815931"/>
                <a:gd name="connsiteY34" fmla="*/ 1410938 h 1507523"/>
                <a:gd name="connsiteX35" fmla="*/ 114406 w 1815931"/>
                <a:gd name="connsiteY35" fmla="*/ 1253458 h 1507523"/>
                <a:gd name="connsiteX36" fmla="*/ 144886 w 1815931"/>
                <a:gd name="connsiteY36" fmla="*/ 1065498 h 1507523"/>
                <a:gd name="connsiteX37" fmla="*/ 38206 w 1815931"/>
                <a:gd name="connsiteY37" fmla="*/ 999458 h 1507523"/>
                <a:gd name="connsiteX38" fmla="*/ 10266 w 1815931"/>
                <a:gd name="connsiteY38" fmla="*/ 849598 h 1507523"/>
                <a:gd name="connsiteX39" fmla="*/ 200766 w 1815931"/>
                <a:gd name="connsiteY39" fmla="*/ 697198 h 1507523"/>
                <a:gd name="connsiteX40" fmla="*/ 287126 w 1815931"/>
                <a:gd name="connsiteY40" fmla="*/ 826738 h 1507523"/>
                <a:gd name="connsiteX41" fmla="*/ 284586 w 1815931"/>
                <a:gd name="connsiteY41" fmla="*/ 979138 h 1507523"/>
                <a:gd name="connsiteX42" fmla="*/ 376026 w 1815931"/>
                <a:gd name="connsiteY42" fmla="*/ 831818 h 1507523"/>
                <a:gd name="connsiteX43" fmla="*/ 538586 w 1815931"/>
                <a:gd name="connsiteY43" fmla="*/ 717518 h 1507523"/>
                <a:gd name="connsiteX44" fmla="*/ 815446 w 1815931"/>
                <a:gd name="connsiteY44" fmla="*/ 671798 h 1507523"/>
                <a:gd name="connsiteX45" fmla="*/ 1099926 w 1815931"/>
                <a:gd name="connsiteY45" fmla="*/ 727678 h 1507523"/>
                <a:gd name="connsiteX46" fmla="*/ 1323446 w 1815931"/>
                <a:gd name="connsiteY46" fmla="*/ 831818 h 1507523"/>
                <a:gd name="connsiteX47" fmla="*/ 1541886 w 1815931"/>
                <a:gd name="connsiteY47" fmla="*/ 918178 h 1507523"/>
                <a:gd name="connsiteX48" fmla="*/ 1646026 w 1815931"/>
                <a:gd name="connsiteY48" fmla="*/ 976598 h 1507523"/>
                <a:gd name="connsiteX49" fmla="*/ 1775566 w 1815931"/>
                <a:gd name="connsiteY49" fmla="*/ 956278 h 1507523"/>
                <a:gd name="connsiteX50" fmla="*/ 1407266 w 1815931"/>
                <a:gd name="connsiteY50" fmla="*/ 8858 h 15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15931" h="1507523">
                  <a:moveTo>
                    <a:pt x="1407266" y="8858"/>
                  </a:moveTo>
                  <a:cubicBezTo>
                    <a:pt x="1381443" y="-66072"/>
                    <a:pt x="1557973" y="354721"/>
                    <a:pt x="1620626" y="506698"/>
                  </a:cubicBezTo>
                  <a:cubicBezTo>
                    <a:pt x="1683279" y="658675"/>
                    <a:pt x="1751013" y="830125"/>
                    <a:pt x="1783186" y="920718"/>
                  </a:cubicBezTo>
                  <a:cubicBezTo>
                    <a:pt x="1815359" y="1011311"/>
                    <a:pt x="1819593" y="1024858"/>
                    <a:pt x="1813666" y="1050258"/>
                  </a:cubicBezTo>
                  <a:cubicBezTo>
                    <a:pt x="1807739" y="1075658"/>
                    <a:pt x="1793346" y="1090051"/>
                    <a:pt x="1747626" y="1073118"/>
                  </a:cubicBezTo>
                  <a:cubicBezTo>
                    <a:pt x="1701906" y="1056185"/>
                    <a:pt x="1611736" y="977868"/>
                    <a:pt x="1539346" y="948658"/>
                  </a:cubicBezTo>
                  <a:cubicBezTo>
                    <a:pt x="1466956" y="919448"/>
                    <a:pt x="1365356" y="903785"/>
                    <a:pt x="1313286" y="897858"/>
                  </a:cubicBezTo>
                  <a:cubicBezTo>
                    <a:pt x="1261216" y="891931"/>
                    <a:pt x="1240473" y="894895"/>
                    <a:pt x="1226926" y="913098"/>
                  </a:cubicBezTo>
                  <a:cubicBezTo>
                    <a:pt x="1213379" y="931301"/>
                    <a:pt x="1237509" y="970671"/>
                    <a:pt x="1232006" y="1007078"/>
                  </a:cubicBezTo>
                  <a:cubicBezTo>
                    <a:pt x="1226503" y="1043485"/>
                    <a:pt x="1223539" y="1091322"/>
                    <a:pt x="1193906" y="1131538"/>
                  </a:cubicBezTo>
                  <a:cubicBezTo>
                    <a:pt x="1164273" y="1171754"/>
                    <a:pt x="1098233" y="1220861"/>
                    <a:pt x="1054206" y="1248378"/>
                  </a:cubicBezTo>
                  <a:cubicBezTo>
                    <a:pt x="1010179" y="1275895"/>
                    <a:pt x="954299" y="1276318"/>
                    <a:pt x="929746" y="1296638"/>
                  </a:cubicBezTo>
                  <a:cubicBezTo>
                    <a:pt x="905193" y="1316958"/>
                    <a:pt x="911966" y="1369875"/>
                    <a:pt x="906886" y="1370298"/>
                  </a:cubicBezTo>
                  <a:cubicBezTo>
                    <a:pt x="901806" y="1370721"/>
                    <a:pt x="908156" y="1301718"/>
                    <a:pt x="899266" y="1299178"/>
                  </a:cubicBezTo>
                  <a:cubicBezTo>
                    <a:pt x="890376" y="1296638"/>
                    <a:pt x="857779" y="1356751"/>
                    <a:pt x="853546" y="1355058"/>
                  </a:cubicBezTo>
                  <a:cubicBezTo>
                    <a:pt x="849313" y="1353365"/>
                    <a:pt x="879793" y="1292828"/>
                    <a:pt x="873866" y="1289018"/>
                  </a:cubicBezTo>
                  <a:cubicBezTo>
                    <a:pt x="867939" y="1285208"/>
                    <a:pt x="815446" y="1340241"/>
                    <a:pt x="817986" y="1332198"/>
                  </a:cubicBezTo>
                  <a:cubicBezTo>
                    <a:pt x="820526" y="1324155"/>
                    <a:pt x="885719" y="1249648"/>
                    <a:pt x="889106" y="1240758"/>
                  </a:cubicBezTo>
                  <a:cubicBezTo>
                    <a:pt x="892493" y="1231868"/>
                    <a:pt x="869633" y="1264041"/>
                    <a:pt x="838306" y="1278858"/>
                  </a:cubicBezTo>
                  <a:cubicBezTo>
                    <a:pt x="806979" y="1293675"/>
                    <a:pt x="748559" y="1321615"/>
                    <a:pt x="701146" y="1329658"/>
                  </a:cubicBezTo>
                  <a:cubicBezTo>
                    <a:pt x="653733" y="1337701"/>
                    <a:pt x="580919" y="1311878"/>
                    <a:pt x="553826" y="1327118"/>
                  </a:cubicBezTo>
                  <a:cubicBezTo>
                    <a:pt x="526733" y="1342358"/>
                    <a:pt x="538163" y="1395275"/>
                    <a:pt x="538586" y="1421098"/>
                  </a:cubicBezTo>
                  <a:cubicBezTo>
                    <a:pt x="539009" y="1446921"/>
                    <a:pt x="559753" y="1479095"/>
                    <a:pt x="556366" y="1482058"/>
                  </a:cubicBezTo>
                  <a:cubicBezTo>
                    <a:pt x="552979" y="1485021"/>
                    <a:pt x="524616" y="1437185"/>
                    <a:pt x="518266" y="1438878"/>
                  </a:cubicBezTo>
                  <a:cubicBezTo>
                    <a:pt x="511916" y="1440571"/>
                    <a:pt x="522499" y="1495605"/>
                    <a:pt x="518266" y="1492218"/>
                  </a:cubicBezTo>
                  <a:cubicBezTo>
                    <a:pt x="514033" y="1488831"/>
                    <a:pt x="501333" y="1416018"/>
                    <a:pt x="492866" y="1418558"/>
                  </a:cubicBezTo>
                  <a:cubicBezTo>
                    <a:pt x="484399" y="1421098"/>
                    <a:pt x="472969" y="1504918"/>
                    <a:pt x="467466" y="1507458"/>
                  </a:cubicBezTo>
                  <a:cubicBezTo>
                    <a:pt x="461963" y="1509998"/>
                    <a:pt x="470429" y="1437608"/>
                    <a:pt x="459846" y="1433798"/>
                  </a:cubicBezTo>
                  <a:cubicBezTo>
                    <a:pt x="449263" y="1429988"/>
                    <a:pt x="406083" y="1488831"/>
                    <a:pt x="403966" y="1484598"/>
                  </a:cubicBezTo>
                  <a:cubicBezTo>
                    <a:pt x="401849" y="1480365"/>
                    <a:pt x="449263" y="1419828"/>
                    <a:pt x="447146" y="1408398"/>
                  </a:cubicBezTo>
                  <a:cubicBezTo>
                    <a:pt x="445029" y="1396968"/>
                    <a:pt x="385339" y="1425331"/>
                    <a:pt x="391266" y="1416018"/>
                  </a:cubicBezTo>
                  <a:cubicBezTo>
                    <a:pt x="397193" y="1406705"/>
                    <a:pt x="475933" y="1360561"/>
                    <a:pt x="482706" y="1352518"/>
                  </a:cubicBezTo>
                  <a:cubicBezTo>
                    <a:pt x="489479" y="1344475"/>
                    <a:pt x="474239" y="1354211"/>
                    <a:pt x="431906" y="1367758"/>
                  </a:cubicBezTo>
                  <a:cubicBezTo>
                    <a:pt x="389573" y="1381305"/>
                    <a:pt x="279083" y="1426601"/>
                    <a:pt x="228706" y="1433798"/>
                  </a:cubicBezTo>
                  <a:cubicBezTo>
                    <a:pt x="178329" y="1440995"/>
                    <a:pt x="148696" y="1440995"/>
                    <a:pt x="129646" y="1410938"/>
                  </a:cubicBezTo>
                  <a:cubicBezTo>
                    <a:pt x="110596" y="1380881"/>
                    <a:pt x="111866" y="1311031"/>
                    <a:pt x="114406" y="1253458"/>
                  </a:cubicBezTo>
                  <a:cubicBezTo>
                    <a:pt x="116946" y="1195885"/>
                    <a:pt x="157586" y="1107831"/>
                    <a:pt x="144886" y="1065498"/>
                  </a:cubicBezTo>
                  <a:cubicBezTo>
                    <a:pt x="132186" y="1023165"/>
                    <a:pt x="60643" y="1035441"/>
                    <a:pt x="38206" y="999458"/>
                  </a:cubicBezTo>
                  <a:cubicBezTo>
                    <a:pt x="15769" y="963475"/>
                    <a:pt x="-16827" y="899975"/>
                    <a:pt x="10266" y="849598"/>
                  </a:cubicBezTo>
                  <a:cubicBezTo>
                    <a:pt x="37359" y="799221"/>
                    <a:pt x="154623" y="701008"/>
                    <a:pt x="200766" y="697198"/>
                  </a:cubicBezTo>
                  <a:cubicBezTo>
                    <a:pt x="246909" y="693388"/>
                    <a:pt x="273156" y="779748"/>
                    <a:pt x="287126" y="826738"/>
                  </a:cubicBezTo>
                  <a:cubicBezTo>
                    <a:pt x="301096" y="873728"/>
                    <a:pt x="269769" y="978291"/>
                    <a:pt x="284586" y="979138"/>
                  </a:cubicBezTo>
                  <a:cubicBezTo>
                    <a:pt x="299403" y="979985"/>
                    <a:pt x="333693" y="875421"/>
                    <a:pt x="376026" y="831818"/>
                  </a:cubicBezTo>
                  <a:cubicBezTo>
                    <a:pt x="418359" y="788215"/>
                    <a:pt x="465349" y="744188"/>
                    <a:pt x="538586" y="717518"/>
                  </a:cubicBezTo>
                  <a:cubicBezTo>
                    <a:pt x="611823" y="690848"/>
                    <a:pt x="721889" y="670105"/>
                    <a:pt x="815446" y="671798"/>
                  </a:cubicBezTo>
                  <a:cubicBezTo>
                    <a:pt x="909003" y="673491"/>
                    <a:pt x="1015259" y="701008"/>
                    <a:pt x="1099926" y="727678"/>
                  </a:cubicBezTo>
                  <a:cubicBezTo>
                    <a:pt x="1184593" y="754348"/>
                    <a:pt x="1249786" y="800068"/>
                    <a:pt x="1323446" y="831818"/>
                  </a:cubicBezTo>
                  <a:cubicBezTo>
                    <a:pt x="1397106" y="863568"/>
                    <a:pt x="1488123" y="894048"/>
                    <a:pt x="1541886" y="918178"/>
                  </a:cubicBezTo>
                  <a:cubicBezTo>
                    <a:pt x="1595649" y="942308"/>
                    <a:pt x="1607926" y="954161"/>
                    <a:pt x="1646026" y="976598"/>
                  </a:cubicBezTo>
                  <a:cubicBezTo>
                    <a:pt x="1684126" y="999035"/>
                    <a:pt x="1815359" y="1117568"/>
                    <a:pt x="1775566" y="956278"/>
                  </a:cubicBezTo>
                  <a:cubicBezTo>
                    <a:pt x="1735773" y="794988"/>
                    <a:pt x="1433089" y="83788"/>
                    <a:pt x="1407266" y="885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0" name="Freeform: Shape 346">
              <a:extLst>
                <a:ext uri="{FF2B5EF4-FFF2-40B4-BE49-F238E27FC236}">
                  <a16:creationId xmlns:a16="http://schemas.microsoft.com/office/drawing/2014/main" id="{58DED1B9-F4D7-4C49-B845-6D311F8D82F3}"/>
                </a:ext>
              </a:extLst>
            </p:cNvPr>
            <p:cNvSpPr/>
            <p:nvPr/>
          </p:nvSpPr>
          <p:spPr>
            <a:xfrm>
              <a:off x="3931644" y="18635494"/>
              <a:ext cx="405556" cy="456740"/>
            </a:xfrm>
            <a:custGeom>
              <a:avLst/>
              <a:gdLst>
                <a:gd name="connsiteX0" fmla="*/ 0 w 416685"/>
                <a:gd name="connsiteY0" fmla="*/ 432171 h 432171"/>
                <a:gd name="connsiteX1" fmla="*/ 124460 w 416685"/>
                <a:gd name="connsiteY1" fmla="*/ 358511 h 432171"/>
                <a:gd name="connsiteX2" fmla="*/ 160020 w 416685"/>
                <a:gd name="connsiteY2" fmla="*/ 284851 h 432171"/>
                <a:gd name="connsiteX3" fmla="*/ 320040 w 416685"/>
                <a:gd name="connsiteY3" fmla="*/ 315331 h 432171"/>
                <a:gd name="connsiteX4" fmla="*/ 414020 w 416685"/>
                <a:gd name="connsiteY4" fmla="*/ 239131 h 432171"/>
                <a:gd name="connsiteX5" fmla="*/ 375920 w 416685"/>
                <a:gd name="connsiteY5" fmla="*/ 61331 h 432171"/>
                <a:gd name="connsiteX6" fmla="*/ 223520 w 416685"/>
                <a:gd name="connsiteY6" fmla="*/ 371 h 432171"/>
                <a:gd name="connsiteX7" fmla="*/ 121920 w 416685"/>
                <a:gd name="connsiteY7" fmla="*/ 43551 h 432171"/>
                <a:gd name="connsiteX8" fmla="*/ 99060 w 416685"/>
                <a:gd name="connsiteY8" fmla="*/ 188331 h 4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685" h="432171">
                  <a:moveTo>
                    <a:pt x="0" y="432171"/>
                  </a:moveTo>
                  <a:cubicBezTo>
                    <a:pt x="48895" y="407617"/>
                    <a:pt x="97790" y="383064"/>
                    <a:pt x="124460" y="358511"/>
                  </a:cubicBezTo>
                  <a:cubicBezTo>
                    <a:pt x="151130" y="333958"/>
                    <a:pt x="127423" y="292048"/>
                    <a:pt x="160020" y="284851"/>
                  </a:cubicBezTo>
                  <a:cubicBezTo>
                    <a:pt x="192617" y="277654"/>
                    <a:pt x="277707" y="322951"/>
                    <a:pt x="320040" y="315331"/>
                  </a:cubicBezTo>
                  <a:cubicBezTo>
                    <a:pt x="362373" y="307711"/>
                    <a:pt x="404707" y="281464"/>
                    <a:pt x="414020" y="239131"/>
                  </a:cubicBezTo>
                  <a:cubicBezTo>
                    <a:pt x="423333" y="196798"/>
                    <a:pt x="407670" y="101124"/>
                    <a:pt x="375920" y="61331"/>
                  </a:cubicBezTo>
                  <a:cubicBezTo>
                    <a:pt x="344170" y="21538"/>
                    <a:pt x="265853" y="3334"/>
                    <a:pt x="223520" y="371"/>
                  </a:cubicBezTo>
                  <a:cubicBezTo>
                    <a:pt x="181187" y="-2592"/>
                    <a:pt x="142663" y="12224"/>
                    <a:pt x="121920" y="43551"/>
                  </a:cubicBezTo>
                  <a:cubicBezTo>
                    <a:pt x="101177" y="74878"/>
                    <a:pt x="100118" y="131604"/>
                    <a:pt x="99060" y="188331"/>
                  </a:cubicBezTo>
                </a:path>
              </a:pathLst>
            </a:cu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1" name="Oval 6450">
              <a:extLst>
                <a:ext uri="{FF2B5EF4-FFF2-40B4-BE49-F238E27FC236}">
                  <a16:creationId xmlns:a16="http://schemas.microsoft.com/office/drawing/2014/main" id="{82859738-06AA-4856-A283-27203E691655}"/>
                </a:ext>
              </a:extLst>
            </p:cNvPr>
            <p:cNvSpPr/>
            <p:nvPr/>
          </p:nvSpPr>
          <p:spPr>
            <a:xfrm>
              <a:off x="3750601" y="18994075"/>
              <a:ext cx="106812" cy="1068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2" name="Oval 6451">
              <a:extLst>
                <a:ext uri="{FF2B5EF4-FFF2-40B4-BE49-F238E27FC236}">
                  <a16:creationId xmlns:a16="http://schemas.microsoft.com/office/drawing/2014/main" id="{F12759E2-9D3D-4F79-BE31-8CDB7F7F2D3B}"/>
                </a:ext>
              </a:extLst>
            </p:cNvPr>
            <p:cNvSpPr/>
            <p:nvPr/>
          </p:nvSpPr>
          <p:spPr>
            <a:xfrm>
              <a:off x="3709952" y="19008444"/>
              <a:ext cx="106812" cy="1068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3" name="Oval 6452">
              <a:extLst>
                <a:ext uri="{FF2B5EF4-FFF2-40B4-BE49-F238E27FC236}">
                  <a16:creationId xmlns:a16="http://schemas.microsoft.com/office/drawing/2014/main" id="{67CCF557-F6C9-4813-91A3-D2341C43078C}"/>
                </a:ext>
              </a:extLst>
            </p:cNvPr>
            <p:cNvSpPr/>
            <p:nvPr/>
          </p:nvSpPr>
          <p:spPr>
            <a:xfrm>
              <a:off x="3669302" y="19022813"/>
              <a:ext cx="106812" cy="1068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4" name="Oval 6453">
              <a:extLst>
                <a:ext uri="{FF2B5EF4-FFF2-40B4-BE49-F238E27FC236}">
                  <a16:creationId xmlns:a16="http://schemas.microsoft.com/office/drawing/2014/main" id="{5A5D4D67-BC0F-4C53-BF6F-60BB716B20D3}"/>
                </a:ext>
              </a:extLst>
            </p:cNvPr>
            <p:cNvSpPr/>
            <p:nvPr/>
          </p:nvSpPr>
          <p:spPr>
            <a:xfrm>
              <a:off x="3628652" y="19037181"/>
              <a:ext cx="106812" cy="1068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5" name="Freeform: Shape 375">
              <a:extLst>
                <a:ext uri="{FF2B5EF4-FFF2-40B4-BE49-F238E27FC236}">
                  <a16:creationId xmlns:a16="http://schemas.microsoft.com/office/drawing/2014/main" id="{03D19DBA-51A3-460C-9E3B-A079DD92927A}"/>
                </a:ext>
              </a:extLst>
            </p:cNvPr>
            <p:cNvSpPr/>
            <p:nvPr/>
          </p:nvSpPr>
          <p:spPr>
            <a:xfrm>
              <a:off x="3800793" y="18640769"/>
              <a:ext cx="485104" cy="405808"/>
            </a:xfrm>
            <a:custGeom>
              <a:avLst/>
              <a:gdLst>
                <a:gd name="connsiteX0" fmla="*/ 0 w 415290"/>
                <a:gd name="connsiteY0" fmla="*/ 337185 h 347406"/>
                <a:gd name="connsiteX1" fmla="*/ 99060 w 415290"/>
                <a:gd name="connsiteY1" fmla="*/ 331470 h 347406"/>
                <a:gd name="connsiteX2" fmla="*/ 264795 w 415290"/>
                <a:gd name="connsiteY2" fmla="*/ 186690 h 347406"/>
                <a:gd name="connsiteX3" fmla="*/ 415290 w 415290"/>
                <a:gd name="connsiteY3" fmla="*/ 0 h 34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5290" h="347406">
                  <a:moveTo>
                    <a:pt x="0" y="337185"/>
                  </a:moveTo>
                  <a:cubicBezTo>
                    <a:pt x="27463" y="346869"/>
                    <a:pt x="54927" y="356553"/>
                    <a:pt x="99060" y="331470"/>
                  </a:cubicBezTo>
                  <a:cubicBezTo>
                    <a:pt x="143193" y="306387"/>
                    <a:pt x="212090" y="241935"/>
                    <a:pt x="264795" y="186690"/>
                  </a:cubicBezTo>
                  <a:cubicBezTo>
                    <a:pt x="317500" y="131445"/>
                    <a:pt x="366395" y="65722"/>
                    <a:pt x="415290" y="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6" name="Freeform: Shape 376">
              <a:extLst>
                <a:ext uri="{FF2B5EF4-FFF2-40B4-BE49-F238E27FC236}">
                  <a16:creationId xmlns:a16="http://schemas.microsoft.com/office/drawing/2014/main" id="{30B1E8FE-4FE5-4C53-AF9F-71ECEACD5461}"/>
                </a:ext>
              </a:extLst>
            </p:cNvPr>
            <p:cNvSpPr/>
            <p:nvPr/>
          </p:nvSpPr>
          <p:spPr>
            <a:xfrm>
              <a:off x="3805244" y="19054665"/>
              <a:ext cx="705403" cy="171378"/>
            </a:xfrm>
            <a:custGeom>
              <a:avLst/>
              <a:gdLst>
                <a:gd name="connsiteX0" fmla="*/ 0 w 603885"/>
                <a:gd name="connsiteY0" fmla="*/ 0 h 146714"/>
                <a:gd name="connsiteX1" fmla="*/ 68580 w 603885"/>
                <a:gd name="connsiteY1" fmla="*/ 60960 h 146714"/>
                <a:gd name="connsiteX2" fmla="*/ 306705 w 603885"/>
                <a:gd name="connsiteY2" fmla="*/ 146685 h 146714"/>
                <a:gd name="connsiteX3" fmla="*/ 603885 w 603885"/>
                <a:gd name="connsiteY3" fmla="*/ 68580 h 14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85" h="146714">
                  <a:moveTo>
                    <a:pt x="0" y="0"/>
                  </a:moveTo>
                  <a:cubicBezTo>
                    <a:pt x="8731" y="18256"/>
                    <a:pt x="17463" y="36513"/>
                    <a:pt x="68580" y="60960"/>
                  </a:cubicBezTo>
                  <a:cubicBezTo>
                    <a:pt x="119697" y="85407"/>
                    <a:pt x="217488" y="145415"/>
                    <a:pt x="306705" y="146685"/>
                  </a:cubicBezTo>
                  <a:cubicBezTo>
                    <a:pt x="395922" y="147955"/>
                    <a:pt x="499903" y="108267"/>
                    <a:pt x="603885" y="6858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7" name="Freeform: Shape 377">
              <a:extLst>
                <a:ext uri="{FF2B5EF4-FFF2-40B4-BE49-F238E27FC236}">
                  <a16:creationId xmlns:a16="http://schemas.microsoft.com/office/drawing/2014/main" id="{22C26759-A8EF-4D04-A469-B2886AD78049}"/>
                </a:ext>
              </a:extLst>
            </p:cNvPr>
            <p:cNvSpPr/>
            <p:nvPr/>
          </p:nvSpPr>
          <p:spPr>
            <a:xfrm>
              <a:off x="3765190" y="18769834"/>
              <a:ext cx="636421" cy="320777"/>
            </a:xfrm>
            <a:custGeom>
              <a:avLst/>
              <a:gdLst>
                <a:gd name="connsiteX0" fmla="*/ 0 w 544830"/>
                <a:gd name="connsiteY0" fmla="*/ 236220 h 274612"/>
                <a:gd name="connsiteX1" fmla="*/ 91440 w 544830"/>
                <a:gd name="connsiteY1" fmla="*/ 262890 h 274612"/>
                <a:gd name="connsiteX2" fmla="*/ 443865 w 544830"/>
                <a:gd name="connsiteY2" fmla="*/ 68580 h 274612"/>
                <a:gd name="connsiteX3" fmla="*/ 544830 w 544830"/>
                <a:gd name="connsiteY3" fmla="*/ 0 h 27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30" h="274612">
                  <a:moveTo>
                    <a:pt x="0" y="236220"/>
                  </a:moveTo>
                  <a:cubicBezTo>
                    <a:pt x="8731" y="263525"/>
                    <a:pt x="17463" y="290830"/>
                    <a:pt x="91440" y="262890"/>
                  </a:cubicBezTo>
                  <a:cubicBezTo>
                    <a:pt x="165418" y="234950"/>
                    <a:pt x="368300" y="112395"/>
                    <a:pt x="443865" y="68580"/>
                  </a:cubicBezTo>
                  <a:cubicBezTo>
                    <a:pt x="519430" y="24765"/>
                    <a:pt x="532130" y="12382"/>
                    <a:pt x="544830" y="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8" name="Freeform: Shape 380">
              <a:extLst>
                <a:ext uri="{FF2B5EF4-FFF2-40B4-BE49-F238E27FC236}">
                  <a16:creationId xmlns:a16="http://schemas.microsoft.com/office/drawing/2014/main" id="{C04C920F-E810-4BA0-AC3D-757ED7C6D457}"/>
                </a:ext>
              </a:extLst>
            </p:cNvPr>
            <p:cNvSpPr/>
            <p:nvPr/>
          </p:nvSpPr>
          <p:spPr>
            <a:xfrm>
              <a:off x="3774091" y="18979007"/>
              <a:ext cx="636421" cy="177644"/>
            </a:xfrm>
            <a:custGeom>
              <a:avLst/>
              <a:gdLst>
                <a:gd name="connsiteX0" fmla="*/ 0 w 544830"/>
                <a:gd name="connsiteY0" fmla="*/ 80010 h 168924"/>
                <a:gd name="connsiteX1" fmla="*/ 64770 w 544830"/>
                <a:gd name="connsiteY1" fmla="*/ 146685 h 168924"/>
                <a:gd name="connsiteX2" fmla="*/ 118110 w 544830"/>
                <a:gd name="connsiteY2" fmla="*/ 158115 h 168924"/>
                <a:gd name="connsiteX3" fmla="*/ 544830 w 544830"/>
                <a:gd name="connsiteY3" fmla="*/ 0 h 168924"/>
                <a:gd name="connsiteX0" fmla="*/ 0 w 544830"/>
                <a:gd name="connsiteY0" fmla="*/ 80010 h 152078"/>
                <a:gd name="connsiteX1" fmla="*/ 64770 w 544830"/>
                <a:gd name="connsiteY1" fmla="*/ 146685 h 152078"/>
                <a:gd name="connsiteX2" fmla="*/ 249555 w 544830"/>
                <a:gd name="connsiteY2" fmla="*/ 131445 h 152078"/>
                <a:gd name="connsiteX3" fmla="*/ 544830 w 544830"/>
                <a:gd name="connsiteY3" fmla="*/ 0 h 15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830" h="152078">
                  <a:moveTo>
                    <a:pt x="0" y="80010"/>
                  </a:moveTo>
                  <a:cubicBezTo>
                    <a:pt x="22542" y="106839"/>
                    <a:pt x="23177" y="138112"/>
                    <a:pt x="64770" y="146685"/>
                  </a:cubicBezTo>
                  <a:cubicBezTo>
                    <a:pt x="106363" y="155258"/>
                    <a:pt x="169545" y="155892"/>
                    <a:pt x="249555" y="131445"/>
                  </a:cubicBezTo>
                  <a:cubicBezTo>
                    <a:pt x="329565" y="106998"/>
                    <a:pt x="371475" y="66834"/>
                    <a:pt x="544830" y="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9" name="Freeform: Shape 381">
              <a:extLst>
                <a:ext uri="{FF2B5EF4-FFF2-40B4-BE49-F238E27FC236}">
                  <a16:creationId xmlns:a16="http://schemas.microsoft.com/office/drawing/2014/main" id="{19D7F92C-B5FD-406C-A406-722FD5431238}"/>
                </a:ext>
              </a:extLst>
            </p:cNvPr>
            <p:cNvSpPr/>
            <p:nvPr/>
          </p:nvSpPr>
          <p:spPr>
            <a:xfrm>
              <a:off x="3722910" y="18876645"/>
              <a:ext cx="307084" cy="217512"/>
            </a:xfrm>
            <a:custGeom>
              <a:avLst/>
              <a:gdLst>
                <a:gd name="connsiteX0" fmla="*/ 0 w 262890"/>
                <a:gd name="connsiteY0" fmla="*/ 160020 h 186209"/>
                <a:gd name="connsiteX1" fmla="*/ 49530 w 262890"/>
                <a:gd name="connsiteY1" fmla="*/ 173355 h 186209"/>
                <a:gd name="connsiteX2" fmla="*/ 262890 w 262890"/>
                <a:gd name="connsiteY2" fmla="*/ 0 h 18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890" h="186209">
                  <a:moveTo>
                    <a:pt x="0" y="160020"/>
                  </a:moveTo>
                  <a:cubicBezTo>
                    <a:pt x="2857" y="180022"/>
                    <a:pt x="5715" y="200025"/>
                    <a:pt x="49530" y="173355"/>
                  </a:cubicBezTo>
                  <a:cubicBezTo>
                    <a:pt x="93345" y="146685"/>
                    <a:pt x="178117" y="73342"/>
                    <a:pt x="262890" y="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0" name="Freeform: Shape 382">
              <a:extLst>
                <a:ext uri="{FF2B5EF4-FFF2-40B4-BE49-F238E27FC236}">
                  <a16:creationId xmlns:a16="http://schemas.microsoft.com/office/drawing/2014/main" id="{961D0BA8-10EE-4E09-A6F6-6C0ACAEDEC06}"/>
                </a:ext>
              </a:extLst>
            </p:cNvPr>
            <p:cNvSpPr/>
            <p:nvPr/>
          </p:nvSpPr>
          <p:spPr>
            <a:xfrm>
              <a:off x="3716234" y="19094720"/>
              <a:ext cx="596366" cy="138053"/>
            </a:xfrm>
            <a:custGeom>
              <a:avLst/>
              <a:gdLst>
                <a:gd name="connsiteX0" fmla="*/ 0 w 510540"/>
                <a:gd name="connsiteY0" fmla="*/ 0 h 118185"/>
                <a:gd name="connsiteX1" fmla="*/ 43815 w 510540"/>
                <a:gd name="connsiteY1" fmla="*/ 62865 h 118185"/>
                <a:gd name="connsiteX2" fmla="*/ 219075 w 510540"/>
                <a:gd name="connsiteY2" fmla="*/ 118110 h 118185"/>
                <a:gd name="connsiteX3" fmla="*/ 510540 w 510540"/>
                <a:gd name="connsiteY3" fmla="*/ 72390 h 11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0540" h="118185">
                  <a:moveTo>
                    <a:pt x="0" y="0"/>
                  </a:moveTo>
                  <a:cubicBezTo>
                    <a:pt x="3651" y="21590"/>
                    <a:pt x="7303" y="43180"/>
                    <a:pt x="43815" y="62865"/>
                  </a:cubicBezTo>
                  <a:cubicBezTo>
                    <a:pt x="80327" y="82550"/>
                    <a:pt x="141288" y="116523"/>
                    <a:pt x="219075" y="118110"/>
                  </a:cubicBezTo>
                  <a:cubicBezTo>
                    <a:pt x="296862" y="119697"/>
                    <a:pt x="403701" y="96043"/>
                    <a:pt x="510540" y="7239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1" name="Freeform: Shape 383">
              <a:extLst>
                <a:ext uri="{FF2B5EF4-FFF2-40B4-BE49-F238E27FC236}">
                  <a16:creationId xmlns:a16="http://schemas.microsoft.com/office/drawing/2014/main" id="{E0DF9935-94BC-41C5-A85E-019B34F40478}"/>
                </a:ext>
              </a:extLst>
            </p:cNvPr>
            <p:cNvSpPr/>
            <p:nvPr/>
          </p:nvSpPr>
          <p:spPr>
            <a:xfrm>
              <a:off x="3671729" y="18932277"/>
              <a:ext cx="175794" cy="150525"/>
            </a:xfrm>
            <a:custGeom>
              <a:avLst/>
              <a:gdLst>
                <a:gd name="connsiteX0" fmla="*/ 0 w 150495"/>
                <a:gd name="connsiteY0" fmla="*/ 127635 h 128862"/>
                <a:gd name="connsiteX1" fmla="*/ 62865 w 150495"/>
                <a:gd name="connsiteY1" fmla="*/ 110490 h 128862"/>
                <a:gd name="connsiteX2" fmla="*/ 150495 w 150495"/>
                <a:gd name="connsiteY2" fmla="*/ 0 h 1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495" h="128862">
                  <a:moveTo>
                    <a:pt x="0" y="127635"/>
                  </a:moveTo>
                  <a:cubicBezTo>
                    <a:pt x="18891" y="129699"/>
                    <a:pt x="37783" y="131763"/>
                    <a:pt x="62865" y="110490"/>
                  </a:cubicBezTo>
                  <a:cubicBezTo>
                    <a:pt x="87948" y="89217"/>
                    <a:pt x="119221" y="44608"/>
                    <a:pt x="150495" y="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2" name="Freeform: Shape 384">
              <a:extLst>
                <a:ext uri="{FF2B5EF4-FFF2-40B4-BE49-F238E27FC236}">
                  <a16:creationId xmlns:a16="http://schemas.microsoft.com/office/drawing/2014/main" id="{91231FD7-9703-4B18-BD66-6193D681DB8D}"/>
                </a:ext>
              </a:extLst>
            </p:cNvPr>
            <p:cNvSpPr/>
            <p:nvPr/>
          </p:nvSpPr>
          <p:spPr>
            <a:xfrm>
              <a:off x="3691756" y="19099170"/>
              <a:ext cx="66757" cy="133515"/>
            </a:xfrm>
            <a:custGeom>
              <a:avLst/>
              <a:gdLst>
                <a:gd name="connsiteX0" fmla="*/ 0 w 57150"/>
                <a:gd name="connsiteY0" fmla="*/ 0 h 114300"/>
                <a:gd name="connsiteX1" fmla="*/ 13335 w 57150"/>
                <a:gd name="connsiteY1" fmla="*/ 74295 h 114300"/>
                <a:gd name="connsiteX2" fmla="*/ 57150 w 57150"/>
                <a:gd name="connsiteY2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14300">
                  <a:moveTo>
                    <a:pt x="0" y="0"/>
                  </a:moveTo>
                  <a:cubicBezTo>
                    <a:pt x="1905" y="27622"/>
                    <a:pt x="3810" y="55245"/>
                    <a:pt x="13335" y="74295"/>
                  </a:cubicBezTo>
                  <a:cubicBezTo>
                    <a:pt x="22860" y="93345"/>
                    <a:pt x="40005" y="103822"/>
                    <a:pt x="57150" y="114300"/>
                  </a:cubicBezTo>
                </a:path>
              </a:pathLst>
            </a:cu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63" name="Group 6462">
              <a:extLst>
                <a:ext uri="{FF2B5EF4-FFF2-40B4-BE49-F238E27FC236}">
                  <a16:creationId xmlns:a16="http://schemas.microsoft.com/office/drawing/2014/main" id="{429A7366-E53B-48E4-87A8-6B653E1EC17A}"/>
                </a:ext>
              </a:extLst>
            </p:cNvPr>
            <p:cNvGrpSpPr/>
            <p:nvPr/>
          </p:nvGrpSpPr>
          <p:grpSpPr>
            <a:xfrm rot="19800000">
              <a:off x="2211479" y="16747089"/>
              <a:ext cx="1708989" cy="2213377"/>
              <a:chOff x="1438914" y="17864693"/>
              <a:chExt cx="1463040" cy="1894839"/>
            </a:xfrm>
          </p:grpSpPr>
          <p:grpSp>
            <p:nvGrpSpPr>
              <p:cNvPr id="6478" name="Group 6477">
                <a:extLst>
                  <a:ext uri="{FF2B5EF4-FFF2-40B4-BE49-F238E27FC236}">
                    <a16:creationId xmlns:a16="http://schemas.microsoft.com/office/drawing/2014/main" id="{63B1C104-EAE9-4980-B5DC-7430968884D5}"/>
                  </a:ext>
                </a:extLst>
              </p:cNvPr>
              <p:cNvGrpSpPr/>
              <p:nvPr/>
            </p:nvGrpSpPr>
            <p:grpSpPr>
              <a:xfrm>
                <a:off x="1684369" y="18092343"/>
                <a:ext cx="972130" cy="1667189"/>
                <a:chOff x="17716898" y="17601471"/>
                <a:chExt cx="914400" cy="1618014"/>
              </a:xfr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80" name="Trapezoid 6479">
                  <a:extLst>
                    <a:ext uri="{FF2B5EF4-FFF2-40B4-BE49-F238E27FC236}">
                      <a16:creationId xmlns:a16="http://schemas.microsoft.com/office/drawing/2014/main" id="{6D73A207-D1EE-401E-9BE4-E3B7F5CFFDD4}"/>
                    </a:ext>
                  </a:extLst>
                </p:cNvPr>
                <p:cNvSpPr/>
                <p:nvPr/>
              </p:nvSpPr>
              <p:spPr>
                <a:xfrm rot="10800000">
                  <a:off x="17767191" y="18835958"/>
                  <a:ext cx="813816" cy="365760"/>
                </a:xfrm>
                <a:prstGeom prst="trapezoid">
                  <a:avLst>
                    <a:gd name="adj" fmla="val 9356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481" name="Group 6480">
                  <a:extLst>
                    <a:ext uri="{FF2B5EF4-FFF2-40B4-BE49-F238E27FC236}">
                      <a16:creationId xmlns:a16="http://schemas.microsoft.com/office/drawing/2014/main" id="{65776BDE-5EE5-4001-9FEB-C9746CDA95DE}"/>
                    </a:ext>
                  </a:extLst>
                </p:cNvPr>
                <p:cNvGrpSpPr/>
                <p:nvPr/>
              </p:nvGrpSpPr>
              <p:grpSpPr>
                <a:xfrm>
                  <a:off x="17716898" y="17601471"/>
                  <a:ext cx="914400" cy="1417890"/>
                  <a:chOff x="17716898" y="17577087"/>
                  <a:chExt cx="914400" cy="1417890"/>
                </a:xfrm>
              </p:grpSpPr>
              <p:sp>
                <p:nvSpPr>
                  <p:cNvPr id="6483" name="Flowchart: Magnetic Disk 232">
                    <a:extLst>
                      <a:ext uri="{FF2B5EF4-FFF2-40B4-BE49-F238E27FC236}">
                        <a16:creationId xmlns:a16="http://schemas.microsoft.com/office/drawing/2014/main" id="{F7F8850B-FC23-4C0A-9573-5F7BD11FAAF7}"/>
                      </a:ext>
                    </a:extLst>
                  </p:cNvPr>
                  <p:cNvSpPr/>
                  <p:nvPr/>
                </p:nvSpPr>
                <p:spPr>
                  <a:xfrm>
                    <a:off x="17762618" y="17714817"/>
                    <a:ext cx="822960" cy="1280160"/>
                  </a:xfrm>
                  <a:prstGeom prst="flowChartMagneticDisk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84" name="Flowchart: Magnetic Disk 221">
                    <a:extLst>
                      <a:ext uri="{FF2B5EF4-FFF2-40B4-BE49-F238E27FC236}">
                        <a16:creationId xmlns:a16="http://schemas.microsoft.com/office/drawing/2014/main" id="{88DE44BC-BF12-4ACE-A882-C516031BFBC0}"/>
                      </a:ext>
                    </a:extLst>
                  </p:cNvPr>
                  <p:cNvSpPr/>
                  <p:nvPr/>
                </p:nvSpPr>
                <p:spPr>
                  <a:xfrm>
                    <a:off x="17716898" y="17577087"/>
                    <a:ext cx="914400" cy="1280160"/>
                  </a:xfrm>
                  <a:prstGeom prst="flowChartMagneticDisk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482" name="Flowchart: Magnetic Disk 236">
                  <a:extLst>
                    <a:ext uri="{FF2B5EF4-FFF2-40B4-BE49-F238E27FC236}">
                      <a16:creationId xmlns:a16="http://schemas.microsoft.com/office/drawing/2014/main" id="{CA169920-66C7-4A47-A1E4-912BDA45EC7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082658" y="19036605"/>
                  <a:ext cx="182880" cy="182880"/>
                </a:xfrm>
                <a:prstGeom prst="flowChartMagneticDisk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79" name="Rectangle 6478">
                <a:extLst>
                  <a:ext uri="{FF2B5EF4-FFF2-40B4-BE49-F238E27FC236}">
                    <a16:creationId xmlns:a16="http://schemas.microsoft.com/office/drawing/2014/main" id="{D2DC292B-DDDD-413B-8263-F91F3BABFB72}"/>
                  </a:ext>
                </a:extLst>
              </p:cNvPr>
              <p:cNvSpPr/>
              <p:nvPr/>
            </p:nvSpPr>
            <p:spPr>
              <a:xfrm>
                <a:off x="1438914" y="17864693"/>
                <a:ext cx="146304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64" name="Group 6463">
              <a:extLst>
                <a:ext uri="{FF2B5EF4-FFF2-40B4-BE49-F238E27FC236}">
                  <a16:creationId xmlns:a16="http://schemas.microsoft.com/office/drawing/2014/main" id="{8BCEBF6F-A0FB-45EB-AD12-63FB8E526417}"/>
                </a:ext>
              </a:extLst>
            </p:cNvPr>
            <p:cNvGrpSpPr/>
            <p:nvPr/>
          </p:nvGrpSpPr>
          <p:grpSpPr>
            <a:xfrm rot="600000">
              <a:off x="2953513" y="20007328"/>
              <a:ext cx="906151" cy="1393814"/>
              <a:chOff x="2539374" y="21197950"/>
              <a:chExt cx="775742" cy="1193223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6468" name="Flowchart: Magnetic Disk 248">
                <a:extLst>
                  <a:ext uri="{FF2B5EF4-FFF2-40B4-BE49-F238E27FC236}">
                    <a16:creationId xmlns:a16="http://schemas.microsoft.com/office/drawing/2014/main" id="{CF37B67A-AAA1-4CA3-B8B9-E51C7ABB5056}"/>
                  </a:ext>
                </a:extLst>
              </p:cNvPr>
              <p:cNvSpPr/>
              <p:nvPr/>
            </p:nvSpPr>
            <p:spPr>
              <a:xfrm>
                <a:off x="2605900" y="21659653"/>
                <a:ext cx="640080" cy="731520"/>
              </a:xfrm>
              <a:prstGeom prst="flowChartMagneticDisk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9" name="Flowchart: Magnetic Disk 246">
                <a:extLst>
                  <a:ext uri="{FF2B5EF4-FFF2-40B4-BE49-F238E27FC236}">
                    <a16:creationId xmlns:a16="http://schemas.microsoft.com/office/drawing/2014/main" id="{20447D9D-133D-4A99-A338-29878749D415}"/>
                  </a:ext>
                </a:extLst>
              </p:cNvPr>
              <p:cNvSpPr/>
              <p:nvPr/>
            </p:nvSpPr>
            <p:spPr>
              <a:xfrm>
                <a:off x="2560180" y="21197950"/>
                <a:ext cx="731520" cy="731520"/>
              </a:xfrm>
              <a:prstGeom prst="flowChartMagneticDisk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70" name="Group 6469">
                <a:extLst>
                  <a:ext uri="{FF2B5EF4-FFF2-40B4-BE49-F238E27FC236}">
                    <a16:creationId xmlns:a16="http://schemas.microsoft.com/office/drawing/2014/main" id="{C6DB3286-4EC5-4FD7-8A01-C4E225FBA310}"/>
                  </a:ext>
                </a:extLst>
              </p:cNvPr>
              <p:cNvGrpSpPr/>
              <p:nvPr/>
            </p:nvGrpSpPr>
            <p:grpSpPr>
              <a:xfrm>
                <a:off x="2539374" y="21583713"/>
                <a:ext cx="775742" cy="196215"/>
                <a:chOff x="2539374" y="21728818"/>
                <a:chExt cx="775742" cy="196215"/>
              </a:xfrm>
            </p:grpSpPr>
            <p:cxnSp>
              <p:nvCxnSpPr>
                <p:cNvPr id="6471" name="Straight Connector 6470">
                  <a:extLst>
                    <a:ext uri="{FF2B5EF4-FFF2-40B4-BE49-F238E27FC236}">
                      <a16:creationId xmlns:a16="http://schemas.microsoft.com/office/drawing/2014/main" id="{74502A1D-9EE7-4E7E-8E12-9A2249DF8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15116" y="21728818"/>
                  <a:ext cx="0" cy="91440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2" name="Straight Connector 6471">
                  <a:extLst>
                    <a:ext uri="{FF2B5EF4-FFF2-40B4-BE49-F238E27FC236}">
                      <a16:creationId xmlns:a16="http://schemas.microsoft.com/office/drawing/2014/main" id="{E58120C5-F178-41C1-B782-5799BE5A7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8664" y="21784680"/>
                  <a:ext cx="0" cy="91440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3" name="Straight Connector 6472">
                  <a:extLst>
                    <a:ext uri="{FF2B5EF4-FFF2-40B4-BE49-F238E27FC236}">
                      <a16:creationId xmlns:a16="http://schemas.microsoft.com/office/drawing/2014/main" id="{D4ABBE94-B9FF-40AA-9349-C2084FE02D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6534" y="21820258"/>
                  <a:ext cx="0" cy="91440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4" name="Straight Connector 6473">
                  <a:extLst>
                    <a:ext uri="{FF2B5EF4-FFF2-40B4-BE49-F238E27FC236}">
                      <a16:creationId xmlns:a16="http://schemas.microsoft.com/office/drawing/2014/main" id="{0D765224-1C5F-47E2-89BE-72C6AB4AEB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5824" y="21782801"/>
                  <a:ext cx="0" cy="91440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5" name="Straight Connector 6474">
                  <a:extLst>
                    <a:ext uri="{FF2B5EF4-FFF2-40B4-BE49-F238E27FC236}">
                      <a16:creationId xmlns:a16="http://schemas.microsoft.com/office/drawing/2014/main" id="{2F38DD84-34E7-43F1-AF24-C7754A594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27244" y="21833593"/>
                  <a:ext cx="0" cy="91440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6" name="Straight Connector 6475">
                  <a:extLst>
                    <a:ext uri="{FF2B5EF4-FFF2-40B4-BE49-F238E27FC236}">
                      <a16:creationId xmlns:a16="http://schemas.microsoft.com/office/drawing/2014/main" id="{4DDD1C2A-30A6-4A48-A8E4-36AA48D0E1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7954" y="21820003"/>
                  <a:ext cx="0" cy="91440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7" name="Straight Connector 6476">
                  <a:extLst>
                    <a:ext uri="{FF2B5EF4-FFF2-40B4-BE49-F238E27FC236}">
                      <a16:creationId xmlns:a16="http://schemas.microsoft.com/office/drawing/2014/main" id="{0B059DD6-973F-4EC2-B51E-4FA358873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9374" y="21728818"/>
                  <a:ext cx="0" cy="91440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65" name="Rectangle 6464">
              <a:extLst>
                <a:ext uri="{FF2B5EF4-FFF2-40B4-BE49-F238E27FC236}">
                  <a16:creationId xmlns:a16="http://schemas.microsoft.com/office/drawing/2014/main" id="{18518142-7BDD-45AD-A5F3-6391A10EF325}"/>
                </a:ext>
              </a:extLst>
            </p:cNvPr>
            <p:cNvSpPr/>
            <p:nvPr/>
          </p:nvSpPr>
          <p:spPr>
            <a:xfrm rot="600000">
              <a:off x="2366396" y="21006816"/>
              <a:ext cx="1708989" cy="1521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6" name="Freeform: Shape 393">
              <a:extLst>
                <a:ext uri="{FF2B5EF4-FFF2-40B4-BE49-F238E27FC236}">
                  <a16:creationId xmlns:a16="http://schemas.microsoft.com/office/drawing/2014/main" id="{E3272DCE-C8C6-4136-B0A0-C76CA73331E0}"/>
                </a:ext>
              </a:extLst>
            </p:cNvPr>
            <p:cNvSpPr/>
            <p:nvPr/>
          </p:nvSpPr>
          <p:spPr>
            <a:xfrm>
              <a:off x="3856459" y="18275328"/>
              <a:ext cx="2819833" cy="825272"/>
            </a:xfrm>
            <a:custGeom>
              <a:avLst/>
              <a:gdLst>
                <a:gd name="connsiteX0" fmla="*/ 0 w 2097024"/>
                <a:gd name="connsiteY0" fmla="*/ 431220 h 687544"/>
                <a:gd name="connsiteX1" fmla="*/ 91440 w 2097024"/>
                <a:gd name="connsiteY1" fmla="*/ 22788 h 687544"/>
                <a:gd name="connsiteX2" fmla="*/ 518160 w 2097024"/>
                <a:gd name="connsiteY2" fmla="*/ 89844 h 687544"/>
                <a:gd name="connsiteX3" fmla="*/ 816864 w 2097024"/>
                <a:gd name="connsiteY3" fmla="*/ 406836 h 687544"/>
                <a:gd name="connsiteX4" fmla="*/ 1158240 w 2097024"/>
                <a:gd name="connsiteY4" fmla="*/ 687252 h 687544"/>
                <a:gd name="connsiteX5" fmla="*/ 1932432 w 2097024"/>
                <a:gd name="connsiteY5" fmla="*/ 455604 h 687544"/>
                <a:gd name="connsiteX6" fmla="*/ 2097024 w 2097024"/>
                <a:gd name="connsiteY6" fmla="*/ 230052 h 687544"/>
                <a:gd name="connsiteX0" fmla="*/ 0 w 2097024"/>
                <a:gd name="connsiteY0" fmla="*/ 425583 h 681907"/>
                <a:gd name="connsiteX1" fmla="*/ 91440 w 2097024"/>
                <a:gd name="connsiteY1" fmla="*/ 17151 h 681907"/>
                <a:gd name="connsiteX2" fmla="*/ 457200 w 2097024"/>
                <a:gd name="connsiteY2" fmla="*/ 108591 h 681907"/>
                <a:gd name="connsiteX3" fmla="*/ 816864 w 2097024"/>
                <a:gd name="connsiteY3" fmla="*/ 401199 h 681907"/>
                <a:gd name="connsiteX4" fmla="*/ 1158240 w 2097024"/>
                <a:gd name="connsiteY4" fmla="*/ 681615 h 681907"/>
                <a:gd name="connsiteX5" fmla="*/ 1932432 w 2097024"/>
                <a:gd name="connsiteY5" fmla="*/ 449967 h 681907"/>
                <a:gd name="connsiteX6" fmla="*/ 2097024 w 2097024"/>
                <a:gd name="connsiteY6" fmla="*/ 224415 h 681907"/>
                <a:gd name="connsiteX0" fmla="*/ 0 w 2097024"/>
                <a:gd name="connsiteY0" fmla="*/ 425583 h 651478"/>
                <a:gd name="connsiteX1" fmla="*/ 91440 w 2097024"/>
                <a:gd name="connsiteY1" fmla="*/ 17151 h 651478"/>
                <a:gd name="connsiteX2" fmla="*/ 457200 w 2097024"/>
                <a:gd name="connsiteY2" fmla="*/ 108591 h 651478"/>
                <a:gd name="connsiteX3" fmla="*/ 816864 w 2097024"/>
                <a:gd name="connsiteY3" fmla="*/ 401199 h 651478"/>
                <a:gd name="connsiteX4" fmla="*/ 1207008 w 2097024"/>
                <a:gd name="connsiteY4" fmla="*/ 651135 h 651478"/>
                <a:gd name="connsiteX5" fmla="*/ 1932432 w 2097024"/>
                <a:gd name="connsiteY5" fmla="*/ 449967 h 651478"/>
                <a:gd name="connsiteX6" fmla="*/ 2097024 w 2097024"/>
                <a:gd name="connsiteY6" fmla="*/ 224415 h 651478"/>
                <a:gd name="connsiteX0" fmla="*/ 0 w 2097024"/>
                <a:gd name="connsiteY0" fmla="*/ 425583 h 730618"/>
                <a:gd name="connsiteX1" fmla="*/ 91440 w 2097024"/>
                <a:gd name="connsiteY1" fmla="*/ 17151 h 730618"/>
                <a:gd name="connsiteX2" fmla="*/ 457200 w 2097024"/>
                <a:gd name="connsiteY2" fmla="*/ 108591 h 730618"/>
                <a:gd name="connsiteX3" fmla="*/ 816864 w 2097024"/>
                <a:gd name="connsiteY3" fmla="*/ 401199 h 730618"/>
                <a:gd name="connsiteX4" fmla="*/ 1438656 w 2097024"/>
                <a:gd name="connsiteY4" fmla="*/ 730383 h 730618"/>
                <a:gd name="connsiteX5" fmla="*/ 1932432 w 2097024"/>
                <a:gd name="connsiteY5" fmla="*/ 449967 h 730618"/>
                <a:gd name="connsiteX6" fmla="*/ 2097024 w 2097024"/>
                <a:gd name="connsiteY6" fmla="*/ 224415 h 730618"/>
                <a:gd name="connsiteX0" fmla="*/ 0 w 2115312"/>
                <a:gd name="connsiteY0" fmla="*/ 425583 h 730600"/>
                <a:gd name="connsiteX1" fmla="*/ 91440 w 2115312"/>
                <a:gd name="connsiteY1" fmla="*/ 17151 h 730600"/>
                <a:gd name="connsiteX2" fmla="*/ 457200 w 2115312"/>
                <a:gd name="connsiteY2" fmla="*/ 108591 h 730600"/>
                <a:gd name="connsiteX3" fmla="*/ 816864 w 2115312"/>
                <a:gd name="connsiteY3" fmla="*/ 401199 h 730600"/>
                <a:gd name="connsiteX4" fmla="*/ 1438656 w 2115312"/>
                <a:gd name="connsiteY4" fmla="*/ 730383 h 730600"/>
                <a:gd name="connsiteX5" fmla="*/ 1932432 w 2115312"/>
                <a:gd name="connsiteY5" fmla="*/ 449967 h 730600"/>
                <a:gd name="connsiteX6" fmla="*/ 2115312 w 2115312"/>
                <a:gd name="connsiteY6" fmla="*/ 328047 h 730600"/>
                <a:gd name="connsiteX0" fmla="*/ 0 w 2414016"/>
                <a:gd name="connsiteY0" fmla="*/ 425583 h 730562"/>
                <a:gd name="connsiteX1" fmla="*/ 91440 w 2414016"/>
                <a:gd name="connsiteY1" fmla="*/ 17151 h 730562"/>
                <a:gd name="connsiteX2" fmla="*/ 457200 w 2414016"/>
                <a:gd name="connsiteY2" fmla="*/ 108591 h 730562"/>
                <a:gd name="connsiteX3" fmla="*/ 816864 w 2414016"/>
                <a:gd name="connsiteY3" fmla="*/ 401199 h 730562"/>
                <a:gd name="connsiteX4" fmla="*/ 1438656 w 2414016"/>
                <a:gd name="connsiteY4" fmla="*/ 730383 h 730562"/>
                <a:gd name="connsiteX5" fmla="*/ 1932432 w 2414016"/>
                <a:gd name="connsiteY5" fmla="*/ 449967 h 730562"/>
                <a:gd name="connsiteX6" fmla="*/ 2414016 w 2414016"/>
                <a:gd name="connsiteY6" fmla="*/ 620655 h 730562"/>
                <a:gd name="connsiteX0" fmla="*/ 0 w 2414016"/>
                <a:gd name="connsiteY0" fmla="*/ 425583 h 694009"/>
                <a:gd name="connsiteX1" fmla="*/ 91440 w 2414016"/>
                <a:gd name="connsiteY1" fmla="*/ 17151 h 694009"/>
                <a:gd name="connsiteX2" fmla="*/ 457200 w 2414016"/>
                <a:gd name="connsiteY2" fmla="*/ 108591 h 694009"/>
                <a:gd name="connsiteX3" fmla="*/ 816864 w 2414016"/>
                <a:gd name="connsiteY3" fmla="*/ 401199 h 694009"/>
                <a:gd name="connsiteX4" fmla="*/ 1420368 w 2414016"/>
                <a:gd name="connsiteY4" fmla="*/ 693807 h 694009"/>
                <a:gd name="connsiteX5" fmla="*/ 1932432 w 2414016"/>
                <a:gd name="connsiteY5" fmla="*/ 449967 h 694009"/>
                <a:gd name="connsiteX6" fmla="*/ 2414016 w 2414016"/>
                <a:gd name="connsiteY6" fmla="*/ 620655 h 694009"/>
                <a:gd name="connsiteX0" fmla="*/ 0 w 2414016"/>
                <a:gd name="connsiteY0" fmla="*/ 425583 h 693868"/>
                <a:gd name="connsiteX1" fmla="*/ 91440 w 2414016"/>
                <a:gd name="connsiteY1" fmla="*/ 17151 h 693868"/>
                <a:gd name="connsiteX2" fmla="*/ 457200 w 2414016"/>
                <a:gd name="connsiteY2" fmla="*/ 108591 h 693868"/>
                <a:gd name="connsiteX3" fmla="*/ 816864 w 2414016"/>
                <a:gd name="connsiteY3" fmla="*/ 401199 h 693868"/>
                <a:gd name="connsiteX4" fmla="*/ 1420368 w 2414016"/>
                <a:gd name="connsiteY4" fmla="*/ 693807 h 693868"/>
                <a:gd name="connsiteX5" fmla="*/ 1883664 w 2414016"/>
                <a:gd name="connsiteY5" fmla="*/ 376815 h 693868"/>
                <a:gd name="connsiteX6" fmla="*/ 2414016 w 2414016"/>
                <a:gd name="connsiteY6" fmla="*/ 620655 h 693868"/>
                <a:gd name="connsiteX0" fmla="*/ 0 w 2414016"/>
                <a:gd name="connsiteY0" fmla="*/ 440981 h 709269"/>
                <a:gd name="connsiteX1" fmla="*/ 91440 w 2414016"/>
                <a:gd name="connsiteY1" fmla="*/ 32549 h 709269"/>
                <a:gd name="connsiteX2" fmla="*/ 341376 w 2414016"/>
                <a:gd name="connsiteY2" fmla="*/ 69125 h 709269"/>
                <a:gd name="connsiteX3" fmla="*/ 816864 w 2414016"/>
                <a:gd name="connsiteY3" fmla="*/ 416597 h 709269"/>
                <a:gd name="connsiteX4" fmla="*/ 1420368 w 2414016"/>
                <a:gd name="connsiteY4" fmla="*/ 709205 h 709269"/>
                <a:gd name="connsiteX5" fmla="*/ 1883664 w 2414016"/>
                <a:gd name="connsiteY5" fmla="*/ 392213 h 709269"/>
                <a:gd name="connsiteX6" fmla="*/ 2414016 w 2414016"/>
                <a:gd name="connsiteY6" fmla="*/ 636053 h 709269"/>
                <a:gd name="connsiteX0" fmla="*/ 0 w 2414016"/>
                <a:gd name="connsiteY0" fmla="*/ 438743 h 707030"/>
                <a:gd name="connsiteX1" fmla="*/ 91440 w 2414016"/>
                <a:gd name="connsiteY1" fmla="*/ 30311 h 707030"/>
                <a:gd name="connsiteX2" fmla="*/ 384048 w 2414016"/>
                <a:gd name="connsiteY2" fmla="*/ 72983 h 707030"/>
                <a:gd name="connsiteX3" fmla="*/ 816864 w 2414016"/>
                <a:gd name="connsiteY3" fmla="*/ 414359 h 707030"/>
                <a:gd name="connsiteX4" fmla="*/ 1420368 w 2414016"/>
                <a:gd name="connsiteY4" fmla="*/ 706967 h 707030"/>
                <a:gd name="connsiteX5" fmla="*/ 1883664 w 2414016"/>
                <a:gd name="connsiteY5" fmla="*/ 389975 h 707030"/>
                <a:gd name="connsiteX6" fmla="*/ 2414016 w 2414016"/>
                <a:gd name="connsiteY6" fmla="*/ 633815 h 707030"/>
                <a:gd name="connsiteX0" fmla="*/ 0 w 2414016"/>
                <a:gd name="connsiteY0" fmla="*/ 438264 h 706503"/>
                <a:gd name="connsiteX1" fmla="*/ 91440 w 2414016"/>
                <a:gd name="connsiteY1" fmla="*/ 29832 h 706503"/>
                <a:gd name="connsiteX2" fmla="*/ 384048 w 2414016"/>
                <a:gd name="connsiteY2" fmla="*/ 72504 h 706503"/>
                <a:gd name="connsiteX3" fmla="*/ 841248 w 2414016"/>
                <a:gd name="connsiteY3" fmla="*/ 401688 h 706503"/>
                <a:gd name="connsiteX4" fmla="*/ 1420368 w 2414016"/>
                <a:gd name="connsiteY4" fmla="*/ 706488 h 706503"/>
                <a:gd name="connsiteX5" fmla="*/ 1883664 w 2414016"/>
                <a:gd name="connsiteY5" fmla="*/ 389496 h 706503"/>
                <a:gd name="connsiteX6" fmla="*/ 2414016 w 2414016"/>
                <a:gd name="connsiteY6" fmla="*/ 633336 h 70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4016" h="706503">
                  <a:moveTo>
                    <a:pt x="0" y="438264"/>
                  </a:moveTo>
                  <a:cubicBezTo>
                    <a:pt x="2540" y="262496"/>
                    <a:pt x="27432" y="90792"/>
                    <a:pt x="91440" y="29832"/>
                  </a:cubicBezTo>
                  <a:cubicBezTo>
                    <a:pt x="155448" y="-31128"/>
                    <a:pt x="259080" y="10528"/>
                    <a:pt x="384048" y="72504"/>
                  </a:cubicBezTo>
                  <a:cubicBezTo>
                    <a:pt x="509016" y="134480"/>
                    <a:pt x="668528" y="296024"/>
                    <a:pt x="841248" y="401688"/>
                  </a:cubicBezTo>
                  <a:cubicBezTo>
                    <a:pt x="1013968" y="507352"/>
                    <a:pt x="1246632" y="708520"/>
                    <a:pt x="1420368" y="706488"/>
                  </a:cubicBezTo>
                  <a:cubicBezTo>
                    <a:pt x="1594104" y="704456"/>
                    <a:pt x="1718056" y="401688"/>
                    <a:pt x="1883664" y="389496"/>
                  </a:cubicBezTo>
                  <a:cubicBezTo>
                    <a:pt x="2049272" y="377304"/>
                    <a:pt x="2409952" y="708012"/>
                    <a:pt x="2414016" y="633336"/>
                  </a:cubicBezTo>
                </a:path>
              </a:pathLst>
            </a:custGeom>
            <a:noFill/>
            <a:ln w="38100">
              <a:solidFill>
                <a:srgbClr val="D748B3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7" name="Oval 6466">
              <a:extLst>
                <a:ext uri="{FF2B5EF4-FFF2-40B4-BE49-F238E27FC236}">
                  <a16:creationId xmlns:a16="http://schemas.microsoft.com/office/drawing/2014/main" id="{D733671F-7A50-466A-A68D-AD6C8228514D}"/>
                </a:ext>
              </a:extLst>
            </p:cNvPr>
            <p:cNvSpPr/>
            <p:nvPr/>
          </p:nvSpPr>
          <p:spPr>
            <a:xfrm>
              <a:off x="3772656" y="18715164"/>
              <a:ext cx="160218" cy="16021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58" name="Rectangle 3057">
            <a:extLst>
              <a:ext uri="{FF2B5EF4-FFF2-40B4-BE49-F238E27FC236}">
                <a16:creationId xmlns:a16="http://schemas.microsoft.com/office/drawing/2014/main" id="{2249AF76-FA01-49AB-9ADF-B946D5E3E973}"/>
              </a:ext>
            </a:extLst>
          </p:cNvPr>
          <p:cNvSpPr/>
          <p:nvPr/>
        </p:nvSpPr>
        <p:spPr>
          <a:xfrm>
            <a:off x="537017" y="15430244"/>
            <a:ext cx="1627632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18" name="Picture 6517">
            <a:extLst>
              <a:ext uri="{FF2B5EF4-FFF2-40B4-BE49-F238E27FC236}">
                <a16:creationId xmlns:a16="http://schemas.microsoft.com/office/drawing/2014/main" id="{DD1F177B-E7F6-4CD2-AF6B-69AFA8789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15305" y="20201582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3B153EA-74A1-448B-9AA5-908E553C1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3971" y="2361902"/>
            <a:ext cx="6918388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2327FF-8A4D-4827-B08D-035CFAD1BB23}"/>
              </a:ext>
            </a:extLst>
          </p:cNvPr>
          <p:cNvSpPr/>
          <p:nvPr/>
        </p:nvSpPr>
        <p:spPr>
          <a:xfrm>
            <a:off x="537017" y="5271801"/>
            <a:ext cx="16276320" cy="9875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662BC-823E-4611-94DA-FBBFCEDAECD2}"/>
              </a:ext>
            </a:extLst>
          </p:cNvPr>
          <p:cNvSpPr txBox="1"/>
          <p:nvPr/>
        </p:nvSpPr>
        <p:spPr>
          <a:xfrm>
            <a:off x="1828800" y="457200"/>
            <a:ext cx="47548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800" b="1" dirty="0">
                <a:latin typeface="Century Gothic" panose="020B0502020202020204" pitchFamily="34" charset="0"/>
              </a:rPr>
              <a:t>Circuit basis for functional heterogeneity of principal neurons in sensory cortex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297A4-7309-4C8A-BE37-2C17351168F0}"/>
              </a:ext>
            </a:extLst>
          </p:cNvPr>
          <p:cNvSpPr txBox="1"/>
          <p:nvPr/>
        </p:nvSpPr>
        <p:spPr>
          <a:xfrm>
            <a:off x="10972800" y="2468880"/>
            <a:ext cx="292608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Ana R </a:t>
            </a:r>
            <a:r>
              <a:rPr lang="en-US" sz="6000" b="1" dirty="0" err="1">
                <a:latin typeface="Century Gothic" panose="020B0502020202020204" pitchFamily="34" charset="0"/>
              </a:rPr>
              <a:t>Inácio</a:t>
            </a:r>
            <a:r>
              <a:rPr lang="en-US" sz="6000" b="1" dirty="0">
                <a:latin typeface="Century Gothic" panose="020B0502020202020204" pitchFamily="34" charset="0"/>
              </a:rPr>
              <a:t>, Francisco Pereira, Charles </a:t>
            </a:r>
            <a:r>
              <a:rPr lang="en-US" sz="6000" b="1" dirty="0" err="1">
                <a:latin typeface="Century Gothic" panose="020B0502020202020204" pitchFamily="34" charset="0"/>
              </a:rPr>
              <a:t>Gerfen</a:t>
            </a:r>
            <a:r>
              <a:rPr lang="en-US" sz="6000" b="1" dirty="0">
                <a:latin typeface="Century Gothic" panose="020B0502020202020204" pitchFamily="34" charset="0"/>
              </a:rPr>
              <a:t> and </a:t>
            </a:r>
            <a:r>
              <a:rPr lang="en-US" sz="6000" b="1" dirty="0" err="1">
                <a:latin typeface="Century Gothic" panose="020B0502020202020204" pitchFamily="34" charset="0"/>
              </a:rPr>
              <a:t>Soohyun</a:t>
            </a:r>
            <a:r>
              <a:rPr lang="en-US" sz="6000" b="1" dirty="0">
                <a:latin typeface="Century Gothic" panose="020B0502020202020204" pitchFamily="34" charset="0"/>
              </a:rPr>
              <a:t> Lee</a:t>
            </a:r>
          </a:p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National institute of Mental Health, National Institutes of Health,  Bethesda, MD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CAE5F-7C30-4E9A-A762-7FA72D1596D2}"/>
              </a:ext>
            </a:extLst>
          </p:cNvPr>
          <p:cNvSpPr txBox="1"/>
          <p:nvPr/>
        </p:nvSpPr>
        <p:spPr>
          <a:xfrm>
            <a:off x="537017" y="5271801"/>
            <a:ext cx="16276320" cy="72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CF2630B-6E3D-4AA9-A003-D663FAE8F43B}"/>
              </a:ext>
            </a:extLst>
          </p:cNvPr>
          <p:cNvSpPr/>
          <p:nvPr/>
        </p:nvSpPr>
        <p:spPr>
          <a:xfrm>
            <a:off x="34381440" y="18735994"/>
            <a:ext cx="1627632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5425CB-218E-400E-8571-5F8FDE70E630}"/>
              </a:ext>
            </a:extLst>
          </p:cNvPr>
          <p:cNvSpPr/>
          <p:nvPr/>
        </p:nvSpPr>
        <p:spPr>
          <a:xfrm>
            <a:off x="17455483" y="15059445"/>
            <a:ext cx="1627632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C212C23-DD80-409C-A9E6-776FFBE538A3}"/>
              </a:ext>
            </a:extLst>
          </p:cNvPr>
          <p:cNvSpPr/>
          <p:nvPr/>
        </p:nvSpPr>
        <p:spPr>
          <a:xfrm>
            <a:off x="17465040" y="24508887"/>
            <a:ext cx="1627632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2692141-627D-4341-A570-D9E7B07B2577}"/>
              </a:ext>
            </a:extLst>
          </p:cNvPr>
          <p:cNvSpPr/>
          <p:nvPr/>
        </p:nvSpPr>
        <p:spPr>
          <a:xfrm>
            <a:off x="537016" y="15430789"/>
            <a:ext cx="16276320" cy="918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124C99-AA48-41CC-86C0-E6F6A52BBCC1}"/>
              </a:ext>
            </a:extLst>
          </p:cNvPr>
          <p:cNvSpPr/>
          <p:nvPr/>
        </p:nvSpPr>
        <p:spPr>
          <a:xfrm>
            <a:off x="537017" y="26803684"/>
            <a:ext cx="1627632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1A405FF-2C8F-4863-BE81-9CAFE193F912}"/>
              </a:ext>
            </a:extLst>
          </p:cNvPr>
          <p:cNvGrpSpPr/>
          <p:nvPr/>
        </p:nvGrpSpPr>
        <p:grpSpPr>
          <a:xfrm>
            <a:off x="34381440" y="27871101"/>
            <a:ext cx="16276320" cy="6021805"/>
            <a:chOff x="34381440" y="27807505"/>
            <a:chExt cx="16276320" cy="6021805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C9C2A76-72EF-44EC-9193-3095C54AA815}"/>
                </a:ext>
              </a:extLst>
            </p:cNvPr>
            <p:cNvSpPr/>
            <p:nvPr/>
          </p:nvSpPr>
          <p:spPr>
            <a:xfrm>
              <a:off x="34381440" y="27807506"/>
              <a:ext cx="16276320" cy="60218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2697118-6ED1-4C75-981B-5EC258426738}"/>
                </a:ext>
              </a:extLst>
            </p:cNvPr>
            <p:cNvSpPr txBox="1"/>
            <p:nvPr/>
          </p:nvSpPr>
          <p:spPr>
            <a:xfrm>
              <a:off x="34381440" y="27807505"/>
              <a:ext cx="16276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Century Gothic" panose="020B0502020202020204" pitchFamily="34" charset="0"/>
                </a:rPr>
                <a:t>SUMMARY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05761E5-6832-4572-8FD8-917143495B47}"/>
              </a:ext>
            </a:extLst>
          </p:cNvPr>
          <p:cNvSpPr txBox="1"/>
          <p:nvPr/>
        </p:nvSpPr>
        <p:spPr>
          <a:xfrm>
            <a:off x="34381440" y="34609820"/>
            <a:ext cx="1627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entury Gothic" panose="020B0502020202020204" pitchFamily="34" charset="0"/>
              </a:rPr>
              <a:t>ACKLOWDGEMENTS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FB504C-F4C7-438B-90B3-1D8E0A32901A}"/>
              </a:ext>
            </a:extLst>
          </p:cNvPr>
          <p:cNvSpPr txBox="1"/>
          <p:nvPr/>
        </p:nvSpPr>
        <p:spPr>
          <a:xfrm>
            <a:off x="34381440" y="36555916"/>
            <a:ext cx="1627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entury Gothic" panose="020B0502020202020204" pitchFamily="34" charset="0"/>
              </a:rPr>
              <a:t>FUNDING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C66E9B-BBBE-43A5-9528-95C669FBB9B5}"/>
              </a:ext>
            </a:extLst>
          </p:cNvPr>
          <p:cNvSpPr txBox="1"/>
          <p:nvPr/>
        </p:nvSpPr>
        <p:spPr>
          <a:xfrm>
            <a:off x="537017" y="15534046"/>
            <a:ext cx="5764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2F92"/>
                </a:solidFill>
                <a:latin typeface="Century Gothic" panose="020B0502020202020204" pitchFamily="34" charset="0"/>
              </a:rPr>
              <a:t>1 Exploratory behavior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90D682-A638-49E1-8FC0-F8F612928B15}"/>
              </a:ext>
            </a:extLst>
          </p:cNvPr>
          <p:cNvSpPr txBox="1"/>
          <p:nvPr/>
        </p:nvSpPr>
        <p:spPr>
          <a:xfrm>
            <a:off x="537017" y="26906941"/>
            <a:ext cx="1627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2F92"/>
                </a:solidFill>
                <a:latin typeface="Century Gothic" panose="020B0502020202020204" pitchFamily="34" charset="0"/>
              </a:rPr>
              <a:t>2 Subpopulations of neurons in S1bf encode exploratory behavior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AFD62E-7FD0-4903-90D5-32A2494720C3}"/>
              </a:ext>
            </a:extLst>
          </p:cNvPr>
          <p:cNvSpPr txBox="1"/>
          <p:nvPr/>
        </p:nvSpPr>
        <p:spPr>
          <a:xfrm>
            <a:off x="17465040" y="15162702"/>
            <a:ext cx="14946720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2F92"/>
                </a:solidFill>
                <a:latin typeface="Century Gothic" panose="020B0502020202020204" pitchFamily="34" charset="0"/>
              </a:rPr>
              <a:t>4 Correlation of neural activity with behavior is highly stable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730F6E-90F9-4562-AFB0-59DDB9694D36}"/>
              </a:ext>
            </a:extLst>
          </p:cNvPr>
          <p:cNvSpPr txBox="1"/>
          <p:nvPr/>
        </p:nvSpPr>
        <p:spPr>
          <a:xfrm>
            <a:off x="17465039" y="24612144"/>
            <a:ext cx="16269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2F92"/>
                </a:solidFill>
                <a:latin typeface="Century Gothic" panose="020B0502020202020204" pitchFamily="34" charset="0"/>
              </a:rPr>
              <a:t>5 Probing presynaptic network of a functionally-identified neuron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744FF42-80B1-4F48-950E-577D1FCAB1AE}"/>
              </a:ext>
            </a:extLst>
          </p:cNvPr>
          <p:cNvSpPr txBox="1"/>
          <p:nvPr/>
        </p:nvSpPr>
        <p:spPr>
          <a:xfrm>
            <a:off x="34381439" y="18839251"/>
            <a:ext cx="12359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2F92"/>
                </a:solidFill>
                <a:latin typeface="Century Gothic" panose="020B0502020202020204" pitchFamily="34" charset="0"/>
              </a:rPr>
              <a:t>7 Functional properties of presynaptic ensembles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096F3AC-DB14-4D98-B04B-BD348C1D6ACF}"/>
              </a:ext>
            </a:extLst>
          </p:cNvPr>
          <p:cNvSpPr txBox="1"/>
          <p:nvPr/>
        </p:nvSpPr>
        <p:spPr>
          <a:xfrm>
            <a:off x="5123046" y="2930545"/>
            <a:ext cx="2555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57DBF"/>
                </a:solidFill>
                <a:latin typeface="Century Gothic" panose="020B0502020202020204" pitchFamily="34" charset="0"/>
              </a:rPr>
              <a:t>057.12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E1EE77-18FA-4A88-BC21-D07EDAF51E41}"/>
              </a:ext>
            </a:extLst>
          </p:cNvPr>
          <p:cNvSpPr/>
          <p:nvPr/>
        </p:nvSpPr>
        <p:spPr>
          <a:xfrm>
            <a:off x="17465040" y="5271801"/>
            <a:ext cx="1627632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412A95-C743-4A3A-A437-FBB39D83C900}"/>
              </a:ext>
            </a:extLst>
          </p:cNvPr>
          <p:cNvSpPr txBox="1"/>
          <p:nvPr/>
        </p:nvSpPr>
        <p:spPr>
          <a:xfrm>
            <a:off x="17465039" y="5375058"/>
            <a:ext cx="1627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2F92"/>
                </a:solidFill>
                <a:latin typeface="Century Gothic" panose="020B0502020202020204" pitchFamily="34" charset="0"/>
              </a:rPr>
              <a:t>3 Neuronal activity from S1bf can predict exploratory behavior</a:t>
            </a:r>
          </a:p>
        </p:txBody>
      </p:sp>
      <p:sp>
        <p:nvSpPr>
          <p:cNvPr id="4003" name="TextBox 4002">
            <a:extLst>
              <a:ext uri="{FF2B5EF4-FFF2-40B4-BE49-F238E27FC236}">
                <a16:creationId xmlns:a16="http://schemas.microsoft.com/office/drawing/2014/main" id="{4A4FACFA-A0C5-4C00-AEFC-B90C9CEA5642}"/>
              </a:ext>
            </a:extLst>
          </p:cNvPr>
          <p:cNvSpPr txBox="1"/>
          <p:nvPr/>
        </p:nvSpPr>
        <p:spPr>
          <a:xfrm>
            <a:off x="17465039" y="36057384"/>
            <a:ext cx="16276320" cy="17851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Century Gothic" panose="020B0502020202020204" pitchFamily="34" charset="0"/>
              </a:rPr>
              <a:t>Monosynaptic retrograde tracing from a single behaviorally-defined excitatory neuron. a)</a:t>
            </a:r>
            <a:r>
              <a:rPr lang="en-US" sz="2200" dirty="0">
                <a:latin typeface="Century Gothic" panose="020B0502020202020204" pitchFamily="34" charset="0"/>
              </a:rPr>
              <a:t> Experimental outline. </a:t>
            </a:r>
            <a:r>
              <a:rPr lang="en-US" sz="2200" b="1" dirty="0">
                <a:latin typeface="Century Gothic" panose="020B0502020202020204" pitchFamily="34" charset="0"/>
              </a:rPr>
              <a:t>b)</a:t>
            </a:r>
            <a:r>
              <a:rPr lang="en-US" sz="2200" dirty="0">
                <a:latin typeface="Century Gothic" panose="020B0502020202020204" pitchFamily="34" charset="0"/>
              </a:rPr>
              <a:t> Electroporation of an example exploratory behavior-predicting neuron. Left: cranial window with a custom-made opening. Middle: 2PT Ca</a:t>
            </a:r>
            <a:r>
              <a:rPr lang="en-US" sz="2200" baseline="30000" dirty="0">
                <a:latin typeface="Century Gothic" panose="020B0502020202020204" pitchFamily="34" charset="0"/>
              </a:rPr>
              <a:t>++ </a:t>
            </a:r>
            <a:r>
              <a:rPr lang="en-US" sz="2200" dirty="0">
                <a:latin typeface="Century Gothic" panose="020B0502020202020204" pitchFamily="34" charset="0"/>
              </a:rPr>
              <a:t>imaging FOV; arrow denotes the neuron selected for electroporation. Right: neuron filled with Alexa594 upon electroporation. Lower: selected neuron behavioral tuning and (lack of) response to whisker stimulation. </a:t>
            </a:r>
            <a:r>
              <a:rPr lang="en-US" sz="2200" b="1" dirty="0">
                <a:latin typeface="Century Gothic" panose="020B0502020202020204" pitchFamily="34" charset="0"/>
              </a:rPr>
              <a:t>c)</a:t>
            </a:r>
            <a:r>
              <a:rPr lang="en-US" sz="2200" dirty="0">
                <a:latin typeface="Century Gothic" panose="020B0502020202020204" pitchFamily="34" charset="0"/>
              </a:rPr>
              <a:t> Neuron expressing </a:t>
            </a:r>
            <a:r>
              <a:rPr lang="en-US" sz="2200" dirty="0" err="1">
                <a:latin typeface="Century Gothic" panose="020B0502020202020204" pitchFamily="34" charset="0"/>
              </a:rPr>
              <a:t>tdTomato</a:t>
            </a:r>
            <a:r>
              <a:rPr lang="en-US" sz="2200" dirty="0">
                <a:latin typeface="Century Gothic" panose="020B0502020202020204" pitchFamily="34" charset="0"/>
              </a:rPr>
              <a:t> 3 days after electroporation. </a:t>
            </a:r>
            <a:r>
              <a:rPr lang="en-US" sz="2200" b="1" dirty="0">
                <a:latin typeface="Century Gothic" panose="020B0502020202020204" pitchFamily="34" charset="0"/>
              </a:rPr>
              <a:t>d) </a:t>
            </a:r>
            <a:r>
              <a:rPr lang="en-US" sz="2200" dirty="0">
                <a:latin typeface="Century Gothic" panose="020B0502020202020204" pitchFamily="34" charset="0"/>
              </a:rPr>
              <a:t>Volume imaging.</a:t>
            </a:r>
          </a:p>
        </p:txBody>
      </p:sp>
      <p:sp>
        <p:nvSpPr>
          <p:cNvPr id="4010" name="Rectangle 4009">
            <a:extLst>
              <a:ext uri="{FF2B5EF4-FFF2-40B4-BE49-F238E27FC236}">
                <a16:creationId xmlns:a16="http://schemas.microsoft.com/office/drawing/2014/main" id="{9B3C93F1-7648-403F-9E46-D3972D7823D0}"/>
              </a:ext>
            </a:extLst>
          </p:cNvPr>
          <p:cNvSpPr/>
          <p:nvPr/>
        </p:nvSpPr>
        <p:spPr>
          <a:xfrm>
            <a:off x="34381440" y="26046193"/>
            <a:ext cx="162763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entury Gothic" panose="020B0502020202020204" pitchFamily="34" charset="0"/>
              </a:rPr>
              <a:t>Functional organization of local presynaptic neurons. a)</a:t>
            </a:r>
            <a:r>
              <a:rPr lang="en-US" sz="2200" dirty="0">
                <a:latin typeface="Century Gothic" panose="020B0502020202020204" pitchFamily="34" charset="0"/>
              </a:rPr>
              <a:t> Structural 2PT Ca</a:t>
            </a:r>
            <a:r>
              <a:rPr lang="en-US" sz="2200" baseline="30000" dirty="0">
                <a:latin typeface="Century Gothic" panose="020B0502020202020204" pitchFamily="34" charset="0"/>
              </a:rPr>
              <a:t>++</a:t>
            </a:r>
            <a:r>
              <a:rPr lang="en-US" sz="2200" dirty="0">
                <a:latin typeface="Century Gothic" panose="020B0502020202020204" pitchFamily="34" charset="0"/>
              </a:rPr>
              <a:t> imaging: 3D-reconstruction images acquired from 0-800 µm of depth from dura for an example animal. </a:t>
            </a:r>
            <a:r>
              <a:rPr lang="en-US" sz="2200" b="1" dirty="0">
                <a:latin typeface="Century Gothic" panose="020B0502020202020204" pitchFamily="34" charset="0"/>
              </a:rPr>
              <a:t>b)</a:t>
            </a:r>
            <a:r>
              <a:rPr lang="en-US" sz="2200" dirty="0">
                <a:latin typeface="Century Gothic" panose="020B0502020202020204" pitchFamily="34" charset="0"/>
              </a:rPr>
              <a:t> Activity of example presynaptic excitatory neurons (</a:t>
            </a:r>
            <a:r>
              <a:rPr lang="en-US" sz="2200" dirty="0" err="1">
                <a:latin typeface="Century Gothic" panose="020B0502020202020204" pitchFamily="34" charset="0"/>
              </a:rPr>
              <a:t>tdTomato</a:t>
            </a:r>
            <a:r>
              <a:rPr lang="en-US" sz="2200" baseline="30000" dirty="0">
                <a:latin typeface="Century Gothic" panose="020B0502020202020204" pitchFamily="34" charset="0"/>
              </a:rPr>
              <a:t>+</a:t>
            </a:r>
            <a:r>
              <a:rPr lang="en-US" sz="2200" dirty="0">
                <a:latin typeface="Century Gothic" panose="020B0502020202020204" pitchFamily="34" charset="0"/>
              </a:rPr>
              <a:t>/GCaMP</a:t>
            </a:r>
            <a:r>
              <a:rPr lang="en-US" sz="2200" baseline="30000" dirty="0">
                <a:latin typeface="Century Gothic" panose="020B0502020202020204" pitchFamily="34" charset="0"/>
              </a:rPr>
              <a:t>+</a:t>
            </a:r>
            <a:r>
              <a:rPr lang="en-US" sz="2200" dirty="0">
                <a:latin typeface="Century Gothic" panose="020B0502020202020204" pitchFamily="34" charset="0"/>
              </a:rPr>
              <a:t>), in red, </a:t>
            </a:r>
            <a:r>
              <a:rPr lang="en-US" sz="2200" i="1" dirty="0">
                <a:latin typeface="Century Gothic" panose="020B0502020202020204" pitchFamily="34" charset="0"/>
              </a:rPr>
              <a:t>versus</a:t>
            </a:r>
            <a:r>
              <a:rPr lang="en-US" sz="2200" dirty="0">
                <a:latin typeface="Century Gothic" panose="020B0502020202020204" pitchFamily="34" charset="0"/>
              </a:rPr>
              <a:t> non-presynaptic local excitatory neurons (</a:t>
            </a:r>
            <a:r>
              <a:rPr lang="en-US" sz="2200" dirty="0" err="1">
                <a:latin typeface="Century Gothic" panose="020B0502020202020204" pitchFamily="34" charset="0"/>
              </a:rPr>
              <a:t>tdTomato</a:t>
            </a:r>
            <a:r>
              <a:rPr lang="en-US" sz="2200" baseline="30000" dirty="0">
                <a:latin typeface="Century Gothic" panose="020B0502020202020204" pitchFamily="34" charset="0"/>
              </a:rPr>
              <a:t>-</a:t>
            </a:r>
            <a:r>
              <a:rPr lang="en-US" sz="2200" dirty="0">
                <a:latin typeface="Century Gothic" panose="020B0502020202020204" pitchFamily="34" charset="0"/>
              </a:rPr>
              <a:t>/GCaMP</a:t>
            </a:r>
            <a:r>
              <a:rPr lang="en-US" sz="2200" baseline="30000" dirty="0">
                <a:latin typeface="Century Gothic" panose="020B0502020202020204" pitchFamily="34" charset="0"/>
              </a:rPr>
              <a:t>+</a:t>
            </a:r>
            <a:r>
              <a:rPr lang="en-US" sz="2200" dirty="0">
                <a:latin typeface="Century Gothic" panose="020B0502020202020204" pitchFamily="34" charset="0"/>
              </a:rPr>
              <a:t>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A22C1-BA9D-4BA5-94F6-81E3D4E0FDB8}"/>
              </a:ext>
            </a:extLst>
          </p:cNvPr>
          <p:cNvSpPr/>
          <p:nvPr/>
        </p:nvSpPr>
        <p:spPr>
          <a:xfrm>
            <a:off x="34381440" y="5271801"/>
            <a:ext cx="1627632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850202-A3FC-4535-94A1-1CBC1ADF685A}"/>
              </a:ext>
            </a:extLst>
          </p:cNvPr>
          <p:cNvSpPr txBox="1"/>
          <p:nvPr/>
        </p:nvSpPr>
        <p:spPr>
          <a:xfrm>
            <a:off x="34381440" y="5375058"/>
            <a:ext cx="1329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2F92"/>
                </a:solidFill>
                <a:latin typeface="Century Gothic" panose="020B0502020202020204" pitchFamily="34" charset="0"/>
              </a:rPr>
              <a:t>6 Anatomical organization of presynaptic ensembles</a:t>
            </a:r>
          </a:p>
        </p:txBody>
      </p:sp>
      <p:sp>
        <p:nvSpPr>
          <p:cNvPr id="6116" name="TextBox 6115">
            <a:extLst>
              <a:ext uri="{FF2B5EF4-FFF2-40B4-BE49-F238E27FC236}">
                <a16:creationId xmlns:a16="http://schemas.microsoft.com/office/drawing/2014/main" id="{F487DF6F-6165-44A0-A9FC-1D5588A0EA07}"/>
              </a:ext>
            </a:extLst>
          </p:cNvPr>
          <p:cNvSpPr txBox="1"/>
          <p:nvPr/>
        </p:nvSpPr>
        <p:spPr>
          <a:xfrm>
            <a:off x="17709925" y="28620528"/>
            <a:ext cx="258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Century Gothic" panose="020B0502020202020204" pitchFamily="34" charset="0"/>
              </a:rPr>
              <a:t>GCaMP6s/f </a:t>
            </a:r>
          </a:p>
          <a:p>
            <a:pPr algn="ctr"/>
            <a:r>
              <a:rPr lang="en-US" dirty="0">
                <a:solidFill>
                  <a:srgbClr val="92D050"/>
                </a:solidFill>
                <a:latin typeface="Century Gothic" panose="020B0502020202020204" pitchFamily="34" charset="0"/>
              </a:rPr>
              <a:t>(excitatory neurons)</a:t>
            </a:r>
          </a:p>
        </p:txBody>
      </p:sp>
      <p:sp>
        <p:nvSpPr>
          <p:cNvPr id="6118" name="TextBox 6117">
            <a:extLst>
              <a:ext uri="{FF2B5EF4-FFF2-40B4-BE49-F238E27FC236}">
                <a16:creationId xmlns:a16="http://schemas.microsoft.com/office/drawing/2014/main" id="{C8EADB85-11D1-4A9B-A324-67692201ABFB}"/>
              </a:ext>
            </a:extLst>
          </p:cNvPr>
          <p:cNvSpPr txBox="1"/>
          <p:nvPr/>
        </p:nvSpPr>
        <p:spPr>
          <a:xfrm>
            <a:off x="22795230" y="28620528"/>
            <a:ext cx="3181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Alexa594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(electroporated neuron)</a:t>
            </a:r>
          </a:p>
        </p:txBody>
      </p:sp>
      <p:sp>
        <p:nvSpPr>
          <p:cNvPr id="6134" name="TextBox 6133">
            <a:extLst>
              <a:ext uri="{FF2B5EF4-FFF2-40B4-BE49-F238E27FC236}">
                <a16:creationId xmlns:a16="http://schemas.microsoft.com/office/drawing/2014/main" id="{4FE6BF51-7909-4D23-A256-19066FEC8BE4}"/>
              </a:ext>
            </a:extLst>
          </p:cNvPr>
          <p:cNvSpPr txBox="1"/>
          <p:nvPr/>
        </p:nvSpPr>
        <p:spPr>
          <a:xfrm>
            <a:off x="18240736" y="25576541"/>
            <a:ext cx="1322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Century Gothic" panose="020B0502020202020204" pitchFamily="34" charset="0"/>
              </a:rPr>
              <a:t>Imaging</a:t>
            </a:r>
            <a:endParaRPr lang="en-US" sz="2200" b="1" dirty="0">
              <a:latin typeface="Century Gothic" panose="020B0502020202020204" pitchFamily="34" charset="0"/>
            </a:endParaRPr>
          </a:p>
        </p:txBody>
      </p:sp>
      <p:sp>
        <p:nvSpPr>
          <p:cNvPr id="6135" name="TextBox 6134">
            <a:extLst>
              <a:ext uri="{FF2B5EF4-FFF2-40B4-BE49-F238E27FC236}">
                <a16:creationId xmlns:a16="http://schemas.microsoft.com/office/drawing/2014/main" id="{A1205DD5-DB0A-4C73-A87B-2F6682F4B0C2}"/>
              </a:ext>
            </a:extLst>
          </p:cNvPr>
          <p:cNvSpPr txBox="1"/>
          <p:nvPr/>
        </p:nvSpPr>
        <p:spPr>
          <a:xfrm>
            <a:off x="20314660" y="25576541"/>
            <a:ext cx="22637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Century Gothic" panose="020B0502020202020204" pitchFamily="34" charset="0"/>
              </a:rPr>
              <a:t>Electroporation</a:t>
            </a:r>
            <a:endParaRPr lang="en-US" sz="2200" b="1" dirty="0">
              <a:latin typeface="Century Gothic" panose="020B0502020202020204" pitchFamily="34" charset="0"/>
            </a:endParaRPr>
          </a:p>
        </p:txBody>
      </p:sp>
      <p:sp>
        <p:nvSpPr>
          <p:cNvPr id="6136" name="TextBox 6135">
            <a:extLst>
              <a:ext uri="{FF2B5EF4-FFF2-40B4-BE49-F238E27FC236}">
                <a16:creationId xmlns:a16="http://schemas.microsoft.com/office/drawing/2014/main" id="{CC88F46D-C9D8-4A7D-895F-D6DD6FB7457F}"/>
              </a:ext>
            </a:extLst>
          </p:cNvPr>
          <p:cNvSpPr txBox="1"/>
          <p:nvPr/>
        </p:nvSpPr>
        <p:spPr>
          <a:xfrm>
            <a:off x="23497895" y="25576541"/>
            <a:ext cx="1779654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200" b="1" dirty="0">
                <a:latin typeface="Century Gothic" panose="020B0502020202020204" pitchFamily="34" charset="0"/>
              </a:rPr>
              <a:t>Rabies virus</a:t>
            </a:r>
          </a:p>
          <a:p>
            <a:pPr algn="ctr">
              <a:lnSpc>
                <a:spcPct val="80000"/>
              </a:lnSpc>
            </a:pPr>
            <a:r>
              <a:rPr lang="en-US" altLang="ko-KR" sz="2200" b="1" dirty="0">
                <a:latin typeface="Century Gothic" panose="020B0502020202020204" pitchFamily="34" charset="0"/>
              </a:rPr>
              <a:t> injection</a:t>
            </a:r>
            <a:endParaRPr lang="en-US" sz="2200" b="1" dirty="0">
              <a:latin typeface="Century Gothic" panose="020B0502020202020204" pitchFamily="34" charset="0"/>
            </a:endParaRPr>
          </a:p>
        </p:txBody>
      </p:sp>
      <p:sp>
        <p:nvSpPr>
          <p:cNvPr id="6117" name="TextBox 6116">
            <a:extLst>
              <a:ext uri="{FF2B5EF4-FFF2-40B4-BE49-F238E27FC236}">
                <a16:creationId xmlns:a16="http://schemas.microsoft.com/office/drawing/2014/main" id="{8C5ACDBA-EE0C-445E-941E-285D02EEB156}"/>
              </a:ext>
            </a:extLst>
          </p:cNvPr>
          <p:cNvSpPr txBox="1"/>
          <p:nvPr/>
        </p:nvSpPr>
        <p:spPr>
          <a:xfrm>
            <a:off x="26308029" y="28620528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C008C"/>
                </a:solidFill>
                <a:latin typeface="Century Gothic" panose="020B0502020202020204" pitchFamily="34" charset="0"/>
              </a:rPr>
              <a:t>tdTomato</a:t>
            </a:r>
            <a:endParaRPr lang="en-US" dirty="0">
              <a:solidFill>
                <a:srgbClr val="EC008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solidFill>
                  <a:srgbClr val="EC008C"/>
                </a:solidFill>
                <a:latin typeface="Century Gothic" panose="020B0502020202020204" pitchFamily="34" charset="0"/>
              </a:rPr>
              <a:t>(starter)</a:t>
            </a:r>
          </a:p>
        </p:txBody>
      </p:sp>
      <p:sp>
        <p:nvSpPr>
          <p:cNvPr id="6119" name="TextBox 6118">
            <a:extLst>
              <a:ext uri="{FF2B5EF4-FFF2-40B4-BE49-F238E27FC236}">
                <a16:creationId xmlns:a16="http://schemas.microsoft.com/office/drawing/2014/main" id="{DCFED150-80A7-4179-B5B1-3DE019ED99D1}"/>
              </a:ext>
            </a:extLst>
          </p:cNvPr>
          <p:cNvSpPr txBox="1"/>
          <p:nvPr/>
        </p:nvSpPr>
        <p:spPr>
          <a:xfrm>
            <a:off x="28873754" y="2862052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190B9"/>
                </a:solidFill>
                <a:latin typeface="Century Gothic" panose="020B0502020202020204" pitchFamily="34" charset="0"/>
              </a:rPr>
              <a:t>RV-</a:t>
            </a:r>
            <a:r>
              <a:rPr lang="en-US" dirty="0" err="1">
                <a:solidFill>
                  <a:srgbClr val="F190B9"/>
                </a:solidFill>
                <a:latin typeface="Century Gothic" panose="020B0502020202020204" pitchFamily="34" charset="0"/>
              </a:rPr>
              <a:t>tdTomato</a:t>
            </a:r>
            <a:endParaRPr lang="en-US" dirty="0">
              <a:solidFill>
                <a:srgbClr val="F190B9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solidFill>
                  <a:srgbClr val="F190B9"/>
                </a:solidFill>
                <a:latin typeface="Century Gothic" panose="020B0502020202020204" pitchFamily="34" charset="0"/>
              </a:rPr>
              <a:t>(presynaptic)</a:t>
            </a:r>
          </a:p>
        </p:txBody>
      </p:sp>
      <p:sp>
        <p:nvSpPr>
          <p:cNvPr id="6138" name="TextBox 6137">
            <a:extLst>
              <a:ext uri="{FF2B5EF4-FFF2-40B4-BE49-F238E27FC236}">
                <a16:creationId xmlns:a16="http://schemas.microsoft.com/office/drawing/2014/main" id="{E2572C10-2DEB-42F6-B2DA-2D593D42FFBC}"/>
              </a:ext>
            </a:extLst>
          </p:cNvPr>
          <p:cNvSpPr txBox="1"/>
          <p:nvPr/>
        </p:nvSpPr>
        <p:spPr>
          <a:xfrm>
            <a:off x="28952028" y="25576541"/>
            <a:ext cx="1672253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200" b="1" dirty="0">
                <a:latin typeface="Century Gothic" panose="020B0502020202020204" pitchFamily="34" charset="0"/>
              </a:rPr>
              <a:t>Imaging &amp; </a:t>
            </a:r>
          </a:p>
          <a:p>
            <a:pPr algn="ctr">
              <a:lnSpc>
                <a:spcPct val="80000"/>
              </a:lnSpc>
            </a:pPr>
            <a:r>
              <a:rPr lang="en-US" altLang="ko-KR" sz="2200" b="1" dirty="0">
                <a:latin typeface="Century Gothic" panose="020B0502020202020204" pitchFamily="34" charset="0"/>
              </a:rPr>
              <a:t>histology</a:t>
            </a:r>
          </a:p>
        </p:txBody>
      </p:sp>
      <p:sp>
        <p:nvSpPr>
          <p:cNvPr id="6139" name="TextBox 6138">
            <a:extLst>
              <a:ext uri="{FF2B5EF4-FFF2-40B4-BE49-F238E27FC236}">
                <a16:creationId xmlns:a16="http://schemas.microsoft.com/office/drawing/2014/main" id="{785D3014-BA44-4034-AF03-26F08BDBAB67}"/>
              </a:ext>
            </a:extLst>
          </p:cNvPr>
          <p:cNvSpPr txBox="1"/>
          <p:nvPr/>
        </p:nvSpPr>
        <p:spPr>
          <a:xfrm>
            <a:off x="31188709" y="25576541"/>
            <a:ext cx="1984839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200" b="1" dirty="0">
                <a:latin typeface="Century Gothic" panose="020B0502020202020204" pitchFamily="34" charset="0"/>
              </a:rPr>
              <a:t>Volume scan</a:t>
            </a:r>
          </a:p>
        </p:txBody>
      </p:sp>
      <p:grpSp>
        <p:nvGrpSpPr>
          <p:cNvPr id="6120" name="Group 6119">
            <a:extLst>
              <a:ext uri="{FF2B5EF4-FFF2-40B4-BE49-F238E27FC236}">
                <a16:creationId xmlns:a16="http://schemas.microsoft.com/office/drawing/2014/main" id="{A520F927-D97E-4F50-8461-4FFD5193AC4D}"/>
              </a:ext>
            </a:extLst>
          </p:cNvPr>
          <p:cNvGrpSpPr>
            <a:grpSpLocks noChangeAspect="1"/>
          </p:cNvGrpSpPr>
          <p:nvPr/>
        </p:nvGrpSpPr>
        <p:grpSpPr>
          <a:xfrm>
            <a:off x="17901785" y="26935943"/>
            <a:ext cx="2197991" cy="1683656"/>
            <a:chOff x="529655" y="2265822"/>
            <a:chExt cx="1373744" cy="1052285"/>
          </a:xfrm>
        </p:grpSpPr>
        <p:sp>
          <p:nvSpPr>
            <p:cNvPr id="6273" name="Rectangle 6272">
              <a:extLst>
                <a:ext uri="{FF2B5EF4-FFF2-40B4-BE49-F238E27FC236}">
                  <a16:creationId xmlns:a16="http://schemas.microsoft.com/office/drawing/2014/main" id="{99F31245-1445-497E-B3F2-741A924D71AB}"/>
                </a:ext>
              </a:extLst>
            </p:cNvPr>
            <p:cNvSpPr/>
            <p:nvPr/>
          </p:nvSpPr>
          <p:spPr>
            <a:xfrm>
              <a:off x="529655" y="2344258"/>
              <a:ext cx="1373744" cy="973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74" name="Rectangle 6273">
              <a:extLst>
                <a:ext uri="{FF2B5EF4-FFF2-40B4-BE49-F238E27FC236}">
                  <a16:creationId xmlns:a16="http://schemas.microsoft.com/office/drawing/2014/main" id="{5EAA5261-DCA2-4C65-9F8F-597D25AA5E63}"/>
                </a:ext>
              </a:extLst>
            </p:cNvPr>
            <p:cNvSpPr/>
            <p:nvPr/>
          </p:nvSpPr>
          <p:spPr>
            <a:xfrm>
              <a:off x="532057" y="2265822"/>
              <a:ext cx="171525" cy="6437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5" name="Rectangle 6274">
              <a:extLst>
                <a:ext uri="{FF2B5EF4-FFF2-40B4-BE49-F238E27FC236}">
                  <a16:creationId xmlns:a16="http://schemas.microsoft.com/office/drawing/2014/main" id="{12E7988E-DD0D-4A75-A072-27ED0351B1C8}"/>
                </a:ext>
              </a:extLst>
            </p:cNvPr>
            <p:cNvSpPr/>
            <p:nvPr/>
          </p:nvSpPr>
          <p:spPr>
            <a:xfrm>
              <a:off x="1744904" y="2265822"/>
              <a:ext cx="156233" cy="6437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6" name="Rectangle 6275">
              <a:extLst>
                <a:ext uri="{FF2B5EF4-FFF2-40B4-BE49-F238E27FC236}">
                  <a16:creationId xmlns:a16="http://schemas.microsoft.com/office/drawing/2014/main" id="{F5850CDD-5B47-4130-B84C-DAACEC5AE1AD}"/>
                </a:ext>
              </a:extLst>
            </p:cNvPr>
            <p:cNvSpPr/>
            <p:nvPr/>
          </p:nvSpPr>
          <p:spPr>
            <a:xfrm>
              <a:off x="703582" y="2265822"/>
              <a:ext cx="171525" cy="64375"/>
            </a:xfrm>
            <a:prstGeom prst="rect">
              <a:avLst/>
            </a:prstGeom>
            <a:solidFill>
              <a:srgbClr val="00FDFF">
                <a:alpha val="80000"/>
              </a:srgb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77" name="Rectangle 6276">
              <a:extLst>
                <a:ext uri="{FF2B5EF4-FFF2-40B4-BE49-F238E27FC236}">
                  <a16:creationId xmlns:a16="http://schemas.microsoft.com/office/drawing/2014/main" id="{858DE9B0-5DA6-465E-82A0-BF8CEB53ABD0}"/>
                </a:ext>
              </a:extLst>
            </p:cNvPr>
            <p:cNvSpPr/>
            <p:nvPr/>
          </p:nvSpPr>
          <p:spPr>
            <a:xfrm>
              <a:off x="1124490" y="2265822"/>
              <a:ext cx="620413" cy="64375"/>
            </a:xfrm>
            <a:prstGeom prst="rect">
              <a:avLst/>
            </a:prstGeom>
            <a:solidFill>
              <a:srgbClr val="00FDFF">
                <a:alpha val="80000"/>
              </a:srgb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78" name="Rectangle 6277">
              <a:extLst>
                <a:ext uri="{FF2B5EF4-FFF2-40B4-BE49-F238E27FC236}">
                  <a16:creationId xmlns:a16="http://schemas.microsoft.com/office/drawing/2014/main" id="{1F7FE28A-168F-4163-A3F2-580C99216DC1}"/>
                </a:ext>
              </a:extLst>
            </p:cNvPr>
            <p:cNvSpPr/>
            <p:nvPr/>
          </p:nvSpPr>
          <p:spPr>
            <a:xfrm>
              <a:off x="875107" y="2265822"/>
              <a:ext cx="249382" cy="64375"/>
            </a:xfrm>
            <a:prstGeom prst="rect">
              <a:avLst/>
            </a:prstGeom>
            <a:solidFill>
              <a:srgbClr val="00FDFF">
                <a:alpha val="80000"/>
              </a:srgb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79" name="Triangle 692">
              <a:extLst>
                <a:ext uri="{FF2B5EF4-FFF2-40B4-BE49-F238E27FC236}">
                  <a16:creationId xmlns:a16="http://schemas.microsoft.com/office/drawing/2014/main" id="{7CD6990B-F3A3-4D54-9AD9-92675FCB56D3}"/>
                </a:ext>
              </a:extLst>
            </p:cNvPr>
            <p:cNvSpPr/>
            <p:nvPr/>
          </p:nvSpPr>
          <p:spPr>
            <a:xfrm>
              <a:off x="1357788" y="2684082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0" name="Triangle 693">
              <a:extLst>
                <a:ext uri="{FF2B5EF4-FFF2-40B4-BE49-F238E27FC236}">
                  <a16:creationId xmlns:a16="http://schemas.microsoft.com/office/drawing/2014/main" id="{ED03C6AF-6A1A-4143-877F-37DCB6B02C7E}"/>
                </a:ext>
              </a:extLst>
            </p:cNvPr>
            <p:cNvSpPr/>
            <p:nvPr/>
          </p:nvSpPr>
          <p:spPr>
            <a:xfrm>
              <a:off x="1540995" y="2465291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1" name="Triangle 694">
              <a:extLst>
                <a:ext uri="{FF2B5EF4-FFF2-40B4-BE49-F238E27FC236}">
                  <a16:creationId xmlns:a16="http://schemas.microsoft.com/office/drawing/2014/main" id="{8DEA38BC-E55C-44F2-A642-B58212E27FBB}"/>
                </a:ext>
              </a:extLst>
            </p:cNvPr>
            <p:cNvSpPr/>
            <p:nvPr/>
          </p:nvSpPr>
          <p:spPr>
            <a:xfrm>
              <a:off x="1595621" y="2733958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2" name="Triangle 695">
              <a:extLst>
                <a:ext uri="{FF2B5EF4-FFF2-40B4-BE49-F238E27FC236}">
                  <a16:creationId xmlns:a16="http://schemas.microsoft.com/office/drawing/2014/main" id="{9E6787B4-9419-4A7F-9E71-E7E82BC7FA7B}"/>
                </a:ext>
              </a:extLst>
            </p:cNvPr>
            <p:cNvSpPr/>
            <p:nvPr/>
          </p:nvSpPr>
          <p:spPr>
            <a:xfrm>
              <a:off x="1260554" y="2528444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83" name="Triangle 696">
              <a:extLst>
                <a:ext uri="{FF2B5EF4-FFF2-40B4-BE49-F238E27FC236}">
                  <a16:creationId xmlns:a16="http://schemas.microsoft.com/office/drawing/2014/main" id="{5E34C36E-6324-4421-A45E-F08C2687C5CE}"/>
                </a:ext>
              </a:extLst>
            </p:cNvPr>
            <p:cNvSpPr/>
            <p:nvPr/>
          </p:nvSpPr>
          <p:spPr>
            <a:xfrm>
              <a:off x="1183891" y="2855505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4" name="Triangle 697">
              <a:extLst>
                <a:ext uri="{FF2B5EF4-FFF2-40B4-BE49-F238E27FC236}">
                  <a16:creationId xmlns:a16="http://schemas.microsoft.com/office/drawing/2014/main" id="{9D9C01D8-10DF-4B78-B240-ED565803E82D}"/>
                </a:ext>
              </a:extLst>
            </p:cNvPr>
            <p:cNvSpPr/>
            <p:nvPr/>
          </p:nvSpPr>
          <p:spPr>
            <a:xfrm>
              <a:off x="901814" y="2817120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5" name="Triangle 698">
              <a:extLst>
                <a:ext uri="{FF2B5EF4-FFF2-40B4-BE49-F238E27FC236}">
                  <a16:creationId xmlns:a16="http://schemas.microsoft.com/office/drawing/2014/main" id="{93BF6350-1A16-4245-B763-41C81D8B44F6}"/>
                </a:ext>
              </a:extLst>
            </p:cNvPr>
            <p:cNvSpPr/>
            <p:nvPr/>
          </p:nvSpPr>
          <p:spPr>
            <a:xfrm>
              <a:off x="1069863" y="2658339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6" name="Triangle 699">
              <a:extLst>
                <a:ext uri="{FF2B5EF4-FFF2-40B4-BE49-F238E27FC236}">
                  <a16:creationId xmlns:a16="http://schemas.microsoft.com/office/drawing/2014/main" id="{8C061084-247C-49A8-918B-54E49D4E35F4}"/>
                </a:ext>
              </a:extLst>
            </p:cNvPr>
            <p:cNvSpPr/>
            <p:nvPr/>
          </p:nvSpPr>
          <p:spPr>
            <a:xfrm>
              <a:off x="812835" y="2578387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87" name="Triangle 700">
              <a:extLst>
                <a:ext uri="{FF2B5EF4-FFF2-40B4-BE49-F238E27FC236}">
                  <a16:creationId xmlns:a16="http://schemas.microsoft.com/office/drawing/2014/main" id="{46713AE3-AFFF-4CE3-A13E-30B8BADA26AD}"/>
                </a:ext>
              </a:extLst>
            </p:cNvPr>
            <p:cNvSpPr/>
            <p:nvPr/>
          </p:nvSpPr>
          <p:spPr>
            <a:xfrm>
              <a:off x="703582" y="2927175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8" name="Triangle 701">
              <a:extLst>
                <a:ext uri="{FF2B5EF4-FFF2-40B4-BE49-F238E27FC236}">
                  <a16:creationId xmlns:a16="http://schemas.microsoft.com/office/drawing/2014/main" id="{D64CC2BE-F455-49BB-A920-BC94AEA1C0A6}"/>
                </a:ext>
              </a:extLst>
            </p:cNvPr>
            <p:cNvSpPr/>
            <p:nvPr/>
          </p:nvSpPr>
          <p:spPr>
            <a:xfrm>
              <a:off x="1434696" y="2977051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9" name="Oval 6288">
              <a:extLst>
                <a:ext uri="{FF2B5EF4-FFF2-40B4-BE49-F238E27FC236}">
                  <a16:creationId xmlns:a16="http://schemas.microsoft.com/office/drawing/2014/main" id="{7F9C18DF-0C75-4F30-81DA-8BDD39D3E127}"/>
                </a:ext>
              </a:extLst>
            </p:cNvPr>
            <p:cNvSpPr/>
            <p:nvPr/>
          </p:nvSpPr>
          <p:spPr>
            <a:xfrm>
              <a:off x="1704874" y="2606469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0" name="Oval 6289">
              <a:extLst>
                <a:ext uri="{FF2B5EF4-FFF2-40B4-BE49-F238E27FC236}">
                  <a16:creationId xmlns:a16="http://schemas.microsoft.com/office/drawing/2014/main" id="{B7A08735-D0DE-41C0-8A93-B75F7C854C97}"/>
                </a:ext>
              </a:extLst>
            </p:cNvPr>
            <p:cNvSpPr/>
            <p:nvPr/>
          </p:nvSpPr>
          <p:spPr>
            <a:xfrm>
              <a:off x="699961" y="2367009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1" name="Oval 6290">
              <a:extLst>
                <a:ext uri="{FF2B5EF4-FFF2-40B4-BE49-F238E27FC236}">
                  <a16:creationId xmlns:a16="http://schemas.microsoft.com/office/drawing/2014/main" id="{69743730-88D6-4E48-BD15-580CC51EC279}"/>
                </a:ext>
              </a:extLst>
            </p:cNvPr>
            <p:cNvSpPr/>
            <p:nvPr/>
          </p:nvSpPr>
          <p:spPr>
            <a:xfrm>
              <a:off x="966375" y="3055854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2" name="Oval 6291">
              <a:extLst>
                <a:ext uri="{FF2B5EF4-FFF2-40B4-BE49-F238E27FC236}">
                  <a16:creationId xmlns:a16="http://schemas.microsoft.com/office/drawing/2014/main" id="{C121FB25-486A-4535-9E56-BE95A7542D9B}"/>
                </a:ext>
              </a:extLst>
            </p:cNvPr>
            <p:cNvSpPr/>
            <p:nvPr/>
          </p:nvSpPr>
          <p:spPr>
            <a:xfrm>
              <a:off x="1483088" y="2833711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3" name="Oval 6292">
              <a:extLst>
                <a:ext uri="{FF2B5EF4-FFF2-40B4-BE49-F238E27FC236}">
                  <a16:creationId xmlns:a16="http://schemas.microsoft.com/office/drawing/2014/main" id="{ABE70C3A-56FF-4D63-A880-5818A8F2C7AD}"/>
                </a:ext>
              </a:extLst>
            </p:cNvPr>
            <p:cNvSpPr/>
            <p:nvPr/>
          </p:nvSpPr>
          <p:spPr>
            <a:xfrm>
              <a:off x="1211089" y="2401384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C8C553-A77E-460D-BB61-D68412216DE8}"/>
              </a:ext>
            </a:extLst>
          </p:cNvPr>
          <p:cNvGrpSpPr/>
          <p:nvPr/>
        </p:nvGrpSpPr>
        <p:grpSpPr>
          <a:xfrm>
            <a:off x="31386705" y="26548204"/>
            <a:ext cx="1917911" cy="2149758"/>
            <a:chOff x="31288060" y="26548204"/>
            <a:chExt cx="1917911" cy="2149758"/>
          </a:xfrm>
        </p:grpSpPr>
        <p:sp>
          <p:nvSpPr>
            <p:cNvPr id="6125" name="Parallelogram 6124">
              <a:extLst>
                <a:ext uri="{FF2B5EF4-FFF2-40B4-BE49-F238E27FC236}">
                  <a16:creationId xmlns:a16="http://schemas.microsoft.com/office/drawing/2014/main" id="{5209223B-798E-4763-8A17-E422E9D2B38F}"/>
                </a:ext>
              </a:extLst>
            </p:cNvPr>
            <p:cNvSpPr/>
            <p:nvPr/>
          </p:nvSpPr>
          <p:spPr>
            <a:xfrm>
              <a:off x="31295708" y="27643699"/>
              <a:ext cx="1828800" cy="640080"/>
            </a:xfrm>
            <a:prstGeom prst="parallelogram">
              <a:avLst>
                <a:gd name="adj" fmla="val 9861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6" name="Parallelogram 6125">
              <a:extLst>
                <a:ext uri="{FF2B5EF4-FFF2-40B4-BE49-F238E27FC236}">
                  <a16:creationId xmlns:a16="http://schemas.microsoft.com/office/drawing/2014/main" id="{B436B553-C780-4699-83AB-401BF003C2BC}"/>
                </a:ext>
              </a:extLst>
            </p:cNvPr>
            <p:cNvSpPr/>
            <p:nvPr/>
          </p:nvSpPr>
          <p:spPr>
            <a:xfrm>
              <a:off x="31295708" y="27491299"/>
              <a:ext cx="1828800" cy="640080"/>
            </a:xfrm>
            <a:prstGeom prst="parallelogram">
              <a:avLst>
                <a:gd name="adj" fmla="val 9861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7" name="Parallelogram 6126">
              <a:extLst>
                <a:ext uri="{FF2B5EF4-FFF2-40B4-BE49-F238E27FC236}">
                  <a16:creationId xmlns:a16="http://schemas.microsoft.com/office/drawing/2014/main" id="{ED9CA19A-7B1C-48EB-B2DD-BE701698AE6C}"/>
                </a:ext>
              </a:extLst>
            </p:cNvPr>
            <p:cNvSpPr/>
            <p:nvPr/>
          </p:nvSpPr>
          <p:spPr>
            <a:xfrm>
              <a:off x="31295708" y="27338899"/>
              <a:ext cx="1828800" cy="640080"/>
            </a:xfrm>
            <a:prstGeom prst="parallelogram">
              <a:avLst>
                <a:gd name="adj" fmla="val 9861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8" name="Parallelogram 6127">
              <a:extLst>
                <a:ext uri="{FF2B5EF4-FFF2-40B4-BE49-F238E27FC236}">
                  <a16:creationId xmlns:a16="http://schemas.microsoft.com/office/drawing/2014/main" id="{0B6E08F3-7B98-4746-B128-EA6143BB2807}"/>
                </a:ext>
              </a:extLst>
            </p:cNvPr>
            <p:cNvSpPr/>
            <p:nvPr/>
          </p:nvSpPr>
          <p:spPr>
            <a:xfrm>
              <a:off x="31295708" y="27186499"/>
              <a:ext cx="1828800" cy="640080"/>
            </a:xfrm>
            <a:prstGeom prst="parallelogram">
              <a:avLst>
                <a:gd name="adj" fmla="val 9861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9" name="Parallelogram 6128">
              <a:extLst>
                <a:ext uri="{FF2B5EF4-FFF2-40B4-BE49-F238E27FC236}">
                  <a16:creationId xmlns:a16="http://schemas.microsoft.com/office/drawing/2014/main" id="{AC961009-F192-41EF-B671-370208DC6530}"/>
                </a:ext>
              </a:extLst>
            </p:cNvPr>
            <p:cNvSpPr/>
            <p:nvPr/>
          </p:nvSpPr>
          <p:spPr>
            <a:xfrm>
              <a:off x="31295708" y="27034099"/>
              <a:ext cx="1828800" cy="640080"/>
            </a:xfrm>
            <a:prstGeom prst="parallelogram">
              <a:avLst>
                <a:gd name="adj" fmla="val 9861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0" name="TextBox 6129">
              <a:extLst>
                <a:ext uri="{FF2B5EF4-FFF2-40B4-BE49-F238E27FC236}">
                  <a16:creationId xmlns:a16="http://schemas.microsoft.com/office/drawing/2014/main" id="{EC4708CD-7E39-4E4D-9D67-9569867005DF}"/>
                </a:ext>
              </a:extLst>
            </p:cNvPr>
            <p:cNvSpPr txBox="1"/>
            <p:nvPr/>
          </p:nvSpPr>
          <p:spPr>
            <a:xfrm>
              <a:off x="31834371" y="26664658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Gothic" panose="020B0502020202020204" pitchFamily="34" charset="0"/>
                </a:rPr>
                <a:t>800 µm</a:t>
              </a:r>
            </a:p>
          </p:txBody>
        </p:sp>
        <p:sp>
          <p:nvSpPr>
            <p:cNvPr id="6131" name="TextBox 6130">
              <a:extLst>
                <a:ext uri="{FF2B5EF4-FFF2-40B4-BE49-F238E27FC236}">
                  <a16:creationId xmlns:a16="http://schemas.microsoft.com/office/drawing/2014/main" id="{60D8F8CB-1A91-4202-A1B7-FEA839FCDA22}"/>
                </a:ext>
              </a:extLst>
            </p:cNvPr>
            <p:cNvSpPr txBox="1"/>
            <p:nvPr/>
          </p:nvSpPr>
          <p:spPr>
            <a:xfrm rot="18868946">
              <a:off x="30802315" y="27033949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Gothic" panose="020B0502020202020204" pitchFamily="34" charset="0"/>
                </a:rPr>
                <a:t>800 µm</a:t>
              </a:r>
            </a:p>
          </p:txBody>
        </p:sp>
        <p:sp>
          <p:nvSpPr>
            <p:cNvPr id="6132" name="TextBox 6131">
              <a:extLst>
                <a:ext uri="{FF2B5EF4-FFF2-40B4-BE49-F238E27FC236}">
                  <a16:creationId xmlns:a16="http://schemas.microsoft.com/office/drawing/2014/main" id="{675C3FA2-EE57-40A5-A38D-0C27690F1A35}"/>
                </a:ext>
              </a:extLst>
            </p:cNvPr>
            <p:cNvSpPr txBox="1"/>
            <p:nvPr/>
          </p:nvSpPr>
          <p:spPr>
            <a:xfrm>
              <a:off x="31743366" y="28284003"/>
              <a:ext cx="784877" cy="41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30000"/>
                </a:lnSpc>
              </a:pPr>
              <a:r>
                <a:rPr lang="en-US" sz="2000" b="1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2000" b="1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2000" b="1" dirty="0"/>
                <a:t>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4B108A8-35E1-4C59-A9D6-14A9596DCBE0}"/>
              </a:ext>
            </a:extLst>
          </p:cNvPr>
          <p:cNvGrpSpPr/>
          <p:nvPr/>
        </p:nvGrpSpPr>
        <p:grpSpPr>
          <a:xfrm>
            <a:off x="20593993" y="25972882"/>
            <a:ext cx="2200517" cy="2646717"/>
            <a:chOff x="20346282" y="25972882"/>
            <a:chExt cx="2200517" cy="2646717"/>
          </a:xfrm>
        </p:grpSpPr>
        <p:grpSp>
          <p:nvGrpSpPr>
            <p:cNvPr id="6123" name="Group 6122">
              <a:extLst>
                <a:ext uri="{FF2B5EF4-FFF2-40B4-BE49-F238E27FC236}">
                  <a16:creationId xmlns:a16="http://schemas.microsoft.com/office/drawing/2014/main" id="{440A4F57-A2EE-4F68-A302-5717116F5F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346282" y="26211222"/>
              <a:ext cx="2200517" cy="2408377"/>
              <a:chOff x="3077483" y="1812871"/>
              <a:chExt cx="1375323" cy="1505236"/>
            </a:xfrm>
          </p:grpSpPr>
          <p:grpSp>
            <p:nvGrpSpPr>
              <p:cNvPr id="6195" name="Group 6194">
                <a:extLst>
                  <a:ext uri="{FF2B5EF4-FFF2-40B4-BE49-F238E27FC236}">
                    <a16:creationId xmlns:a16="http://schemas.microsoft.com/office/drawing/2014/main" id="{6517394F-9CD6-4A68-9CAC-3513423603B7}"/>
                  </a:ext>
                </a:extLst>
              </p:cNvPr>
              <p:cNvGrpSpPr/>
              <p:nvPr/>
            </p:nvGrpSpPr>
            <p:grpSpPr>
              <a:xfrm>
                <a:off x="3077483" y="2265822"/>
                <a:ext cx="1375323" cy="1052285"/>
                <a:chOff x="3077483" y="2265822"/>
                <a:chExt cx="1375323" cy="1052285"/>
              </a:xfrm>
            </p:grpSpPr>
            <p:sp>
              <p:nvSpPr>
                <p:cNvPr id="6199" name="Rectangle 6198">
                  <a:extLst>
                    <a:ext uri="{FF2B5EF4-FFF2-40B4-BE49-F238E27FC236}">
                      <a16:creationId xmlns:a16="http://schemas.microsoft.com/office/drawing/2014/main" id="{619314F5-39D3-4212-85AF-5889A86A87E8}"/>
                    </a:ext>
                  </a:extLst>
                </p:cNvPr>
                <p:cNvSpPr/>
                <p:nvPr/>
              </p:nvSpPr>
              <p:spPr>
                <a:xfrm>
                  <a:off x="3079062" y="2344259"/>
                  <a:ext cx="1373744" cy="97384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0" name="Rectangle 6199">
                  <a:extLst>
                    <a:ext uri="{FF2B5EF4-FFF2-40B4-BE49-F238E27FC236}">
                      <a16:creationId xmlns:a16="http://schemas.microsoft.com/office/drawing/2014/main" id="{E2F2A5C8-BF50-42BC-A61C-5203B2D356EB}"/>
                    </a:ext>
                  </a:extLst>
                </p:cNvPr>
                <p:cNvSpPr/>
                <p:nvPr/>
              </p:nvSpPr>
              <p:spPr>
                <a:xfrm>
                  <a:off x="3077483" y="2265822"/>
                  <a:ext cx="171525" cy="6437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1" name="Rectangle 6200">
                  <a:extLst>
                    <a:ext uri="{FF2B5EF4-FFF2-40B4-BE49-F238E27FC236}">
                      <a16:creationId xmlns:a16="http://schemas.microsoft.com/office/drawing/2014/main" id="{DC1171DA-C7B7-492C-A083-486B69C016C7}"/>
                    </a:ext>
                  </a:extLst>
                </p:cNvPr>
                <p:cNvSpPr/>
                <p:nvPr/>
              </p:nvSpPr>
              <p:spPr>
                <a:xfrm>
                  <a:off x="4290329" y="2265822"/>
                  <a:ext cx="156233" cy="6437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2" name="Rectangle 6201">
                  <a:extLst>
                    <a:ext uri="{FF2B5EF4-FFF2-40B4-BE49-F238E27FC236}">
                      <a16:creationId xmlns:a16="http://schemas.microsoft.com/office/drawing/2014/main" id="{00F1602D-2F53-4333-A014-C35950352D56}"/>
                    </a:ext>
                  </a:extLst>
                </p:cNvPr>
                <p:cNvSpPr/>
                <p:nvPr/>
              </p:nvSpPr>
              <p:spPr>
                <a:xfrm>
                  <a:off x="3249008" y="2265822"/>
                  <a:ext cx="171525" cy="64375"/>
                </a:xfrm>
                <a:prstGeom prst="rect">
                  <a:avLst/>
                </a:prstGeom>
                <a:solidFill>
                  <a:srgbClr val="00FDFF">
                    <a:alpha val="80000"/>
                  </a:srgbClr>
                </a:solidFill>
                <a:ln w="127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3" name="Rectangle 6202">
                  <a:extLst>
                    <a:ext uri="{FF2B5EF4-FFF2-40B4-BE49-F238E27FC236}">
                      <a16:creationId xmlns:a16="http://schemas.microsoft.com/office/drawing/2014/main" id="{BD49B13C-594D-4646-ADD2-45C6AA9C78B9}"/>
                    </a:ext>
                  </a:extLst>
                </p:cNvPr>
                <p:cNvSpPr/>
                <p:nvPr/>
              </p:nvSpPr>
              <p:spPr>
                <a:xfrm>
                  <a:off x="3669915" y="2265822"/>
                  <a:ext cx="620413" cy="64375"/>
                </a:xfrm>
                <a:prstGeom prst="rect">
                  <a:avLst/>
                </a:prstGeom>
                <a:solidFill>
                  <a:srgbClr val="00FDFF">
                    <a:alpha val="80000"/>
                  </a:srgbClr>
                </a:solidFill>
                <a:ln w="127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4" name="Triangle 773">
                  <a:extLst>
                    <a:ext uri="{FF2B5EF4-FFF2-40B4-BE49-F238E27FC236}">
                      <a16:creationId xmlns:a16="http://schemas.microsoft.com/office/drawing/2014/main" id="{ABB2AF10-7585-4469-BEC6-199685C184D5}"/>
                    </a:ext>
                  </a:extLst>
                </p:cNvPr>
                <p:cNvSpPr/>
                <p:nvPr/>
              </p:nvSpPr>
              <p:spPr>
                <a:xfrm>
                  <a:off x="3903214" y="2684082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5" name="Triangle 774">
                  <a:extLst>
                    <a:ext uri="{FF2B5EF4-FFF2-40B4-BE49-F238E27FC236}">
                      <a16:creationId xmlns:a16="http://schemas.microsoft.com/office/drawing/2014/main" id="{D10E98E6-F80A-42FC-AE4C-DBB375226B70}"/>
                    </a:ext>
                  </a:extLst>
                </p:cNvPr>
                <p:cNvSpPr/>
                <p:nvPr/>
              </p:nvSpPr>
              <p:spPr>
                <a:xfrm>
                  <a:off x="4086420" y="2465292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6" name="Triangle 775">
                  <a:extLst>
                    <a:ext uri="{FF2B5EF4-FFF2-40B4-BE49-F238E27FC236}">
                      <a16:creationId xmlns:a16="http://schemas.microsoft.com/office/drawing/2014/main" id="{B32B2F29-4C54-4CE6-A65E-23F855CD6B9E}"/>
                    </a:ext>
                  </a:extLst>
                </p:cNvPr>
                <p:cNvSpPr/>
                <p:nvPr/>
              </p:nvSpPr>
              <p:spPr>
                <a:xfrm>
                  <a:off x="4141047" y="2733958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7" name="Triangle 776">
                  <a:extLst>
                    <a:ext uri="{FF2B5EF4-FFF2-40B4-BE49-F238E27FC236}">
                      <a16:creationId xmlns:a16="http://schemas.microsoft.com/office/drawing/2014/main" id="{5E15021D-8A66-494C-9FC8-4394065135E0}"/>
                    </a:ext>
                  </a:extLst>
                </p:cNvPr>
                <p:cNvSpPr/>
                <p:nvPr/>
              </p:nvSpPr>
              <p:spPr>
                <a:xfrm>
                  <a:off x="3805979" y="2528444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8" name="Triangle 777">
                  <a:extLst>
                    <a:ext uri="{FF2B5EF4-FFF2-40B4-BE49-F238E27FC236}">
                      <a16:creationId xmlns:a16="http://schemas.microsoft.com/office/drawing/2014/main" id="{217CA4D6-4D82-489B-8E42-EC6707BE6CF3}"/>
                    </a:ext>
                  </a:extLst>
                </p:cNvPr>
                <p:cNvSpPr/>
                <p:nvPr/>
              </p:nvSpPr>
              <p:spPr>
                <a:xfrm>
                  <a:off x="3729317" y="2855505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9" name="Triangle 778">
                  <a:extLst>
                    <a:ext uri="{FF2B5EF4-FFF2-40B4-BE49-F238E27FC236}">
                      <a16:creationId xmlns:a16="http://schemas.microsoft.com/office/drawing/2014/main" id="{456F291C-CBE7-4640-92D7-E19E97ADD011}"/>
                    </a:ext>
                  </a:extLst>
                </p:cNvPr>
                <p:cNvSpPr/>
                <p:nvPr/>
              </p:nvSpPr>
              <p:spPr>
                <a:xfrm>
                  <a:off x="3447240" y="2817120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0" name="Triangle 779">
                  <a:extLst>
                    <a:ext uri="{FF2B5EF4-FFF2-40B4-BE49-F238E27FC236}">
                      <a16:creationId xmlns:a16="http://schemas.microsoft.com/office/drawing/2014/main" id="{46A2EFED-CBA2-4AD0-8B8E-AB7320113CD5}"/>
                    </a:ext>
                  </a:extLst>
                </p:cNvPr>
                <p:cNvSpPr/>
                <p:nvPr/>
              </p:nvSpPr>
              <p:spPr>
                <a:xfrm>
                  <a:off x="3615288" y="2658339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1" name="Triangle 780">
                  <a:extLst>
                    <a:ext uri="{FF2B5EF4-FFF2-40B4-BE49-F238E27FC236}">
                      <a16:creationId xmlns:a16="http://schemas.microsoft.com/office/drawing/2014/main" id="{4DD26A5A-E661-4D47-9D44-4CA55C9FE0AF}"/>
                    </a:ext>
                  </a:extLst>
                </p:cNvPr>
                <p:cNvSpPr/>
                <p:nvPr/>
              </p:nvSpPr>
              <p:spPr>
                <a:xfrm>
                  <a:off x="3358261" y="2578387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2" name="Triangle 781">
                  <a:extLst>
                    <a:ext uri="{FF2B5EF4-FFF2-40B4-BE49-F238E27FC236}">
                      <a16:creationId xmlns:a16="http://schemas.microsoft.com/office/drawing/2014/main" id="{B62E6C38-6E16-4DD4-9F7A-18D2BAC44611}"/>
                    </a:ext>
                  </a:extLst>
                </p:cNvPr>
                <p:cNvSpPr/>
                <p:nvPr/>
              </p:nvSpPr>
              <p:spPr>
                <a:xfrm>
                  <a:off x="3249008" y="2927175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3" name="Triangle 782">
                  <a:extLst>
                    <a:ext uri="{FF2B5EF4-FFF2-40B4-BE49-F238E27FC236}">
                      <a16:creationId xmlns:a16="http://schemas.microsoft.com/office/drawing/2014/main" id="{311DC2B0-D962-4F27-8011-CFFE99912F79}"/>
                    </a:ext>
                  </a:extLst>
                </p:cNvPr>
                <p:cNvSpPr/>
                <p:nvPr/>
              </p:nvSpPr>
              <p:spPr>
                <a:xfrm>
                  <a:off x="3980122" y="2977051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4" name="Oval 6213">
                  <a:extLst>
                    <a:ext uri="{FF2B5EF4-FFF2-40B4-BE49-F238E27FC236}">
                      <a16:creationId xmlns:a16="http://schemas.microsoft.com/office/drawing/2014/main" id="{93D8AFD5-4234-4BE7-BE6B-E8830596B8A9}"/>
                    </a:ext>
                  </a:extLst>
                </p:cNvPr>
                <p:cNvSpPr/>
                <p:nvPr/>
              </p:nvSpPr>
              <p:spPr>
                <a:xfrm>
                  <a:off x="4250299" y="2606469"/>
                  <a:ext cx="89384" cy="101746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80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5" name="Oval 6214">
                  <a:extLst>
                    <a:ext uri="{FF2B5EF4-FFF2-40B4-BE49-F238E27FC236}">
                      <a16:creationId xmlns:a16="http://schemas.microsoft.com/office/drawing/2014/main" id="{D7514FD2-A03B-486C-980F-65755497D043}"/>
                    </a:ext>
                  </a:extLst>
                </p:cNvPr>
                <p:cNvSpPr/>
                <p:nvPr/>
              </p:nvSpPr>
              <p:spPr>
                <a:xfrm>
                  <a:off x="3245386" y="2367009"/>
                  <a:ext cx="89384" cy="101746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80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6" name="Oval 6215">
                  <a:extLst>
                    <a:ext uri="{FF2B5EF4-FFF2-40B4-BE49-F238E27FC236}">
                      <a16:creationId xmlns:a16="http://schemas.microsoft.com/office/drawing/2014/main" id="{46028450-93D6-4C51-AEEB-73FCAB953242}"/>
                    </a:ext>
                  </a:extLst>
                </p:cNvPr>
                <p:cNvSpPr/>
                <p:nvPr/>
              </p:nvSpPr>
              <p:spPr>
                <a:xfrm>
                  <a:off x="3511800" y="3055854"/>
                  <a:ext cx="89384" cy="101746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80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7" name="Oval 6216">
                  <a:extLst>
                    <a:ext uri="{FF2B5EF4-FFF2-40B4-BE49-F238E27FC236}">
                      <a16:creationId xmlns:a16="http://schemas.microsoft.com/office/drawing/2014/main" id="{9BFB5A9D-AAAC-4F2A-B157-738F1B162F7A}"/>
                    </a:ext>
                  </a:extLst>
                </p:cNvPr>
                <p:cNvSpPr/>
                <p:nvPr/>
              </p:nvSpPr>
              <p:spPr>
                <a:xfrm>
                  <a:off x="4028513" y="2833711"/>
                  <a:ext cx="89384" cy="101746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80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8" name="Oval 6217">
                  <a:extLst>
                    <a:ext uri="{FF2B5EF4-FFF2-40B4-BE49-F238E27FC236}">
                      <a16:creationId xmlns:a16="http://schemas.microsoft.com/office/drawing/2014/main" id="{5C246D84-F92F-448F-84F9-25144472A9DF}"/>
                    </a:ext>
                  </a:extLst>
                </p:cNvPr>
                <p:cNvSpPr/>
                <p:nvPr/>
              </p:nvSpPr>
              <p:spPr>
                <a:xfrm>
                  <a:off x="3756514" y="2401384"/>
                  <a:ext cx="89384" cy="101746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80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6" name="Group 6195">
                <a:extLst>
                  <a:ext uri="{FF2B5EF4-FFF2-40B4-BE49-F238E27FC236}">
                    <a16:creationId xmlns:a16="http://schemas.microsoft.com/office/drawing/2014/main" id="{1DCD3667-4185-4414-844B-250F88D49A29}"/>
                  </a:ext>
                </a:extLst>
              </p:cNvPr>
              <p:cNvGrpSpPr/>
              <p:nvPr/>
            </p:nvGrpSpPr>
            <p:grpSpPr>
              <a:xfrm>
                <a:off x="3546711" y="1812871"/>
                <a:ext cx="156933" cy="1057189"/>
                <a:chOff x="8057256" y="1973155"/>
                <a:chExt cx="261555" cy="1761982"/>
              </a:xfrm>
            </p:grpSpPr>
            <p:sp>
              <p:nvSpPr>
                <p:cNvPr id="6197" name="Trapezoid 6196">
                  <a:extLst>
                    <a:ext uri="{FF2B5EF4-FFF2-40B4-BE49-F238E27FC236}">
                      <a16:creationId xmlns:a16="http://schemas.microsoft.com/office/drawing/2014/main" id="{896AFF06-818B-4814-8B66-EE850B2C3334}"/>
                    </a:ext>
                  </a:extLst>
                </p:cNvPr>
                <p:cNvSpPr/>
                <p:nvPr/>
              </p:nvSpPr>
              <p:spPr>
                <a:xfrm rot="8236254" flipH="1">
                  <a:off x="8057256" y="1973155"/>
                  <a:ext cx="96359" cy="1761982"/>
                </a:xfrm>
                <a:prstGeom prst="trapezoid">
                  <a:avLst>
                    <a:gd name="adj" fmla="val 41727"/>
                  </a:avLst>
                </a:prstGeom>
                <a:noFill/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98" name="Trapezoid 6197">
                  <a:extLst>
                    <a:ext uri="{FF2B5EF4-FFF2-40B4-BE49-F238E27FC236}">
                      <a16:creationId xmlns:a16="http://schemas.microsoft.com/office/drawing/2014/main" id="{9E191E1B-9F8E-472C-A9F4-5EBB23F8A537}"/>
                    </a:ext>
                  </a:extLst>
                </p:cNvPr>
                <p:cNvSpPr/>
                <p:nvPr/>
              </p:nvSpPr>
              <p:spPr>
                <a:xfrm rot="8236254" flipH="1">
                  <a:off x="8244125" y="2417885"/>
                  <a:ext cx="74686" cy="1247857"/>
                </a:xfrm>
                <a:prstGeom prst="trapezoid">
                  <a:avLst>
                    <a:gd name="adj" fmla="val 37809"/>
                  </a:avLst>
                </a:prstGeom>
                <a:solidFill>
                  <a:srgbClr val="FF2F92">
                    <a:alpha val="75000"/>
                  </a:srgb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6133" name="Rectangle 6132">
              <a:extLst>
                <a:ext uri="{FF2B5EF4-FFF2-40B4-BE49-F238E27FC236}">
                  <a16:creationId xmlns:a16="http://schemas.microsoft.com/office/drawing/2014/main" id="{EFE49314-5388-453F-A257-B5A4E83FDA88}"/>
                </a:ext>
              </a:extLst>
            </p:cNvPr>
            <p:cNvSpPr/>
            <p:nvPr/>
          </p:nvSpPr>
          <p:spPr>
            <a:xfrm>
              <a:off x="20346282" y="25972882"/>
              <a:ext cx="1242230" cy="891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b="1" dirty="0" err="1">
                  <a:latin typeface="Avenir Light" panose="020B0402020203020204" pitchFamily="34" charset="77"/>
                </a:rPr>
                <a:t>tdTomato</a:t>
              </a:r>
              <a:endParaRPr lang="en-US" sz="1600" b="1" dirty="0">
                <a:latin typeface="Avenir Light" panose="020B0402020203020204" pitchFamily="34" charset="77"/>
              </a:endParaRPr>
            </a:p>
            <a:p>
              <a:pPr>
                <a:lnSpc>
                  <a:spcPct val="80000"/>
                </a:lnSpc>
              </a:pPr>
              <a:r>
                <a:rPr lang="en-US" sz="1600" b="1" dirty="0" err="1">
                  <a:latin typeface="Avenir Light" panose="020B0402020203020204" pitchFamily="34" charset="77"/>
                </a:rPr>
                <a:t>oG</a:t>
              </a:r>
              <a:endParaRPr lang="en-US" sz="1600" b="1" dirty="0">
                <a:latin typeface="Avenir Light" panose="020B0402020203020204" pitchFamily="34" charset="77"/>
              </a:endParaRP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Avenir Light" panose="020B0402020203020204" pitchFamily="34" charset="77"/>
                </a:rPr>
                <a:t>TVA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Avenir Light" panose="020B0402020203020204" pitchFamily="34" charset="77"/>
                </a:rPr>
                <a:t>Alexa594</a:t>
              </a:r>
            </a:p>
          </p:txBody>
        </p:sp>
      </p:grpSp>
      <p:grpSp>
        <p:nvGrpSpPr>
          <p:cNvPr id="6124" name="Group 6123">
            <a:extLst>
              <a:ext uri="{FF2B5EF4-FFF2-40B4-BE49-F238E27FC236}">
                <a16:creationId xmlns:a16="http://schemas.microsoft.com/office/drawing/2014/main" id="{9258258D-F032-42AB-990D-A1ACC3CCE11B}"/>
              </a:ext>
            </a:extLst>
          </p:cNvPr>
          <p:cNvGrpSpPr>
            <a:grpSpLocks noChangeAspect="1"/>
          </p:cNvGrpSpPr>
          <p:nvPr/>
        </p:nvGrpSpPr>
        <p:grpSpPr>
          <a:xfrm>
            <a:off x="25980935" y="26935943"/>
            <a:ext cx="2208668" cy="1683656"/>
            <a:chOff x="7746484" y="2265822"/>
            <a:chExt cx="1380417" cy="1052285"/>
          </a:xfrm>
        </p:grpSpPr>
        <p:sp>
          <p:nvSpPr>
            <p:cNvPr id="6171" name="Rectangle 6170">
              <a:extLst>
                <a:ext uri="{FF2B5EF4-FFF2-40B4-BE49-F238E27FC236}">
                  <a16:creationId xmlns:a16="http://schemas.microsoft.com/office/drawing/2014/main" id="{1AAEC41F-B407-42F1-94CA-54BAE7C736F2}"/>
                </a:ext>
              </a:extLst>
            </p:cNvPr>
            <p:cNvSpPr/>
            <p:nvPr/>
          </p:nvSpPr>
          <p:spPr>
            <a:xfrm>
              <a:off x="7753158" y="2344259"/>
              <a:ext cx="1373743" cy="9738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72" name="Rectangle 6171">
              <a:extLst>
                <a:ext uri="{FF2B5EF4-FFF2-40B4-BE49-F238E27FC236}">
                  <a16:creationId xmlns:a16="http://schemas.microsoft.com/office/drawing/2014/main" id="{2104C2D7-66CD-4C66-A39B-D6AE75DDFC4E}"/>
                </a:ext>
              </a:extLst>
            </p:cNvPr>
            <p:cNvSpPr/>
            <p:nvPr/>
          </p:nvSpPr>
          <p:spPr>
            <a:xfrm>
              <a:off x="7746484" y="2265823"/>
              <a:ext cx="171525" cy="6437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3" name="Rectangle 6172">
              <a:extLst>
                <a:ext uri="{FF2B5EF4-FFF2-40B4-BE49-F238E27FC236}">
                  <a16:creationId xmlns:a16="http://schemas.microsoft.com/office/drawing/2014/main" id="{B33A99FE-F61D-4AB9-951C-F4F16D09F3EA}"/>
                </a:ext>
              </a:extLst>
            </p:cNvPr>
            <p:cNvSpPr/>
            <p:nvPr/>
          </p:nvSpPr>
          <p:spPr>
            <a:xfrm>
              <a:off x="8959329" y="2265823"/>
              <a:ext cx="156233" cy="6437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4" name="Rectangle 6173">
              <a:extLst>
                <a:ext uri="{FF2B5EF4-FFF2-40B4-BE49-F238E27FC236}">
                  <a16:creationId xmlns:a16="http://schemas.microsoft.com/office/drawing/2014/main" id="{1ADD9144-BD1F-495F-A52C-B67CC92A1F84}"/>
                </a:ext>
              </a:extLst>
            </p:cNvPr>
            <p:cNvSpPr/>
            <p:nvPr/>
          </p:nvSpPr>
          <p:spPr>
            <a:xfrm>
              <a:off x="7918009" y="2265823"/>
              <a:ext cx="171525" cy="64375"/>
            </a:xfrm>
            <a:prstGeom prst="rect">
              <a:avLst/>
            </a:prstGeom>
            <a:solidFill>
              <a:srgbClr val="00FDFF">
                <a:alpha val="80000"/>
              </a:srgb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75" name="Rectangle 6174">
              <a:extLst>
                <a:ext uri="{FF2B5EF4-FFF2-40B4-BE49-F238E27FC236}">
                  <a16:creationId xmlns:a16="http://schemas.microsoft.com/office/drawing/2014/main" id="{EE0D092D-3C58-4ADD-969B-97E8B0642EA1}"/>
                </a:ext>
              </a:extLst>
            </p:cNvPr>
            <p:cNvSpPr/>
            <p:nvPr/>
          </p:nvSpPr>
          <p:spPr>
            <a:xfrm>
              <a:off x="8338916" y="2265823"/>
              <a:ext cx="620413" cy="64375"/>
            </a:xfrm>
            <a:prstGeom prst="rect">
              <a:avLst/>
            </a:prstGeom>
            <a:solidFill>
              <a:srgbClr val="00FDFF">
                <a:alpha val="80000"/>
              </a:srgb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76" name="Triangle 794">
              <a:extLst>
                <a:ext uri="{FF2B5EF4-FFF2-40B4-BE49-F238E27FC236}">
                  <a16:creationId xmlns:a16="http://schemas.microsoft.com/office/drawing/2014/main" id="{11A59195-8952-4E43-BAEA-1BEA8F8B3CD3}"/>
                </a:ext>
              </a:extLst>
            </p:cNvPr>
            <p:cNvSpPr/>
            <p:nvPr/>
          </p:nvSpPr>
          <p:spPr>
            <a:xfrm>
              <a:off x="8810047" y="2733959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7" name="Triangle 795">
              <a:extLst>
                <a:ext uri="{FF2B5EF4-FFF2-40B4-BE49-F238E27FC236}">
                  <a16:creationId xmlns:a16="http://schemas.microsoft.com/office/drawing/2014/main" id="{8761FA5F-A427-40C0-9830-9E1E9827E5A7}"/>
                </a:ext>
              </a:extLst>
            </p:cNvPr>
            <p:cNvSpPr/>
            <p:nvPr/>
          </p:nvSpPr>
          <p:spPr>
            <a:xfrm>
              <a:off x="8474980" y="2528444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78" name="Triangle 796">
              <a:extLst>
                <a:ext uri="{FF2B5EF4-FFF2-40B4-BE49-F238E27FC236}">
                  <a16:creationId xmlns:a16="http://schemas.microsoft.com/office/drawing/2014/main" id="{977D47E4-BA7B-4848-89FE-692EC1A8ACA1}"/>
                </a:ext>
              </a:extLst>
            </p:cNvPr>
            <p:cNvSpPr/>
            <p:nvPr/>
          </p:nvSpPr>
          <p:spPr>
            <a:xfrm>
              <a:off x="8116240" y="2817120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9" name="Triangle 797">
              <a:extLst>
                <a:ext uri="{FF2B5EF4-FFF2-40B4-BE49-F238E27FC236}">
                  <a16:creationId xmlns:a16="http://schemas.microsoft.com/office/drawing/2014/main" id="{075FEE2A-C762-4A7B-993E-92AB99B540B6}"/>
                </a:ext>
              </a:extLst>
            </p:cNvPr>
            <p:cNvSpPr/>
            <p:nvPr/>
          </p:nvSpPr>
          <p:spPr>
            <a:xfrm>
              <a:off x="8027262" y="2578387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80" name="Triangle 798">
              <a:extLst>
                <a:ext uri="{FF2B5EF4-FFF2-40B4-BE49-F238E27FC236}">
                  <a16:creationId xmlns:a16="http://schemas.microsoft.com/office/drawing/2014/main" id="{AAB0E32A-4EAD-45A0-A73C-3D5E7CD07A62}"/>
                </a:ext>
              </a:extLst>
            </p:cNvPr>
            <p:cNvSpPr/>
            <p:nvPr/>
          </p:nvSpPr>
          <p:spPr>
            <a:xfrm>
              <a:off x="7918009" y="2927175"/>
              <a:ext cx="109253" cy="99752"/>
            </a:xfrm>
            <a:prstGeom prst="triangle">
              <a:avLst/>
            </a:prstGeom>
            <a:solidFill>
              <a:srgbClr val="8EFA00"/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1" name="Triangle 799">
              <a:extLst>
                <a:ext uri="{FF2B5EF4-FFF2-40B4-BE49-F238E27FC236}">
                  <a16:creationId xmlns:a16="http://schemas.microsoft.com/office/drawing/2014/main" id="{BA1E61F1-F9A5-4753-A4B1-7809724F3DDD}"/>
                </a:ext>
              </a:extLst>
            </p:cNvPr>
            <p:cNvSpPr/>
            <p:nvPr/>
          </p:nvSpPr>
          <p:spPr>
            <a:xfrm>
              <a:off x="8649122" y="2977051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2" name="Oval 6181">
              <a:extLst>
                <a:ext uri="{FF2B5EF4-FFF2-40B4-BE49-F238E27FC236}">
                  <a16:creationId xmlns:a16="http://schemas.microsoft.com/office/drawing/2014/main" id="{B98860EF-7EC1-4734-8107-DD3F20B8902C}"/>
                </a:ext>
              </a:extLst>
            </p:cNvPr>
            <p:cNvSpPr/>
            <p:nvPr/>
          </p:nvSpPr>
          <p:spPr>
            <a:xfrm>
              <a:off x="8919300" y="2606469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3" name="Oval 6182">
              <a:extLst>
                <a:ext uri="{FF2B5EF4-FFF2-40B4-BE49-F238E27FC236}">
                  <a16:creationId xmlns:a16="http://schemas.microsoft.com/office/drawing/2014/main" id="{EF2702AC-26D5-41BE-B926-A832FB371619}"/>
                </a:ext>
              </a:extLst>
            </p:cNvPr>
            <p:cNvSpPr/>
            <p:nvPr/>
          </p:nvSpPr>
          <p:spPr>
            <a:xfrm>
              <a:off x="7914387" y="2367010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4" name="Oval 6183">
              <a:extLst>
                <a:ext uri="{FF2B5EF4-FFF2-40B4-BE49-F238E27FC236}">
                  <a16:creationId xmlns:a16="http://schemas.microsoft.com/office/drawing/2014/main" id="{0A2CA46E-4C76-47A4-A296-85E13245171C}"/>
                </a:ext>
              </a:extLst>
            </p:cNvPr>
            <p:cNvSpPr/>
            <p:nvPr/>
          </p:nvSpPr>
          <p:spPr>
            <a:xfrm>
              <a:off x="8180801" y="3055854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5" name="Oval 6184">
              <a:extLst>
                <a:ext uri="{FF2B5EF4-FFF2-40B4-BE49-F238E27FC236}">
                  <a16:creationId xmlns:a16="http://schemas.microsoft.com/office/drawing/2014/main" id="{FF2374A5-25C2-41EC-9E5C-70E5EA966F1D}"/>
                </a:ext>
              </a:extLst>
            </p:cNvPr>
            <p:cNvSpPr/>
            <p:nvPr/>
          </p:nvSpPr>
          <p:spPr>
            <a:xfrm>
              <a:off x="8697514" y="2833711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6" name="Oval 6185">
              <a:extLst>
                <a:ext uri="{FF2B5EF4-FFF2-40B4-BE49-F238E27FC236}">
                  <a16:creationId xmlns:a16="http://schemas.microsoft.com/office/drawing/2014/main" id="{7BD6F132-E3E4-4041-A0B5-7B17958B5209}"/>
                </a:ext>
              </a:extLst>
            </p:cNvPr>
            <p:cNvSpPr/>
            <p:nvPr/>
          </p:nvSpPr>
          <p:spPr>
            <a:xfrm>
              <a:off x="8425515" y="2401384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7" name="Rectangle 6186">
              <a:extLst>
                <a:ext uri="{FF2B5EF4-FFF2-40B4-BE49-F238E27FC236}">
                  <a16:creationId xmlns:a16="http://schemas.microsoft.com/office/drawing/2014/main" id="{673E50F0-2DE7-42BE-8B41-DCE7BDA9BAAC}"/>
                </a:ext>
              </a:extLst>
            </p:cNvPr>
            <p:cNvSpPr/>
            <p:nvPr/>
          </p:nvSpPr>
          <p:spPr>
            <a:xfrm>
              <a:off x="8086141" y="2265822"/>
              <a:ext cx="249381" cy="63529"/>
            </a:xfrm>
            <a:prstGeom prst="rect">
              <a:avLst/>
            </a:prstGeom>
            <a:solidFill>
              <a:srgbClr val="00FDFF">
                <a:alpha val="80000"/>
              </a:srgb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88" name="Group 6187">
              <a:extLst>
                <a:ext uri="{FF2B5EF4-FFF2-40B4-BE49-F238E27FC236}">
                  <a16:creationId xmlns:a16="http://schemas.microsoft.com/office/drawing/2014/main" id="{D09BF0E5-B9C6-4A64-BFFD-BBCAB5A44E1D}"/>
                </a:ext>
              </a:extLst>
            </p:cNvPr>
            <p:cNvGrpSpPr/>
            <p:nvPr/>
          </p:nvGrpSpPr>
          <p:grpSpPr>
            <a:xfrm>
              <a:off x="8140767" y="2375484"/>
              <a:ext cx="929436" cy="304454"/>
              <a:chOff x="9180135" y="1531795"/>
              <a:chExt cx="1549060" cy="507424"/>
            </a:xfrm>
            <a:solidFill>
              <a:srgbClr val="FF2F92"/>
            </a:solidFill>
          </p:grpSpPr>
          <p:cxnSp>
            <p:nvCxnSpPr>
              <p:cNvPr id="6193" name="Straight Connector 6192">
                <a:extLst>
                  <a:ext uri="{FF2B5EF4-FFF2-40B4-BE49-F238E27FC236}">
                    <a16:creationId xmlns:a16="http://schemas.microsoft.com/office/drawing/2014/main" id="{ADA49E52-1383-4249-981F-638C93F1F1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4832" y="1531795"/>
                <a:ext cx="0" cy="507424"/>
              </a:xfrm>
              <a:prstGeom prst="line">
                <a:avLst/>
              </a:prstGeom>
              <a:grpFill/>
              <a:ln w="12700">
                <a:solidFill>
                  <a:srgbClr val="FF40FF">
                    <a:alpha val="9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4" name="Straight Connector 6193">
                <a:extLst>
                  <a:ext uri="{FF2B5EF4-FFF2-40B4-BE49-F238E27FC236}">
                    <a16:creationId xmlns:a16="http://schemas.microsoft.com/office/drawing/2014/main" id="{C3A86E94-CC65-463B-B2EF-A6567DDEAA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0135" y="1538614"/>
                <a:ext cx="1549060" cy="1"/>
              </a:xfrm>
              <a:prstGeom prst="line">
                <a:avLst/>
              </a:prstGeom>
              <a:grpFill/>
              <a:ln w="12700">
                <a:solidFill>
                  <a:srgbClr val="FF40FF">
                    <a:alpha val="9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89" name="Triangle 807">
              <a:extLst>
                <a:ext uri="{FF2B5EF4-FFF2-40B4-BE49-F238E27FC236}">
                  <a16:creationId xmlns:a16="http://schemas.microsoft.com/office/drawing/2014/main" id="{B210A1F0-39D1-491A-9FE9-0F7E8F4D7DF8}"/>
                </a:ext>
              </a:extLst>
            </p:cNvPr>
            <p:cNvSpPr/>
            <p:nvPr/>
          </p:nvSpPr>
          <p:spPr>
            <a:xfrm>
              <a:off x="8572214" y="2684082"/>
              <a:ext cx="109253" cy="99752"/>
            </a:xfrm>
            <a:prstGeom prst="triangle">
              <a:avLst/>
            </a:prstGeom>
            <a:solidFill>
              <a:srgbClr val="FF40FF"/>
            </a:solidFill>
            <a:ln w="127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0" name="Triangle 808">
              <a:extLst>
                <a:ext uri="{FF2B5EF4-FFF2-40B4-BE49-F238E27FC236}">
                  <a16:creationId xmlns:a16="http://schemas.microsoft.com/office/drawing/2014/main" id="{A0927667-98F8-490C-9B83-6D886872B0D2}"/>
                </a:ext>
              </a:extLst>
            </p:cNvPr>
            <p:cNvSpPr/>
            <p:nvPr/>
          </p:nvSpPr>
          <p:spPr>
            <a:xfrm>
              <a:off x="8755421" y="2465292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91" name="Triangle 809">
              <a:extLst>
                <a:ext uri="{FF2B5EF4-FFF2-40B4-BE49-F238E27FC236}">
                  <a16:creationId xmlns:a16="http://schemas.microsoft.com/office/drawing/2014/main" id="{0101A48A-483A-4001-B257-5FB105A0C9B7}"/>
                </a:ext>
              </a:extLst>
            </p:cNvPr>
            <p:cNvSpPr/>
            <p:nvPr/>
          </p:nvSpPr>
          <p:spPr>
            <a:xfrm>
              <a:off x="8398318" y="2855505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2" name="Triangle 810">
              <a:extLst>
                <a:ext uri="{FF2B5EF4-FFF2-40B4-BE49-F238E27FC236}">
                  <a16:creationId xmlns:a16="http://schemas.microsoft.com/office/drawing/2014/main" id="{59BD4AE6-5892-46C8-8F93-30D18A3D0A61}"/>
                </a:ext>
              </a:extLst>
            </p:cNvPr>
            <p:cNvSpPr/>
            <p:nvPr/>
          </p:nvSpPr>
          <p:spPr>
            <a:xfrm>
              <a:off x="8284289" y="2658339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22" name="Group 6121">
            <a:extLst>
              <a:ext uri="{FF2B5EF4-FFF2-40B4-BE49-F238E27FC236}">
                <a16:creationId xmlns:a16="http://schemas.microsoft.com/office/drawing/2014/main" id="{6DC97C05-A6FE-473E-A54E-802E85C4ED3D}"/>
              </a:ext>
            </a:extLst>
          </p:cNvPr>
          <p:cNvGrpSpPr>
            <a:grpSpLocks noChangeAspect="1"/>
          </p:cNvGrpSpPr>
          <p:nvPr/>
        </p:nvGrpSpPr>
        <p:grpSpPr>
          <a:xfrm>
            <a:off x="28683820" y="26935943"/>
            <a:ext cx="2208668" cy="1683656"/>
            <a:chOff x="9794063" y="2265822"/>
            <a:chExt cx="1380417" cy="1052285"/>
          </a:xfrm>
        </p:grpSpPr>
        <p:sp>
          <p:nvSpPr>
            <p:cNvPr id="6219" name="Rectangle 6218">
              <a:extLst>
                <a:ext uri="{FF2B5EF4-FFF2-40B4-BE49-F238E27FC236}">
                  <a16:creationId xmlns:a16="http://schemas.microsoft.com/office/drawing/2014/main" id="{47E8330D-11AA-45AC-AFDA-5A831B5EC84E}"/>
                </a:ext>
              </a:extLst>
            </p:cNvPr>
            <p:cNvSpPr/>
            <p:nvPr/>
          </p:nvSpPr>
          <p:spPr>
            <a:xfrm>
              <a:off x="9800737" y="2344259"/>
              <a:ext cx="1373743" cy="9738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20" name="Rectangle 6219">
              <a:extLst>
                <a:ext uri="{FF2B5EF4-FFF2-40B4-BE49-F238E27FC236}">
                  <a16:creationId xmlns:a16="http://schemas.microsoft.com/office/drawing/2014/main" id="{B40E7BCE-1E35-496D-BF82-B5AA8323075E}"/>
                </a:ext>
              </a:extLst>
            </p:cNvPr>
            <p:cNvSpPr/>
            <p:nvPr/>
          </p:nvSpPr>
          <p:spPr>
            <a:xfrm>
              <a:off x="9794063" y="2265823"/>
              <a:ext cx="171525" cy="6437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1" name="Rectangle 6220">
              <a:extLst>
                <a:ext uri="{FF2B5EF4-FFF2-40B4-BE49-F238E27FC236}">
                  <a16:creationId xmlns:a16="http://schemas.microsoft.com/office/drawing/2014/main" id="{2AEC1FB9-9F1E-4D27-8004-1340A9DE73B0}"/>
                </a:ext>
              </a:extLst>
            </p:cNvPr>
            <p:cNvSpPr/>
            <p:nvPr/>
          </p:nvSpPr>
          <p:spPr>
            <a:xfrm>
              <a:off x="11006908" y="2265823"/>
              <a:ext cx="156233" cy="6437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2" name="Rectangle 6221">
              <a:extLst>
                <a:ext uri="{FF2B5EF4-FFF2-40B4-BE49-F238E27FC236}">
                  <a16:creationId xmlns:a16="http://schemas.microsoft.com/office/drawing/2014/main" id="{558EE2B0-FAAC-462B-936D-E3244E648C49}"/>
                </a:ext>
              </a:extLst>
            </p:cNvPr>
            <p:cNvSpPr/>
            <p:nvPr/>
          </p:nvSpPr>
          <p:spPr>
            <a:xfrm>
              <a:off x="9965588" y="2265823"/>
              <a:ext cx="171525" cy="64375"/>
            </a:xfrm>
            <a:prstGeom prst="rect">
              <a:avLst/>
            </a:prstGeom>
            <a:solidFill>
              <a:srgbClr val="00FDFF">
                <a:alpha val="80000"/>
              </a:srgb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23" name="Rectangle 6222">
              <a:extLst>
                <a:ext uri="{FF2B5EF4-FFF2-40B4-BE49-F238E27FC236}">
                  <a16:creationId xmlns:a16="http://schemas.microsoft.com/office/drawing/2014/main" id="{3520F589-892D-4E51-BE5C-BE2EA0124C30}"/>
                </a:ext>
              </a:extLst>
            </p:cNvPr>
            <p:cNvSpPr/>
            <p:nvPr/>
          </p:nvSpPr>
          <p:spPr>
            <a:xfrm>
              <a:off x="10386495" y="2265823"/>
              <a:ext cx="620413" cy="64375"/>
            </a:xfrm>
            <a:prstGeom prst="rect">
              <a:avLst/>
            </a:prstGeom>
            <a:solidFill>
              <a:srgbClr val="00FDFF">
                <a:alpha val="80000"/>
              </a:srgb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24" name="Triangle 739">
              <a:extLst>
                <a:ext uri="{FF2B5EF4-FFF2-40B4-BE49-F238E27FC236}">
                  <a16:creationId xmlns:a16="http://schemas.microsoft.com/office/drawing/2014/main" id="{EEE12E2E-F88C-4603-BDDC-816511E6EB1C}"/>
                </a:ext>
              </a:extLst>
            </p:cNvPr>
            <p:cNvSpPr/>
            <p:nvPr/>
          </p:nvSpPr>
          <p:spPr>
            <a:xfrm>
              <a:off x="10857626" y="2733959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5" name="Triangle 740">
              <a:extLst>
                <a:ext uri="{FF2B5EF4-FFF2-40B4-BE49-F238E27FC236}">
                  <a16:creationId xmlns:a16="http://schemas.microsoft.com/office/drawing/2014/main" id="{AB940293-739C-42BC-8A44-8ADC32AB18FD}"/>
                </a:ext>
              </a:extLst>
            </p:cNvPr>
            <p:cNvSpPr/>
            <p:nvPr/>
          </p:nvSpPr>
          <p:spPr>
            <a:xfrm>
              <a:off x="10522559" y="2528444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26" name="Triangle 741">
              <a:extLst>
                <a:ext uri="{FF2B5EF4-FFF2-40B4-BE49-F238E27FC236}">
                  <a16:creationId xmlns:a16="http://schemas.microsoft.com/office/drawing/2014/main" id="{EE1C287A-9480-4AC2-B0DB-E43A92351264}"/>
                </a:ext>
              </a:extLst>
            </p:cNvPr>
            <p:cNvSpPr/>
            <p:nvPr/>
          </p:nvSpPr>
          <p:spPr>
            <a:xfrm>
              <a:off x="10163819" y="2817120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7" name="Triangle 742">
              <a:extLst>
                <a:ext uri="{FF2B5EF4-FFF2-40B4-BE49-F238E27FC236}">
                  <a16:creationId xmlns:a16="http://schemas.microsoft.com/office/drawing/2014/main" id="{6475CC2C-7575-4B20-80FF-C922C0A752E8}"/>
                </a:ext>
              </a:extLst>
            </p:cNvPr>
            <p:cNvSpPr/>
            <p:nvPr/>
          </p:nvSpPr>
          <p:spPr>
            <a:xfrm>
              <a:off x="10074841" y="2578387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28" name="Triangle 743">
              <a:extLst>
                <a:ext uri="{FF2B5EF4-FFF2-40B4-BE49-F238E27FC236}">
                  <a16:creationId xmlns:a16="http://schemas.microsoft.com/office/drawing/2014/main" id="{76DFF5D5-CAF8-492C-B3F2-A3AFC3C59539}"/>
                </a:ext>
              </a:extLst>
            </p:cNvPr>
            <p:cNvSpPr/>
            <p:nvPr/>
          </p:nvSpPr>
          <p:spPr>
            <a:xfrm>
              <a:off x="9965588" y="2927175"/>
              <a:ext cx="109253" cy="99752"/>
            </a:xfrm>
            <a:prstGeom prst="triangle">
              <a:avLst/>
            </a:prstGeom>
            <a:solidFill>
              <a:srgbClr val="8EFA00"/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9" name="Triangle 744">
              <a:extLst>
                <a:ext uri="{FF2B5EF4-FFF2-40B4-BE49-F238E27FC236}">
                  <a16:creationId xmlns:a16="http://schemas.microsoft.com/office/drawing/2014/main" id="{45DACECE-BA36-460F-B490-F2B649386615}"/>
                </a:ext>
              </a:extLst>
            </p:cNvPr>
            <p:cNvSpPr/>
            <p:nvPr/>
          </p:nvSpPr>
          <p:spPr>
            <a:xfrm>
              <a:off x="10696701" y="2977051"/>
              <a:ext cx="109253" cy="99752"/>
            </a:xfrm>
            <a:prstGeom prst="triangle">
              <a:avLst/>
            </a:prstGeom>
            <a:solidFill>
              <a:srgbClr val="8EFA00">
                <a:alpha val="95000"/>
              </a:srgbClr>
            </a:solidFill>
            <a:ln w="6350"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0" name="Oval 6229">
              <a:extLst>
                <a:ext uri="{FF2B5EF4-FFF2-40B4-BE49-F238E27FC236}">
                  <a16:creationId xmlns:a16="http://schemas.microsoft.com/office/drawing/2014/main" id="{E48DAEA0-1D4A-4021-9AB7-886734D81C60}"/>
                </a:ext>
              </a:extLst>
            </p:cNvPr>
            <p:cNvSpPr/>
            <p:nvPr/>
          </p:nvSpPr>
          <p:spPr>
            <a:xfrm>
              <a:off x="10966879" y="2606469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1" name="Oval 6230">
              <a:extLst>
                <a:ext uri="{FF2B5EF4-FFF2-40B4-BE49-F238E27FC236}">
                  <a16:creationId xmlns:a16="http://schemas.microsoft.com/office/drawing/2014/main" id="{6E12D0EC-311D-448C-A2FF-F0632066DEBD}"/>
                </a:ext>
              </a:extLst>
            </p:cNvPr>
            <p:cNvSpPr/>
            <p:nvPr/>
          </p:nvSpPr>
          <p:spPr>
            <a:xfrm>
              <a:off x="9961966" y="2367010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2" name="Oval 6231">
              <a:extLst>
                <a:ext uri="{FF2B5EF4-FFF2-40B4-BE49-F238E27FC236}">
                  <a16:creationId xmlns:a16="http://schemas.microsoft.com/office/drawing/2014/main" id="{2B7E3F42-0787-48C7-8398-A70F2E5F3539}"/>
                </a:ext>
              </a:extLst>
            </p:cNvPr>
            <p:cNvSpPr/>
            <p:nvPr/>
          </p:nvSpPr>
          <p:spPr>
            <a:xfrm>
              <a:off x="10228380" y="3055854"/>
              <a:ext cx="89384" cy="101746"/>
            </a:xfrm>
            <a:prstGeom prst="ellipse">
              <a:avLst/>
            </a:prstGeom>
            <a:solidFill>
              <a:schemeClr val="bg1">
                <a:lumMod val="85000"/>
                <a:alpha val="80000"/>
              </a:schemeClr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3" name="Oval 6232">
              <a:extLst>
                <a:ext uri="{FF2B5EF4-FFF2-40B4-BE49-F238E27FC236}">
                  <a16:creationId xmlns:a16="http://schemas.microsoft.com/office/drawing/2014/main" id="{EF478DE3-1350-41A7-B98A-5ADC52C4871F}"/>
                </a:ext>
              </a:extLst>
            </p:cNvPr>
            <p:cNvSpPr/>
            <p:nvPr/>
          </p:nvSpPr>
          <p:spPr>
            <a:xfrm>
              <a:off x="10745093" y="2833711"/>
              <a:ext cx="89384" cy="101746"/>
            </a:xfrm>
            <a:prstGeom prst="ellipse">
              <a:avLst/>
            </a:prstGeom>
            <a:solidFill>
              <a:srgbClr val="FF40FF">
                <a:alpha val="90000"/>
              </a:srgbClr>
            </a:solidFill>
            <a:ln w="6350">
              <a:solidFill>
                <a:srgbClr val="FF2F92">
                  <a:alpha val="7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4" name="Oval 6233">
              <a:extLst>
                <a:ext uri="{FF2B5EF4-FFF2-40B4-BE49-F238E27FC236}">
                  <a16:creationId xmlns:a16="http://schemas.microsoft.com/office/drawing/2014/main" id="{FA394C05-D494-40E0-BF70-4F745F753795}"/>
                </a:ext>
              </a:extLst>
            </p:cNvPr>
            <p:cNvSpPr/>
            <p:nvPr/>
          </p:nvSpPr>
          <p:spPr>
            <a:xfrm>
              <a:off x="10473094" y="2401384"/>
              <a:ext cx="89384" cy="101746"/>
            </a:xfrm>
            <a:prstGeom prst="ellipse">
              <a:avLst/>
            </a:prstGeom>
            <a:solidFill>
              <a:srgbClr val="FF40FF">
                <a:alpha val="90000"/>
              </a:srgbClr>
            </a:solidFill>
            <a:ln w="6350">
              <a:solidFill>
                <a:srgbClr val="FF2F92">
                  <a:alpha val="7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5" name="Rectangle 6234">
              <a:extLst>
                <a:ext uri="{FF2B5EF4-FFF2-40B4-BE49-F238E27FC236}">
                  <a16:creationId xmlns:a16="http://schemas.microsoft.com/office/drawing/2014/main" id="{AF7564F2-0DD1-46EE-A2E5-752E314864FD}"/>
                </a:ext>
              </a:extLst>
            </p:cNvPr>
            <p:cNvSpPr/>
            <p:nvPr/>
          </p:nvSpPr>
          <p:spPr>
            <a:xfrm>
              <a:off x="10133720" y="2265822"/>
              <a:ext cx="249381" cy="64375"/>
            </a:xfrm>
            <a:prstGeom prst="rect">
              <a:avLst/>
            </a:prstGeom>
            <a:solidFill>
              <a:srgbClr val="00FDFF">
                <a:alpha val="80000"/>
              </a:srgbClr>
            </a:solidFill>
            <a:ln w="127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36" name="Group 6235">
              <a:extLst>
                <a:ext uri="{FF2B5EF4-FFF2-40B4-BE49-F238E27FC236}">
                  <a16:creationId xmlns:a16="http://schemas.microsoft.com/office/drawing/2014/main" id="{E8745F26-4094-4DBF-B967-8560AD0D526D}"/>
                </a:ext>
              </a:extLst>
            </p:cNvPr>
            <p:cNvGrpSpPr/>
            <p:nvPr/>
          </p:nvGrpSpPr>
          <p:grpSpPr>
            <a:xfrm>
              <a:off x="10188346" y="2375484"/>
              <a:ext cx="929436" cy="304454"/>
              <a:chOff x="9180135" y="1531795"/>
              <a:chExt cx="1549060" cy="507424"/>
            </a:xfrm>
            <a:solidFill>
              <a:srgbClr val="FF2F92"/>
            </a:solidFill>
          </p:grpSpPr>
          <p:cxnSp>
            <p:nvCxnSpPr>
              <p:cNvPr id="6246" name="Straight Connector 6245">
                <a:extLst>
                  <a:ext uri="{FF2B5EF4-FFF2-40B4-BE49-F238E27FC236}">
                    <a16:creationId xmlns:a16="http://schemas.microsoft.com/office/drawing/2014/main" id="{7807BED8-7706-4FAA-B9FD-6A09B7D85F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4832" y="1531795"/>
                <a:ext cx="0" cy="507424"/>
              </a:xfrm>
              <a:prstGeom prst="line">
                <a:avLst/>
              </a:prstGeom>
              <a:grpFill/>
              <a:ln w="12700">
                <a:solidFill>
                  <a:srgbClr val="FF40FF">
                    <a:alpha val="9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7" name="Straight Connector 6246">
                <a:extLst>
                  <a:ext uri="{FF2B5EF4-FFF2-40B4-BE49-F238E27FC236}">
                    <a16:creationId xmlns:a16="http://schemas.microsoft.com/office/drawing/2014/main" id="{4D891547-7BB3-4C9D-B47A-C709F6C65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80135" y="1538614"/>
                <a:ext cx="1549060" cy="1"/>
              </a:xfrm>
              <a:prstGeom prst="line">
                <a:avLst/>
              </a:prstGeom>
              <a:grpFill/>
              <a:ln w="12700">
                <a:solidFill>
                  <a:srgbClr val="FF40FF">
                    <a:alpha val="9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37" name="Triangle 752">
              <a:extLst>
                <a:ext uri="{FF2B5EF4-FFF2-40B4-BE49-F238E27FC236}">
                  <a16:creationId xmlns:a16="http://schemas.microsoft.com/office/drawing/2014/main" id="{62AE924C-D01F-4225-BAA4-F00ACB1D15FC}"/>
                </a:ext>
              </a:extLst>
            </p:cNvPr>
            <p:cNvSpPr/>
            <p:nvPr/>
          </p:nvSpPr>
          <p:spPr>
            <a:xfrm>
              <a:off x="10619793" y="2684082"/>
              <a:ext cx="109253" cy="99752"/>
            </a:xfrm>
            <a:prstGeom prst="triangle">
              <a:avLst/>
            </a:prstGeom>
            <a:solidFill>
              <a:srgbClr val="FF40FF">
                <a:alpha val="90000"/>
              </a:srgbClr>
            </a:solidFill>
            <a:ln w="127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8" name="Freeform 753">
              <a:extLst>
                <a:ext uri="{FF2B5EF4-FFF2-40B4-BE49-F238E27FC236}">
                  <a16:creationId xmlns:a16="http://schemas.microsoft.com/office/drawing/2014/main" id="{1E0AAF0E-09FB-4290-961C-A326E35CAF1C}"/>
                </a:ext>
              </a:extLst>
            </p:cNvPr>
            <p:cNvSpPr/>
            <p:nvPr/>
          </p:nvSpPr>
          <p:spPr>
            <a:xfrm>
              <a:off x="10564889" y="2384222"/>
              <a:ext cx="43519" cy="80616"/>
            </a:xfrm>
            <a:custGeom>
              <a:avLst/>
              <a:gdLst>
                <a:gd name="connsiteX0" fmla="*/ 0 w 72531"/>
                <a:gd name="connsiteY0" fmla="*/ 120037 h 134360"/>
                <a:gd name="connsiteX1" fmla="*/ 63549 w 72531"/>
                <a:gd name="connsiteY1" fmla="*/ 123567 h 134360"/>
                <a:gd name="connsiteX2" fmla="*/ 70610 w 72531"/>
                <a:gd name="connsiteY2" fmla="*/ 0 h 13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31" h="134360">
                  <a:moveTo>
                    <a:pt x="0" y="120037"/>
                  </a:moveTo>
                  <a:cubicBezTo>
                    <a:pt x="25890" y="131805"/>
                    <a:pt x="51781" y="143573"/>
                    <a:pt x="63549" y="123567"/>
                  </a:cubicBezTo>
                  <a:cubicBezTo>
                    <a:pt x="75317" y="103561"/>
                    <a:pt x="72963" y="51780"/>
                    <a:pt x="70610" y="0"/>
                  </a:cubicBezTo>
                </a:path>
              </a:pathLst>
            </a:custGeom>
            <a:noFill/>
            <a:ln w="6350">
              <a:solidFill>
                <a:srgbClr val="FF40FF">
                  <a:alpha val="9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9" name="Freeform 754">
              <a:extLst>
                <a:ext uri="{FF2B5EF4-FFF2-40B4-BE49-F238E27FC236}">
                  <a16:creationId xmlns:a16="http://schemas.microsoft.com/office/drawing/2014/main" id="{33AE05B1-61BB-4435-AECF-9318A457446D}"/>
                </a:ext>
              </a:extLst>
            </p:cNvPr>
            <p:cNvSpPr/>
            <p:nvPr/>
          </p:nvSpPr>
          <p:spPr>
            <a:xfrm>
              <a:off x="10708934" y="2715069"/>
              <a:ext cx="84931" cy="116114"/>
            </a:xfrm>
            <a:custGeom>
              <a:avLst/>
              <a:gdLst>
                <a:gd name="connsiteX0" fmla="*/ 137690 w 141552"/>
                <a:gd name="connsiteY0" fmla="*/ 193524 h 193524"/>
                <a:gd name="connsiteX1" fmla="*/ 134160 w 141552"/>
                <a:gd name="connsiteY1" fmla="*/ 84078 h 193524"/>
                <a:gd name="connsiteX2" fmla="*/ 70611 w 141552"/>
                <a:gd name="connsiteY2" fmla="*/ 6407 h 193524"/>
                <a:gd name="connsiteX3" fmla="*/ 0 w 141552"/>
                <a:gd name="connsiteY3" fmla="*/ 9938 h 19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552" h="193524">
                  <a:moveTo>
                    <a:pt x="137690" y="193524"/>
                  </a:moveTo>
                  <a:cubicBezTo>
                    <a:pt x="141515" y="154394"/>
                    <a:pt x="145340" y="115264"/>
                    <a:pt x="134160" y="84078"/>
                  </a:cubicBezTo>
                  <a:cubicBezTo>
                    <a:pt x="122980" y="52892"/>
                    <a:pt x="92971" y="18764"/>
                    <a:pt x="70611" y="6407"/>
                  </a:cubicBezTo>
                  <a:cubicBezTo>
                    <a:pt x="48251" y="-5950"/>
                    <a:pt x="24125" y="1994"/>
                    <a:pt x="0" y="9938"/>
                  </a:cubicBezTo>
                </a:path>
              </a:pathLst>
            </a:custGeom>
            <a:noFill/>
            <a:ln w="6350">
              <a:solidFill>
                <a:srgbClr val="FF40FF">
                  <a:alpha val="9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0" name="Freeform 755">
              <a:extLst>
                <a:ext uri="{FF2B5EF4-FFF2-40B4-BE49-F238E27FC236}">
                  <a16:creationId xmlns:a16="http://schemas.microsoft.com/office/drawing/2014/main" id="{95BE1D38-1060-4E89-9D8D-786CDBAC664C}"/>
                </a:ext>
              </a:extLst>
            </p:cNvPr>
            <p:cNvSpPr/>
            <p:nvPr/>
          </p:nvSpPr>
          <p:spPr>
            <a:xfrm>
              <a:off x="10855745" y="2382103"/>
              <a:ext cx="105226" cy="282088"/>
            </a:xfrm>
            <a:custGeom>
              <a:avLst/>
              <a:gdLst>
                <a:gd name="connsiteX0" fmla="*/ 9512 w 175376"/>
                <a:gd name="connsiteY0" fmla="*/ 303624 h 470147"/>
                <a:gd name="connsiteX1" fmla="*/ 9512 w 175376"/>
                <a:gd name="connsiteY1" fmla="*/ 427191 h 470147"/>
                <a:gd name="connsiteX2" fmla="*/ 108366 w 175376"/>
                <a:gd name="connsiteY2" fmla="*/ 462496 h 470147"/>
                <a:gd name="connsiteX3" fmla="*/ 171915 w 175376"/>
                <a:gd name="connsiteY3" fmla="*/ 293032 h 470147"/>
                <a:gd name="connsiteX4" fmla="*/ 161323 w 175376"/>
                <a:gd name="connsiteY4" fmla="*/ 0 h 47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376" h="470147">
                  <a:moveTo>
                    <a:pt x="9512" y="303624"/>
                  </a:moveTo>
                  <a:cubicBezTo>
                    <a:pt x="1274" y="352168"/>
                    <a:pt x="-6964" y="400712"/>
                    <a:pt x="9512" y="427191"/>
                  </a:cubicBezTo>
                  <a:cubicBezTo>
                    <a:pt x="25988" y="453670"/>
                    <a:pt x="81299" y="484856"/>
                    <a:pt x="108366" y="462496"/>
                  </a:cubicBezTo>
                  <a:cubicBezTo>
                    <a:pt x="135433" y="440136"/>
                    <a:pt x="163089" y="370115"/>
                    <a:pt x="171915" y="293032"/>
                  </a:cubicBezTo>
                  <a:cubicBezTo>
                    <a:pt x="180741" y="215949"/>
                    <a:pt x="171032" y="107974"/>
                    <a:pt x="161323" y="0"/>
                  </a:cubicBezTo>
                </a:path>
              </a:pathLst>
            </a:custGeom>
            <a:noFill/>
            <a:ln w="6350">
              <a:solidFill>
                <a:srgbClr val="FF40FF">
                  <a:alpha val="9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41" name="Freeform 756">
              <a:extLst>
                <a:ext uri="{FF2B5EF4-FFF2-40B4-BE49-F238E27FC236}">
                  <a16:creationId xmlns:a16="http://schemas.microsoft.com/office/drawing/2014/main" id="{69B5F9E9-0402-472D-A19C-6059CE96610B}"/>
                </a:ext>
              </a:extLst>
            </p:cNvPr>
            <p:cNvSpPr/>
            <p:nvPr/>
          </p:nvSpPr>
          <p:spPr>
            <a:xfrm>
              <a:off x="10312768" y="2386340"/>
              <a:ext cx="78421" cy="470496"/>
            </a:xfrm>
            <a:custGeom>
              <a:avLst/>
              <a:gdLst>
                <a:gd name="connsiteX0" fmla="*/ 130702 w 130702"/>
                <a:gd name="connsiteY0" fmla="*/ 617838 h 784160"/>
                <a:gd name="connsiteX1" fmla="*/ 109519 w 130702"/>
                <a:gd name="connsiteY1" fmla="*/ 723753 h 784160"/>
                <a:gd name="connsiteX2" fmla="*/ 17726 w 130702"/>
                <a:gd name="connsiteY2" fmla="*/ 727284 h 784160"/>
                <a:gd name="connsiteX3" fmla="*/ 74 w 130702"/>
                <a:gd name="connsiteY3" fmla="*/ 0 h 7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702" h="784160">
                  <a:moveTo>
                    <a:pt x="130702" y="617838"/>
                  </a:moveTo>
                  <a:cubicBezTo>
                    <a:pt x="129525" y="661675"/>
                    <a:pt x="128348" y="705512"/>
                    <a:pt x="109519" y="723753"/>
                  </a:cubicBezTo>
                  <a:cubicBezTo>
                    <a:pt x="90690" y="741994"/>
                    <a:pt x="35967" y="847909"/>
                    <a:pt x="17726" y="727284"/>
                  </a:cubicBezTo>
                  <a:cubicBezTo>
                    <a:pt x="-515" y="606659"/>
                    <a:pt x="-221" y="303329"/>
                    <a:pt x="74" y="0"/>
                  </a:cubicBezTo>
                </a:path>
              </a:pathLst>
            </a:custGeom>
            <a:noFill/>
            <a:ln w="6350">
              <a:solidFill>
                <a:srgbClr val="FF40FF">
                  <a:alpha val="9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2" name="Freeform 757">
              <a:extLst>
                <a:ext uri="{FF2B5EF4-FFF2-40B4-BE49-F238E27FC236}">
                  <a16:creationId xmlns:a16="http://schemas.microsoft.com/office/drawing/2014/main" id="{73256541-4B4C-4C0C-B531-1CA1B0B9C6CF}"/>
                </a:ext>
              </a:extLst>
            </p:cNvPr>
            <p:cNvSpPr/>
            <p:nvPr/>
          </p:nvSpPr>
          <p:spPr>
            <a:xfrm>
              <a:off x="10433263" y="2390576"/>
              <a:ext cx="73988" cy="676493"/>
            </a:xfrm>
            <a:custGeom>
              <a:avLst/>
              <a:gdLst>
                <a:gd name="connsiteX0" fmla="*/ 113463 w 123314"/>
                <a:gd name="connsiteY0" fmla="*/ 946175 h 1127489"/>
                <a:gd name="connsiteX1" fmla="*/ 113463 w 123314"/>
                <a:gd name="connsiteY1" fmla="*/ 1055620 h 1127489"/>
                <a:gd name="connsiteX2" fmla="*/ 11079 w 123314"/>
                <a:gd name="connsiteY2" fmla="*/ 1041498 h 1127489"/>
                <a:gd name="connsiteX3" fmla="*/ 7548 w 123314"/>
                <a:gd name="connsiteY3" fmla="*/ 0 h 112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314" h="1127489">
                  <a:moveTo>
                    <a:pt x="113463" y="946175"/>
                  </a:moveTo>
                  <a:cubicBezTo>
                    <a:pt x="121995" y="992954"/>
                    <a:pt x="130527" y="1039733"/>
                    <a:pt x="113463" y="1055620"/>
                  </a:cubicBezTo>
                  <a:cubicBezTo>
                    <a:pt x="96399" y="1071507"/>
                    <a:pt x="28732" y="1217435"/>
                    <a:pt x="11079" y="1041498"/>
                  </a:cubicBezTo>
                  <a:cubicBezTo>
                    <a:pt x="-6574" y="865561"/>
                    <a:pt x="487" y="432780"/>
                    <a:pt x="7548" y="0"/>
                  </a:cubicBezTo>
                </a:path>
              </a:pathLst>
            </a:custGeom>
            <a:noFill/>
            <a:ln w="6350">
              <a:solidFill>
                <a:srgbClr val="FF40FF">
                  <a:alpha val="9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3" name="Triangle 758">
              <a:extLst>
                <a:ext uri="{FF2B5EF4-FFF2-40B4-BE49-F238E27FC236}">
                  <a16:creationId xmlns:a16="http://schemas.microsoft.com/office/drawing/2014/main" id="{4ACF0AEE-C431-4640-9F93-CB3D45C3A140}"/>
                </a:ext>
              </a:extLst>
            </p:cNvPr>
            <p:cNvSpPr/>
            <p:nvPr/>
          </p:nvSpPr>
          <p:spPr>
            <a:xfrm>
              <a:off x="10803000" y="2465292"/>
              <a:ext cx="109253" cy="99752"/>
            </a:xfrm>
            <a:prstGeom prst="triangle">
              <a:avLst/>
            </a:prstGeom>
            <a:solidFill>
              <a:srgbClr val="FF40FF">
                <a:alpha val="90000"/>
              </a:srgbClr>
            </a:solidFill>
            <a:ln w="127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44" name="Triangle 759">
              <a:extLst>
                <a:ext uri="{FF2B5EF4-FFF2-40B4-BE49-F238E27FC236}">
                  <a16:creationId xmlns:a16="http://schemas.microsoft.com/office/drawing/2014/main" id="{8A00C559-531D-4FF8-B61C-638DC36F65B9}"/>
                </a:ext>
              </a:extLst>
            </p:cNvPr>
            <p:cNvSpPr/>
            <p:nvPr/>
          </p:nvSpPr>
          <p:spPr>
            <a:xfrm>
              <a:off x="10445897" y="2855505"/>
              <a:ext cx="109253" cy="99752"/>
            </a:xfrm>
            <a:prstGeom prst="triangle">
              <a:avLst/>
            </a:prstGeom>
            <a:solidFill>
              <a:srgbClr val="FF40FF">
                <a:alpha val="90000"/>
              </a:srgbClr>
            </a:solidFill>
            <a:ln w="127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5" name="Triangle 760">
              <a:extLst>
                <a:ext uri="{FF2B5EF4-FFF2-40B4-BE49-F238E27FC236}">
                  <a16:creationId xmlns:a16="http://schemas.microsoft.com/office/drawing/2014/main" id="{27C350A0-B3B3-4C83-A055-D41B7F88A88C}"/>
                </a:ext>
              </a:extLst>
            </p:cNvPr>
            <p:cNvSpPr/>
            <p:nvPr/>
          </p:nvSpPr>
          <p:spPr>
            <a:xfrm>
              <a:off x="10331868" y="2658339"/>
              <a:ext cx="109253" cy="99752"/>
            </a:xfrm>
            <a:prstGeom prst="triangle">
              <a:avLst/>
            </a:prstGeom>
            <a:solidFill>
              <a:srgbClr val="FF40FF">
                <a:alpha val="90000"/>
              </a:srgbClr>
            </a:solidFill>
            <a:ln w="127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B5CB598-4E1B-4BF6-B803-1BAE47023568}"/>
              </a:ext>
            </a:extLst>
          </p:cNvPr>
          <p:cNvGrpSpPr/>
          <p:nvPr/>
        </p:nvGrpSpPr>
        <p:grpSpPr>
          <a:xfrm>
            <a:off x="23288727" y="26164538"/>
            <a:ext cx="2197991" cy="2455061"/>
            <a:chOff x="23103470" y="26164538"/>
            <a:chExt cx="2197991" cy="2455061"/>
          </a:xfrm>
        </p:grpSpPr>
        <p:grpSp>
          <p:nvGrpSpPr>
            <p:cNvPr id="6121" name="Group 6120">
              <a:extLst>
                <a:ext uri="{FF2B5EF4-FFF2-40B4-BE49-F238E27FC236}">
                  <a16:creationId xmlns:a16="http://schemas.microsoft.com/office/drawing/2014/main" id="{E5536F11-E799-4714-9826-D661EE5DCD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103470" y="26164538"/>
              <a:ext cx="2197991" cy="2455061"/>
              <a:chOff x="5626890" y="1783694"/>
              <a:chExt cx="1373744" cy="1534413"/>
            </a:xfrm>
          </p:grpSpPr>
          <p:grpSp>
            <p:nvGrpSpPr>
              <p:cNvPr id="6248" name="Group 6247">
                <a:extLst>
                  <a:ext uri="{FF2B5EF4-FFF2-40B4-BE49-F238E27FC236}">
                    <a16:creationId xmlns:a16="http://schemas.microsoft.com/office/drawing/2014/main" id="{37A83BEB-2EBB-490B-A7EB-9D66DD833D49}"/>
                  </a:ext>
                </a:extLst>
              </p:cNvPr>
              <p:cNvGrpSpPr/>
              <p:nvPr/>
            </p:nvGrpSpPr>
            <p:grpSpPr>
              <a:xfrm>
                <a:off x="5626890" y="2265822"/>
                <a:ext cx="1373744" cy="1052285"/>
                <a:chOff x="5626890" y="2265822"/>
                <a:chExt cx="1373744" cy="1052285"/>
              </a:xfrm>
            </p:grpSpPr>
            <p:sp>
              <p:nvSpPr>
                <p:cNvPr id="6252" name="Rectangle 6251">
                  <a:extLst>
                    <a:ext uri="{FF2B5EF4-FFF2-40B4-BE49-F238E27FC236}">
                      <a16:creationId xmlns:a16="http://schemas.microsoft.com/office/drawing/2014/main" id="{CF8737ED-1D8D-40C1-9322-F56E1E486660}"/>
                    </a:ext>
                  </a:extLst>
                </p:cNvPr>
                <p:cNvSpPr/>
                <p:nvPr/>
              </p:nvSpPr>
              <p:spPr>
                <a:xfrm>
                  <a:off x="5626890" y="2344259"/>
                  <a:ext cx="1373744" cy="97384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53" name="Oval 6252">
                  <a:extLst>
                    <a:ext uri="{FF2B5EF4-FFF2-40B4-BE49-F238E27FC236}">
                      <a16:creationId xmlns:a16="http://schemas.microsoft.com/office/drawing/2014/main" id="{3574D85F-B557-459F-9D19-8DCF86780D26}"/>
                    </a:ext>
                  </a:extLst>
                </p:cNvPr>
                <p:cNvSpPr/>
                <p:nvPr/>
              </p:nvSpPr>
              <p:spPr>
                <a:xfrm>
                  <a:off x="6579879" y="2833711"/>
                  <a:ext cx="89384" cy="101746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80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4" name="Oval 6253">
                  <a:extLst>
                    <a:ext uri="{FF2B5EF4-FFF2-40B4-BE49-F238E27FC236}">
                      <a16:creationId xmlns:a16="http://schemas.microsoft.com/office/drawing/2014/main" id="{C38158AC-1273-4DAF-A94C-761CA5761DB6}"/>
                    </a:ext>
                  </a:extLst>
                </p:cNvPr>
                <p:cNvSpPr/>
                <p:nvPr/>
              </p:nvSpPr>
              <p:spPr>
                <a:xfrm>
                  <a:off x="6245629" y="2542845"/>
                  <a:ext cx="427329" cy="43030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DFF"/>
                    </a:gs>
                    <a:gs pos="78000">
                      <a:schemeClr val="accent5">
                        <a:lumMod val="97000"/>
                        <a:lumOff val="3000"/>
                        <a:alpha val="45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5" name="Rectangle 6254">
                  <a:extLst>
                    <a:ext uri="{FF2B5EF4-FFF2-40B4-BE49-F238E27FC236}">
                      <a16:creationId xmlns:a16="http://schemas.microsoft.com/office/drawing/2014/main" id="{5AC45950-FD7E-4684-ACF5-054C4914471B}"/>
                    </a:ext>
                  </a:extLst>
                </p:cNvPr>
                <p:cNvSpPr/>
                <p:nvPr/>
              </p:nvSpPr>
              <p:spPr>
                <a:xfrm>
                  <a:off x="5628849" y="2265822"/>
                  <a:ext cx="171525" cy="6437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6" name="Rectangle 6255">
                  <a:extLst>
                    <a:ext uri="{FF2B5EF4-FFF2-40B4-BE49-F238E27FC236}">
                      <a16:creationId xmlns:a16="http://schemas.microsoft.com/office/drawing/2014/main" id="{11149432-ED05-4649-98CC-4CBC046DC288}"/>
                    </a:ext>
                  </a:extLst>
                </p:cNvPr>
                <p:cNvSpPr/>
                <p:nvPr/>
              </p:nvSpPr>
              <p:spPr>
                <a:xfrm>
                  <a:off x="6841695" y="2265822"/>
                  <a:ext cx="156233" cy="6437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7" name="Rectangle 6256">
                  <a:extLst>
                    <a:ext uri="{FF2B5EF4-FFF2-40B4-BE49-F238E27FC236}">
                      <a16:creationId xmlns:a16="http://schemas.microsoft.com/office/drawing/2014/main" id="{05151E81-3ECA-400D-A09B-9BAFCBFE8FB3}"/>
                    </a:ext>
                  </a:extLst>
                </p:cNvPr>
                <p:cNvSpPr/>
                <p:nvPr/>
              </p:nvSpPr>
              <p:spPr>
                <a:xfrm>
                  <a:off x="5800374" y="2265822"/>
                  <a:ext cx="171525" cy="64375"/>
                </a:xfrm>
                <a:prstGeom prst="rect">
                  <a:avLst/>
                </a:prstGeom>
                <a:solidFill>
                  <a:srgbClr val="00FDFF">
                    <a:alpha val="80000"/>
                  </a:srgbClr>
                </a:solidFill>
                <a:ln w="127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58" name="Rectangle 6257">
                  <a:extLst>
                    <a:ext uri="{FF2B5EF4-FFF2-40B4-BE49-F238E27FC236}">
                      <a16:creationId xmlns:a16="http://schemas.microsoft.com/office/drawing/2014/main" id="{2376C84F-72D1-492D-B430-4C15E3A21C5E}"/>
                    </a:ext>
                  </a:extLst>
                </p:cNvPr>
                <p:cNvSpPr/>
                <p:nvPr/>
              </p:nvSpPr>
              <p:spPr>
                <a:xfrm>
                  <a:off x="6221281" y="2265822"/>
                  <a:ext cx="620413" cy="64375"/>
                </a:xfrm>
                <a:prstGeom prst="rect">
                  <a:avLst/>
                </a:prstGeom>
                <a:solidFill>
                  <a:srgbClr val="00FDFF">
                    <a:alpha val="80000"/>
                  </a:srgbClr>
                </a:solidFill>
                <a:ln w="127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59" name="Triangle 719">
                  <a:extLst>
                    <a:ext uri="{FF2B5EF4-FFF2-40B4-BE49-F238E27FC236}">
                      <a16:creationId xmlns:a16="http://schemas.microsoft.com/office/drawing/2014/main" id="{0597AB29-9202-49A1-91C8-F010A11AE66F}"/>
                    </a:ext>
                  </a:extLst>
                </p:cNvPr>
                <p:cNvSpPr/>
                <p:nvPr/>
              </p:nvSpPr>
              <p:spPr>
                <a:xfrm>
                  <a:off x="6454580" y="2684082"/>
                  <a:ext cx="109253" cy="99752"/>
                </a:xfrm>
                <a:prstGeom prst="triangle">
                  <a:avLst/>
                </a:prstGeom>
                <a:solidFill>
                  <a:srgbClr val="FF2F92"/>
                </a:solidFill>
                <a:ln w="6350">
                  <a:solidFill>
                    <a:srgbClr val="008F00">
                      <a:alpha val="9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0" name="Triangle 720">
                  <a:extLst>
                    <a:ext uri="{FF2B5EF4-FFF2-40B4-BE49-F238E27FC236}">
                      <a16:creationId xmlns:a16="http://schemas.microsoft.com/office/drawing/2014/main" id="{20F3D1C3-442D-4A29-B76E-BF5EBD338BED}"/>
                    </a:ext>
                  </a:extLst>
                </p:cNvPr>
                <p:cNvSpPr/>
                <p:nvPr/>
              </p:nvSpPr>
              <p:spPr>
                <a:xfrm>
                  <a:off x="6637786" y="2465292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1" name="Triangle 721">
                  <a:extLst>
                    <a:ext uri="{FF2B5EF4-FFF2-40B4-BE49-F238E27FC236}">
                      <a16:creationId xmlns:a16="http://schemas.microsoft.com/office/drawing/2014/main" id="{89629934-FB4C-44BF-B2A6-DADBAD1F88A8}"/>
                    </a:ext>
                  </a:extLst>
                </p:cNvPr>
                <p:cNvSpPr/>
                <p:nvPr/>
              </p:nvSpPr>
              <p:spPr>
                <a:xfrm>
                  <a:off x="6692413" y="2733959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2" name="Triangle 722">
                  <a:extLst>
                    <a:ext uri="{FF2B5EF4-FFF2-40B4-BE49-F238E27FC236}">
                      <a16:creationId xmlns:a16="http://schemas.microsoft.com/office/drawing/2014/main" id="{9AD7BBFD-9F5E-452F-B9CB-FC8FC9D8F405}"/>
                    </a:ext>
                  </a:extLst>
                </p:cNvPr>
                <p:cNvSpPr/>
                <p:nvPr/>
              </p:nvSpPr>
              <p:spPr>
                <a:xfrm>
                  <a:off x="6357345" y="2528444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63" name="Triangle 723">
                  <a:extLst>
                    <a:ext uri="{FF2B5EF4-FFF2-40B4-BE49-F238E27FC236}">
                      <a16:creationId xmlns:a16="http://schemas.microsoft.com/office/drawing/2014/main" id="{7F526F1C-B260-43F7-89EE-FAF347425EF4}"/>
                    </a:ext>
                  </a:extLst>
                </p:cNvPr>
                <p:cNvSpPr/>
                <p:nvPr/>
              </p:nvSpPr>
              <p:spPr>
                <a:xfrm>
                  <a:off x="6280683" y="2855505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4" name="Triangle 724">
                  <a:extLst>
                    <a:ext uri="{FF2B5EF4-FFF2-40B4-BE49-F238E27FC236}">
                      <a16:creationId xmlns:a16="http://schemas.microsoft.com/office/drawing/2014/main" id="{488B0ABD-6217-44DA-BA28-6B6CFEE86551}"/>
                    </a:ext>
                  </a:extLst>
                </p:cNvPr>
                <p:cNvSpPr/>
                <p:nvPr/>
              </p:nvSpPr>
              <p:spPr>
                <a:xfrm>
                  <a:off x="5998606" y="2817120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5" name="Triangle 725">
                  <a:extLst>
                    <a:ext uri="{FF2B5EF4-FFF2-40B4-BE49-F238E27FC236}">
                      <a16:creationId xmlns:a16="http://schemas.microsoft.com/office/drawing/2014/main" id="{BD610F3A-0335-4A5E-8C3A-1443CED1EC71}"/>
                    </a:ext>
                  </a:extLst>
                </p:cNvPr>
                <p:cNvSpPr/>
                <p:nvPr/>
              </p:nvSpPr>
              <p:spPr>
                <a:xfrm>
                  <a:off x="6166654" y="2658339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6" name="Triangle 726">
                  <a:extLst>
                    <a:ext uri="{FF2B5EF4-FFF2-40B4-BE49-F238E27FC236}">
                      <a16:creationId xmlns:a16="http://schemas.microsoft.com/office/drawing/2014/main" id="{AA98D081-59C0-4CC3-BBD5-4E0A998DBE75}"/>
                    </a:ext>
                  </a:extLst>
                </p:cNvPr>
                <p:cNvSpPr/>
                <p:nvPr/>
              </p:nvSpPr>
              <p:spPr>
                <a:xfrm>
                  <a:off x="5909627" y="2578387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67" name="Triangle 727">
                  <a:extLst>
                    <a:ext uri="{FF2B5EF4-FFF2-40B4-BE49-F238E27FC236}">
                      <a16:creationId xmlns:a16="http://schemas.microsoft.com/office/drawing/2014/main" id="{C37B3548-2ECF-44C1-A3D8-CA676449799A}"/>
                    </a:ext>
                  </a:extLst>
                </p:cNvPr>
                <p:cNvSpPr/>
                <p:nvPr/>
              </p:nvSpPr>
              <p:spPr>
                <a:xfrm>
                  <a:off x="5800374" y="2927175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8" name="Triangle 728">
                  <a:extLst>
                    <a:ext uri="{FF2B5EF4-FFF2-40B4-BE49-F238E27FC236}">
                      <a16:creationId xmlns:a16="http://schemas.microsoft.com/office/drawing/2014/main" id="{A134AD56-13B4-46E8-9236-15861FA945BB}"/>
                    </a:ext>
                  </a:extLst>
                </p:cNvPr>
                <p:cNvSpPr/>
                <p:nvPr/>
              </p:nvSpPr>
              <p:spPr>
                <a:xfrm>
                  <a:off x="6531488" y="2977051"/>
                  <a:ext cx="109253" cy="99752"/>
                </a:xfrm>
                <a:prstGeom prst="triangle">
                  <a:avLst/>
                </a:prstGeom>
                <a:solidFill>
                  <a:srgbClr val="8EFA00">
                    <a:alpha val="95000"/>
                  </a:srgbClr>
                </a:solidFill>
                <a:ln w="6350">
                  <a:solidFill>
                    <a:srgbClr val="00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9" name="Oval 6268">
                  <a:extLst>
                    <a:ext uri="{FF2B5EF4-FFF2-40B4-BE49-F238E27FC236}">
                      <a16:creationId xmlns:a16="http://schemas.microsoft.com/office/drawing/2014/main" id="{5C5EE5F3-D648-48EF-92B7-1E95AFC6593C}"/>
                    </a:ext>
                  </a:extLst>
                </p:cNvPr>
                <p:cNvSpPr/>
                <p:nvPr/>
              </p:nvSpPr>
              <p:spPr>
                <a:xfrm>
                  <a:off x="6801666" y="2606469"/>
                  <a:ext cx="89384" cy="101746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80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0" name="Oval 6269">
                  <a:extLst>
                    <a:ext uri="{FF2B5EF4-FFF2-40B4-BE49-F238E27FC236}">
                      <a16:creationId xmlns:a16="http://schemas.microsoft.com/office/drawing/2014/main" id="{0C8B0976-CF1F-43ED-81C1-A3D2823988B1}"/>
                    </a:ext>
                  </a:extLst>
                </p:cNvPr>
                <p:cNvSpPr/>
                <p:nvPr/>
              </p:nvSpPr>
              <p:spPr>
                <a:xfrm>
                  <a:off x="5796752" y="2367009"/>
                  <a:ext cx="89384" cy="101746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80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1" name="Oval 6270">
                  <a:extLst>
                    <a:ext uri="{FF2B5EF4-FFF2-40B4-BE49-F238E27FC236}">
                      <a16:creationId xmlns:a16="http://schemas.microsoft.com/office/drawing/2014/main" id="{DE7BADA8-EF0F-4C17-A543-8FCB09CA70F3}"/>
                    </a:ext>
                  </a:extLst>
                </p:cNvPr>
                <p:cNvSpPr/>
                <p:nvPr/>
              </p:nvSpPr>
              <p:spPr>
                <a:xfrm>
                  <a:off x="6063166" y="3055854"/>
                  <a:ext cx="89384" cy="101746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80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2" name="Oval 6271">
                  <a:extLst>
                    <a:ext uri="{FF2B5EF4-FFF2-40B4-BE49-F238E27FC236}">
                      <a16:creationId xmlns:a16="http://schemas.microsoft.com/office/drawing/2014/main" id="{9E671ABE-D84F-4CA3-AD67-F6752FE6F301}"/>
                    </a:ext>
                  </a:extLst>
                </p:cNvPr>
                <p:cNvSpPr/>
                <p:nvPr/>
              </p:nvSpPr>
              <p:spPr>
                <a:xfrm>
                  <a:off x="6307880" y="2401384"/>
                  <a:ext cx="89384" cy="101746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80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49" name="Group 6248">
                <a:extLst>
                  <a:ext uri="{FF2B5EF4-FFF2-40B4-BE49-F238E27FC236}">
                    <a16:creationId xmlns:a16="http://schemas.microsoft.com/office/drawing/2014/main" id="{764DE36B-E27B-4775-A3F5-35BAA2F0AB66}"/>
                  </a:ext>
                </a:extLst>
              </p:cNvPr>
              <p:cNvGrpSpPr/>
              <p:nvPr/>
            </p:nvGrpSpPr>
            <p:grpSpPr>
              <a:xfrm rot="653186">
                <a:off x="6053596" y="1783694"/>
                <a:ext cx="152173" cy="954480"/>
                <a:chOff x="6317746" y="525020"/>
                <a:chExt cx="253621" cy="1590801"/>
              </a:xfrm>
            </p:grpSpPr>
            <p:sp>
              <p:nvSpPr>
                <p:cNvPr id="6250" name="Trapezoid 6249">
                  <a:extLst>
                    <a:ext uri="{FF2B5EF4-FFF2-40B4-BE49-F238E27FC236}">
                      <a16:creationId xmlns:a16="http://schemas.microsoft.com/office/drawing/2014/main" id="{E0913AC2-4177-473A-8577-666D164FCF21}"/>
                    </a:ext>
                  </a:extLst>
                </p:cNvPr>
                <p:cNvSpPr/>
                <p:nvPr/>
              </p:nvSpPr>
              <p:spPr>
                <a:xfrm rot="8236254" flipH="1">
                  <a:off x="6317746" y="525020"/>
                  <a:ext cx="107556" cy="1590801"/>
                </a:xfrm>
                <a:prstGeom prst="trapezoid">
                  <a:avLst>
                    <a:gd name="adj" fmla="val 41727"/>
                  </a:avLst>
                </a:prstGeom>
                <a:noFill/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51" name="Trapezoid 6250">
                  <a:extLst>
                    <a:ext uri="{FF2B5EF4-FFF2-40B4-BE49-F238E27FC236}">
                      <a16:creationId xmlns:a16="http://schemas.microsoft.com/office/drawing/2014/main" id="{241229D8-2072-4388-A8EA-4A36D11D225B}"/>
                    </a:ext>
                  </a:extLst>
                </p:cNvPr>
                <p:cNvSpPr/>
                <p:nvPr/>
              </p:nvSpPr>
              <p:spPr>
                <a:xfrm rot="8236254" flipH="1">
                  <a:off x="6488002" y="927284"/>
                  <a:ext cx="83365" cy="1126625"/>
                </a:xfrm>
                <a:prstGeom prst="trapezoid">
                  <a:avLst>
                    <a:gd name="adj" fmla="val 37809"/>
                  </a:avLst>
                </a:prstGeom>
                <a:solidFill>
                  <a:schemeClr val="accent5">
                    <a:lumMod val="60000"/>
                    <a:lumOff val="40000"/>
                    <a:alpha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6140" name="Rectangle 6139">
              <a:extLst>
                <a:ext uri="{FF2B5EF4-FFF2-40B4-BE49-F238E27FC236}">
                  <a16:creationId xmlns:a16="http://schemas.microsoft.com/office/drawing/2014/main" id="{A5FFC53A-7B95-4067-A49A-32B37355F3A0}"/>
                </a:ext>
              </a:extLst>
            </p:cNvPr>
            <p:cNvSpPr/>
            <p:nvPr/>
          </p:nvSpPr>
          <p:spPr>
            <a:xfrm>
              <a:off x="23103470" y="26352352"/>
              <a:ext cx="18395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B6D2EC"/>
                  </a:solidFill>
                  <a:latin typeface="Century Gothic" panose="020B0502020202020204" pitchFamily="34" charset="0"/>
                </a:rPr>
                <a:t>RV-</a:t>
              </a:r>
              <a:r>
                <a:rPr lang="en-US" sz="1600" b="1" dirty="0" err="1">
                  <a:solidFill>
                    <a:srgbClr val="B6D2EC"/>
                  </a:solidFill>
                  <a:latin typeface="Century Gothic" panose="020B0502020202020204" pitchFamily="34" charset="0"/>
                </a:rPr>
                <a:t>tdTomato</a:t>
              </a:r>
              <a:endParaRPr lang="en-US" sz="1600" b="1" dirty="0">
                <a:solidFill>
                  <a:srgbClr val="B6D2EC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141" name="TextBox 6140">
            <a:extLst>
              <a:ext uri="{FF2B5EF4-FFF2-40B4-BE49-F238E27FC236}">
                <a16:creationId xmlns:a16="http://schemas.microsoft.com/office/drawing/2014/main" id="{8BB1B743-2AE8-4490-9F53-42EAFDD48B7F}"/>
              </a:ext>
            </a:extLst>
          </p:cNvPr>
          <p:cNvSpPr txBox="1"/>
          <p:nvPr/>
        </p:nvSpPr>
        <p:spPr>
          <a:xfrm>
            <a:off x="17363618" y="25395802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6146" name="TextBox 6145">
            <a:extLst>
              <a:ext uri="{FF2B5EF4-FFF2-40B4-BE49-F238E27FC236}">
                <a16:creationId xmlns:a16="http://schemas.microsoft.com/office/drawing/2014/main" id="{4D2A9850-7215-4661-92B3-FB45C0D946E9}"/>
              </a:ext>
            </a:extLst>
          </p:cNvPr>
          <p:cNvSpPr txBox="1"/>
          <p:nvPr/>
        </p:nvSpPr>
        <p:spPr>
          <a:xfrm>
            <a:off x="17354093" y="29437488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b</a:t>
            </a:r>
          </a:p>
        </p:txBody>
      </p:sp>
      <p:sp>
        <p:nvSpPr>
          <p:cNvPr id="6147" name="TextBox 6146">
            <a:extLst>
              <a:ext uri="{FF2B5EF4-FFF2-40B4-BE49-F238E27FC236}">
                <a16:creationId xmlns:a16="http://schemas.microsoft.com/office/drawing/2014/main" id="{6942DEB3-B89B-4B09-9AD9-ABFB12E56CF8}"/>
              </a:ext>
            </a:extLst>
          </p:cNvPr>
          <p:cNvSpPr txBox="1"/>
          <p:nvPr/>
        </p:nvSpPr>
        <p:spPr>
          <a:xfrm>
            <a:off x="26517891" y="29437488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c</a:t>
            </a:r>
          </a:p>
        </p:txBody>
      </p:sp>
      <p:sp>
        <p:nvSpPr>
          <p:cNvPr id="6151" name="TextBox 6150">
            <a:extLst>
              <a:ext uri="{FF2B5EF4-FFF2-40B4-BE49-F238E27FC236}">
                <a16:creationId xmlns:a16="http://schemas.microsoft.com/office/drawing/2014/main" id="{6296916F-0501-4394-9180-4EF0D4A44E17}"/>
              </a:ext>
            </a:extLst>
          </p:cNvPr>
          <p:cNvSpPr txBox="1"/>
          <p:nvPr/>
        </p:nvSpPr>
        <p:spPr>
          <a:xfrm>
            <a:off x="27547387" y="2981517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Day 3</a:t>
            </a:r>
          </a:p>
        </p:txBody>
      </p:sp>
      <p:cxnSp>
        <p:nvCxnSpPr>
          <p:cNvPr id="6149" name="Straight Connector 6148">
            <a:extLst>
              <a:ext uri="{FF2B5EF4-FFF2-40B4-BE49-F238E27FC236}">
                <a16:creationId xmlns:a16="http://schemas.microsoft.com/office/drawing/2014/main" id="{9703D043-7410-4FE4-B720-800D123B88C4}"/>
              </a:ext>
            </a:extLst>
          </p:cNvPr>
          <p:cNvCxnSpPr>
            <a:cxnSpLocks/>
          </p:cNvCxnSpPr>
          <p:nvPr/>
        </p:nvCxnSpPr>
        <p:spPr>
          <a:xfrm>
            <a:off x="17901785" y="30234944"/>
            <a:ext cx="8398332" cy="0"/>
          </a:xfrm>
          <a:prstGeom prst="line">
            <a:avLst/>
          </a:prstGeom>
          <a:ln w="127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0" name="TextBox 6149">
            <a:extLst>
              <a:ext uri="{FF2B5EF4-FFF2-40B4-BE49-F238E27FC236}">
                <a16:creationId xmlns:a16="http://schemas.microsoft.com/office/drawing/2014/main" id="{84577303-3B84-4FFF-91C0-C0B827C0BFAB}"/>
              </a:ext>
            </a:extLst>
          </p:cNvPr>
          <p:cNvSpPr txBox="1"/>
          <p:nvPr/>
        </p:nvSpPr>
        <p:spPr>
          <a:xfrm>
            <a:off x="21645786" y="2981517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Day 1</a:t>
            </a:r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380630B2-A6BA-40C9-B779-E3D385D4A1DF}"/>
              </a:ext>
            </a:extLst>
          </p:cNvPr>
          <p:cNvSpPr/>
          <p:nvPr/>
        </p:nvSpPr>
        <p:spPr>
          <a:xfrm>
            <a:off x="21287001" y="31368231"/>
            <a:ext cx="1014218" cy="1018572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5" name="TextBox 6164">
            <a:extLst>
              <a:ext uri="{FF2B5EF4-FFF2-40B4-BE49-F238E27FC236}">
                <a16:creationId xmlns:a16="http://schemas.microsoft.com/office/drawing/2014/main" id="{5C7D6558-BF07-4FFD-A16D-271B9A738A2B}"/>
              </a:ext>
            </a:extLst>
          </p:cNvPr>
          <p:cNvSpPr txBox="1"/>
          <p:nvPr/>
        </p:nvSpPr>
        <p:spPr>
          <a:xfrm>
            <a:off x="22634107" y="33217906"/>
            <a:ext cx="36551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Century Gothic" panose="020B0502020202020204" pitchFamily="34" charset="0"/>
              </a:rPr>
              <a:t>Starter (postsynaptic) cell</a:t>
            </a:r>
            <a:endParaRPr lang="en-US" sz="2200" b="1" dirty="0">
              <a:latin typeface="Century Gothic" panose="020B0502020202020204" pitchFamily="34" charset="0"/>
            </a:endParaRPr>
          </a:p>
        </p:txBody>
      </p:sp>
      <p:sp>
        <p:nvSpPr>
          <p:cNvPr id="6166" name="TextBox 6165">
            <a:extLst>
              <a:ext uri="{FF2B5EF4-FFF2-40B4-BE49-F238E27FC236}">
                <a16:creationId xmlns:a16="http://schemas.microsoft.com/office/drawing/2014/main" id="{D65C49C6-DFFD-4867-A49C-A1BCD4A7B2DA}"/>
              </a:ext>
            </a:extLst>
          </p:cNvPr>
          <p:cNvSpPr txBox="1"/>
          <p:nvPr/>
        </p:nvSpPr>
        <p:spPr>
          <a:xfrm>
            <a:off x="18231036" y="34052124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b="1" dirty="0" err="1">
                <a:latin typeface="Century Gothic" panose="020B0502020202020204" pitchFamily="34" charset="0"/>
              </a:rPr>
              <a:t>DeltaFoF</a:t>
            </a:r>
            <a:endParaRPr lang="en-US" sz="2200" b="1" dirty="0">
              <a:latin typeface="Century Gothic" panose="020B0502020202020204" pitchFamily="34" charset="0"/>
            </a:endParaRPr>
          </a:p>
        </p:txBody>
      </p:sp>
      <p:sp>
        <p:nvSpPr>
          <p:cNvPr id="6167" name="TextBox 6166">
            <a:extLst>
              <a:ext uri="{FF2B5EF4-FFF2-40B4-BE49-F238E27FC236}">
                <a16:creationId xmlns:a16="http://schemas.microsoft.com/office/drawing/2014/main" id="{627A0C15-B0B7-46C6-A9AD-F753D18EAFE4}"/>
              </a:ext>
            </a:extLst>
          </p:cNvPr>
          <p:cNvSpPr txBox="1"/>
          <p:nvPr/>
        </p:nvSpPr>
        <p:spPr>
          <a:xfrm>
            <a:off x="18186152" y="34735517"/>
            <a:ext cx="1385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00" b="1" dirty="0">
                <a:latin typeface="Century Gothic" panose="020B0502020202020204" pitchFamily="34" charset="0"/>
              </a:rPr>
              <a:t>Whisking</a:t>
            </a:r>
            <a:endParaRPr lang="en-US" sz="2200" b="1" dirty="0">
              <a:latin typeface="Century Gothic" panose="020B0502020202020204" pitchFamily="34" charset="0"/>
            </a:endParaRPr>
          </a:p>
        </p:txBody>
      </p:sp>
      <p:sp>
        <p:nvSpPr>
          <p:cNvPr id="6168" name="TextBox 6167">
            <a:extLst>
              <a:ext uri="{FF2B5EF4-FFF2-40B4-BE49-F238E27FC236}">
                <a16:creationId xmlns:a16="http://schemas.microsoft.com/office/drawing/2014/main" id="{F2F9EA16-BFFA-4DCF-855F-D7BC617F1C96}"/>
              </a:ext>
            </a:extLst>
          </p:cNvPr>
          <p:cNvSpPr txBox="1"/>
          <p:nvPr/>
        </p:nvSpPr>
        <p:spPr>
          <a:xfrm>
            <a:off x="17770975" y="35375765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b="1" dirty="0">
                <a:latin typeface="Century Gothic" panose="020B0502020202020204" pitchFamily="34" charset="0"/>
              </a:rPr>
              <a:t>Locomotion</a:t>
            </a:r>
          </a:p>
        </p:txBody>
      </p:sp>
      <p:sp>
        <p:nvSpPr>
          <p:cNvPr id="6148" name="TextBox 6147">
            <a:extLst>
              <a:ext uri="{FF2B5EF4-FFF2-40B4-BE49-F238E27FC236}">
                <a16:creationId xmlns:a16="http://schemas.microsoft.com/office/drawing/2014/main" id="{9B4038B6-0C68-465C-BB50-747568E98305}"/>
              </a:ext>
            </a:extLst>
          </p:cNvPr>
          <p:cNvSpPr txBox="1"/>
          <p:nvPr/>
        </p:nvSpPr>
        <p:spPr>
          <a:xfrm>
            <a:off x="29574980" y="29437488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d</a:t>
            </a:r>
          </a:p>
        </p:txBody>
      </p:sp>
      <p:sp>
        <p:nvSpPr>
          <p:cNvPr id="6162" name="TextBox 6161">
            <a:extLst>
              <a:ext uri="{FF2B5EF4-FFF2-40B4-BE49-F238E27FC236}">
                <a16:creationId xmlns:a16="http://schemas.microsoft.com/office/drawing/2014/main" id="{C55D9990-B1EC-4718-95D7-64FAD3F4D2EF}"/>
              </a:ext>
            </a:extLst>
          </p:cNvPr>
          <p:cNvSpPr txBox="1"/>
          <p:nvPr/>
        </p:nvSpPr>
        <p:spPr>
          <a:xfrm>
            <a:off x="31181759" y="2981517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Day 7-10</a:t>
            </a:r>
          </a:p>
        </p:txBody>
      </p:sp>
      <p:pic>
        <p:nvPicPr>
          <p:cNvPr id="6106" name="Picture 6105">
            <a:extLst>
              <a:ext uri="{FF2B5EF4-FFF2-40B4-BE49-F238E27FC236}">
                <a16:creationId xmlns:a16="http://schemas.microsoft.com/office/drawing/2014/main" id="{0E0A3814-2F56-4F96-9E87-E67F997C8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12018" y="33038709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07" name="Picture 6106">
            <a:extLst>
              <a:ext uri="{FF2B5EF4-FFF2-40B4-BE49-F238E27FC236}">
                <a16:creationId xmlns:a16="http://schemas.microsoft.com/office/drawing/2014/main" id="{08F40345-4256-4D9B-9B99-A235665EC2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0599114" y="33097005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08" name="Picture 6107">
            <a:extLst>
              <a:ext uri="{FF2B5EF4-FFF2-40B4-BE49-F238E27FC236}">
                <a16:creationId xmlns:a16="http://schemas.microsoft.com/office/drawing/2014/main" id="{827AA2CE-B265-4E5F-836A-5C2451A055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30486208" y="33155301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09" name="Picture 6108">
            <a:extLst>
              <a:ext uri="{FF2B5EF4-FFF2-40B4-BE49-F238E27FC236}">
                <a16:creationId xmlns:a16="http://schemas.microsoft.com/office/drawing/2014/main" id="{78897778-75FB-4CF2-BE82-C09C9BE5DA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0373302" y="33213597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10" name="Picture 6109">
            <a:extLst>
              <a:ext uri="{FF2B5EF4-FFF2-40B4-BE49-F238E27FC236}">
                <a16:creationId xmlns:a16="http://schemas.microsoft.com/office/drawing/2014/main" id="{1C3CD816-4559-4636-8616-09EB384D64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0260396" y="33271893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11" name="Picture 6110">
            <a:extLst>
              <a:ext uri="{FF2B5EF4-FFF2-40B4-BE49-F238E27FC236}">
                <a16:creationId xmlns:a16="http://schemas.microsoft.com/office/drawing/2014/main" id="{84EDF956-2DFD-44AA-B076-C3C2E060CB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30147490" y="33330189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12" name="Picture 6111">
            <a:extLst>
              <a:ext uri="{FF2B5EF4-FFF2-40B4-BE49-F238E27FC236}">
                <a16:creationId xmlns:a16="http://schemas.microsoft.com/office/drawing/2014/main" id="{B58F7EA6-A664-413F-A035-80DA5FAB90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322156" y="33388485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13" name="Picture 6112">
            <a:extLst>
              <a:ext uri="{FF2B5EF4-FFF2-40B4-BE49-F238E27FC236}">
                <a16:creationId xmlns:a16="http://schemas.microsoft.com/office/drawing/2014/main" id="{C64E5A01-ABE9-4DF9-A28C-3637A455D5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29921678" y="33446781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14" name="Picture 6113">
            <a:extLst>
              <a:ext uri="{FF2B5EF4-FFF2-40B4-BE49-F238E27FC236}">
                <a16:creationId xmlns:a16="http://schemas.microsoft.com/office/drawing/2014/main" id="{F0280241-18E3-4360-AAE1-55C12F282F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29808772" y="33505077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15" name="Picture 6114">
            <a:extLst>
              <a:ext uri="{FF2B5EF4-FFF2-40B4-BE49-F238E27FC236}">
                <a16:creationId xmlns:a16="http://schemas.microsoft.com/office/drawing/2014/main" id="{3F8A2DC0-63DD-432C-B445-BB39C72470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29695866" y="33563369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52" name="Picture 6151">
            <a:extLst>
              <a:ext uri="{FF2B5EF4-FFF2-40B4-BE49-F238E27FC236}">
                <a16:creationId xmlns:a16="http://schemas.microsoft.com/office/drawing/2014/main" id="{DF7E9C0A-87BD-44FF-BC4D-DA73212C01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30712018" y="30213613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53" name="Picture 6152">
            <a:extLst>
              <a:ext uri="{FF2B5EF4-FFF2-40B4-BE49-F238E27FC236}">
                <a16:creationId xmlns:a16="http://schemas.microsoft.com/office/drawing/2014/main" id="{56696113-1070-4FF4-819D-3C4B6487EB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30599114" y="30270548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54" name="Picture 6153">
            <a:extLst>
              <a:ext uri="{FF2B5EF4-FFF2-40B4-BE49-F238E27FC236}">
                <a16:creationId xmlns:a16="http://schemas.microsoft.com/office/drawing/2014/main" id="{D4A841FD-0C60-4132-BED6-9BECEB3DD9B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30486208" y="30327483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55" name="Picture 6154">
            <a:extLst>
              <a:ext uri="{FF2B5EF4-FFF2-40B4-BE49-F238E27FC236}">
                <a16:creationId xmlns:a16="http://schemas.microsoft.com/office/drawing/2014/main" id="{A7F97CC2-7F69-42BB-8269-B26DEAAB369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30373302" y="30384418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56" name="Picture 6155">
            <a:extLst>
              <a:ext uri="{FF2B5EF4-FFF2-40B4-BE49-F238E27FC236}">
                <a16:creationId xmlns:a16="http://schemas.microsoft.com/office/drawing/2014/main" id="{629C70E8-6FA4-4510-8D61-31A72D62157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flipH="1">
            <a:off x="30260396" y="30441353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57" name="Picture 6156">
            <a:extLst>
              <a:ext uri="{FF2B5EF4-FFF2-40B4-BE49-F238E27FC236}">
                <a16:creationId xmlns:a16="http://schemas.microsoft.com/office/drawing/2014/main" id="{09A7D7FA-9CE3-404C-B9CC-24BC6C4059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flipH="1">
            <a:off x="31322156" y="30498288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58" name="Picture 6157">
            <a:extLst>
              <a:ext uri="{FF2B5EF4-FFF2-40B4-BE49-F238E27FC236}">
                <a16:creationId xmlns:a16="http://schemas.microsoft.com/office/drawing/2014/main" id="{1C518CC2-6D65-455D-9B4A-DED33F441B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30034584" y="30555223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59" name="Picture 6158">
            <a:extLst>
              <a:ext uri="{FF2B5EF4-FFF2-40B4-BE49-F238E27FC236}">
                <a16:creationId xmlns:a16="http://schemas.microsoft.com/office/drawing/2014/main" id="{77887B76-DC8D-494A-BE6E-AEEC15B44AF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flipH="1">
            <a:off x="29921678" y="30612158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60" name="Picture 6159">
            <a:extLst>
              <a:ext uri="{FF2B5EF4-FFF2-40B4-BE49-F238E27FC236}">
                <a16:creationId xmlns:a16="http://schemas.microsoft.com/office/drawing/2014/main" id="{53EFB40A-26A1-4F90-9917-1A555D268B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29808772" y="30669093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161" name="Picture 6160">
            <a:extLst>
              <a:ext uri="{FF2B5EF4-FFF2-40B4-BE49-F238E27FC236}">
                <a16:creationId xmlns:a16="http://schemas.microsoft.com/office/drawing/2014/main" id="{819BA138-34D1-4E72-8E31-F3FA4359996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9695866" y="30726025"/>
            <a:ext cx="2286000" cy="2286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169" name="TextBox 6168">
            <a:extLst>
              <a:ext uri="{FF2B5EF4-FFF2-40B4-BE49-F238E27FC236}">
                <a16:creationId xmlns:a16="http://schemas.microsoft.com/office/drawing/2014/main" id="{356147B4-064B-41CA-AEB7-15361EBDC4B7}"/>
              </a:ext>
            </a:extLst>
          </p:cNvPr>
          <p:cNvSpPr txBox="1"/>
          <p:nvPr/>
        </p:nvSpPr>
        <p:spPr>
          <a:xfrm>
            <a:off x="29695866" y="30726025"/>
            <a:ext cx="157286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GCaMP6f cells</a:t>
            </a:r>
          </a:p>
          <a:p>
            <a:pPr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(Excitatory) 940nm</a:t>
            </a:r>
          </a:p>
        </p:txBody>
      </p:sp>
      <p:sp>
        <p:nvSpPr>
          <p:cNvPr id="6170" name="TextBox 6169">
            <a:extLst>
              <a:ext uri="{FF2B5EF4-FFF2-40B4-BE49-F238E27FC236}">
                <a16:creationId xmlns:a16="http://schemas.microsoft.com/office/drawing/2014/main" id="{1D91A927-346F-42FA-8E1E-8AF8634743C9}"/>
              </a:ext>
            </a:extLst>
          </p:cNvPr>
          <p:cNvSpPr txBox="1"/>
          <p:nvPr/>
        </p:nvSpPr>
        <p:spPr>
          <a:xfrm>
            <a:off x="29695866" y="33563369"/>
            <a:ext cx="162576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Presynaptic cells</a:t>
            </a:r>
          </a:p>
          <a:p>
            <a:pPr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</a:t>
            </a:r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tdTomato</a:t>
            </a:r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 1040nm</a:t>
            </a:r>
          </a:p>
        </p:txBody>
      </p:sp>
      <p:grpSp>
        <p:nvGrpSpPr>
          <p:cNvPr id="3431" name="Group 3430">
            <a:extLst>
              <a:ext uri="{FF2B5EF4-FFF2-40B4-BE49-F238E27FC236}">
                <a16:creationId xmlns:a16="http://schemas.microsoft.com/office/drawing/2014/main" id="{4E0770AA-7D83-4023-8EC1-3CE39B9F7E60}"/>
              </a:ext>
            </a:extLst>
          </p:cNvPr>
          <p:cNvGrpSpPr/>
          <p:nvPr/>
        </p:nvGrpSpPr>
        <p:grpSpPr>
          <a:xfrm>
            <a:off x="1291930" y="16529524"/>
            <a:ext cx="7028067" cy="4515737"/>
            <a:chOff x="1291930" y="16529524"/>
            <a:chExt cx="7028067" cy="4515737"/>
          </a:xfrm>
        </p:grpSpPr>
        <p:sp>
          <p:nvSpPr>
            <p:cNvPr id="6301" name="TextBox 6300">
              <a:extLst>
                <a:ext uri="{FF2B5EF4-FFF2-40B4-BE49-F238E27FC236}">
                  <a16:creationId xmlns:a16="http://schemas.microsoft.com/office/drawing/2014/main" id="{5146C2B8-4F26-4A1F-B665-825B5A93D0D5}"/>
                </a:ext>
              </a:extLst>
            </p:cNvPr>
            <p:cNvSpPr txBox="1"/>
            <p:nvPr/>
          </p:nvSpPr>
          <p:spPr>
            <a:xfrm>
              <a:off x="5861196" y="19650087"/>
              <a:ext cx="2235708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Century Gothic" panose="020B0502020202020204" pitchFamily="34" charset="0"/>
                </a:rPr>
                <a:t>Motion encoder</a:t>
              </a:r>
            </a:p>
            <a:p>
              <a:pPr algn="r"/>
              <a:r>
                <a:rPr lang="en-US" sz="2000" dirty="0">
                  <a:latin typeface="Century Gothic" panose="020B0502020202020204" pitchFamily="34" charset="0"/>
                </a:rPr>
                <a:t>(</a:t>
              </a:r>
              <a:r>
                <a:rPr lang="en-US" sz="2000" b="1" dirty="0">
                  <a:latin typeface="Century Gothic" panose="020B0502020202020204" pitchFamily="34" charset="0"/>
                </a:rPr>
                <a:t>locomotion</a:t>
              </a:r>
              <a:r>
                <a:rPr lang="en-US" sz="2000" dirty="0">
                  <a:latin typeface="Century Gothic" panose="020B0502020202020204" pitchFamily="34" charset="0"/>
                </a:rPr>
                <a:t>)</a:t>
              </a:r>
            </a:p>
          </p:txBody>
        </p:sp>
        <p:grpSp>
          <p:nvGrpSpPr>
            <p:cNvPr id="6303" name="Group 6302">
              <a:extLst>
                <a:ext uri="{FF2B5EF4-FFF2-40B4-BE49-F238E27FC236}">
                  <a16:creationId xmlns:a16="http://schemas.microsoft.com/office/drawing/2014/main" id="{2286E3A5-6C1E-4D36-8F70-1ABE68FD2E0C}"/>
                </a:ext>
              </a:extLst>
            </p:cNvPr>
            <p:cNvGrpSpPr>
              <a:grpSpLocks noChangeAspect="1"/>
            </p:cNvGrpSpPr>
            <p:nvPr/>
          </p:nvGrpSpPr>
          <p:grpSpPr>
            <a:xfrm rot="1800000">
              <a:off x="8106373" y="16529524"/>
              <a:ext cx="213624" cy="762626"/>
              <a:chOff x="1482086" y="364892"/>
              <a:chExt cx="182880" cy="652870"/>
            </a:xfrm>
          </p:grpSpPr>
          <p:sp>
            <p:nvSpPr>
              <p:cNvPr id="6305" name="Rectangle 6304">
                <a:extLst>
                  <a:ext uri="{FF2B5EF4-FFF2-40B4-BE49-F238E27FC236}">
                    <a16:creationId xmlns:a16="http://schemas.microsoft.com/office/drawing/2014/main" id="{B043A1EE-2E28-47E6-92A5-4115C425A15E}"/>
                  </a:ext>
                </a:extLst>
              </p:cNvPr>
              <p:cNvSpPr/>
              <p:nvPr/>
            </p:nvSpPr>
            <p:spPr>
              <a:xfrm>
                <a:off x="1527807" y="697722"/>
                <a:ext cx="91438" cy="13716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6" name="Rectangle 6305">
                <a:extLst>
                  <a:ext uri="{FF2B5EF4-FFF2-40B4-BE49-F238E27FC236}">
                    <a16:creationId xmlns:a16="http://schemas.microsoft.com/office/drawing/2014/main" id="{BE9BF66F-FF42-4418-AB1C-2B9CE425445D}"/>
                  </a:ext>
                </a:extLst>
              </p:cNvPr>
              <p:cNvSpPr/>
              <p:nvPr/>
            </p:nvSpPr>
            <p:spPr>
              <a:xfrm>
                <a:off x="1527806" y="560562"/>
                <a:ext cx="91440" cy="27432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7" name="Rectangle 6306">
                <a:extLst>
                  <a:ext uri="{FF2B5EF4-FFF2-40B4-BE49-F238E27FC236}">
                    <a16:creationId xmlns:a16="http://schemas.microsoft.com/office/drawing/2014/main" id="{DB1D8F37-2E1A-4ED0-B09D-6C56F9C7D41F}"/>
                  </a:ext>
                </a:extLst>
              </p:cNvPr>
              <p:cNvSpPr/>
              <p:nvPr/>
            </p:nvSpPr>
            <p:spPr>
              <a:xfrm flipV="1">
                <a:off x="1482086" y="513891"/>
                <a:ext cx="182880" cy="4571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08" name="Straight Connector 6307">
                <a:extLst>
                  <a:ext uri="{FF2B5EF4-FFF2-40B4-BE49-F238E27FC236}">
                    <a16:creationId xmlns:a16="http://schemas.microsoft.com/office/drawing/2014/main" id="{4B2139B9-DCC1-42FB-B563-3EE7ABE302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3526" y="834882"/>
                <a:ext cx="0" cy="18288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09" name="Rectangle 6308">
                <a:extLst>
                  <a:ext uri="{FF2B5EF4-FFF2-40B4-BE49-F238E27FC236}">
                    <a16:creationId xmlns:a16="http://schemas.microsoft.com/office/drawing/2014/main" id="{CF8634AD-5FB8-4944-989C-F97E122B519A}"/>
                  </a:ext>
                </a:extLst>
              </p:cNvPr>
              <p:cNvSpPr/>
              <p:nvPr/>
            </p:nvSpPr>
            <p:spPr>
              <a:xfrm>
                <a:off x="1550667" y="416531"/>
                <a:ext cx="45719" cy="9144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0" name="Rectangle 6309">
                <a:extLst>
                  <a:ext uri="{FF2B5EF4-FFF2-40B4-BE49-F238E27FC236}">
                    <a16:creationId xmlns:a16="http://schemas.microsoft.com/office/drawing/2014/main" id="{B235EF68-868B-45FD-AD05-4DCEDB859C96}"/>
                  </a:ext>
                </a:extLst>
              </p:cNvPr>
              <p:cNvSpPr/>
              <p:nvPr/>
            </p:nvSpPr>
            <p:spPr>
              <a:xfrm>
                <a:off x="1505839" y="364892"/>
                <a:ext cx="135373" cy="45719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04" name="Rectangle 6303">
              <a:extLst>
                <a:ext uri="{FF2B5EF4-FFF2-40B4-BE49-F238E27FC236}">
                  <a16:creationId xmlns:a16="http://schemas.microsoft.com/office/drawing/2014/main" id="{02B11B1C-3F75-4F00-A0B5-426B78336B74}"/>
                </a:ext>
              </a:extLst>
            </p:cNvPr>
            <p:cNvSpPr/>
            <p:nvPr/>
          </p:nvSpPr>
          <p:spPr>
            <a:xfrm>
              <a:off x="4706848" y="16715716"/>
              <a:ext cx="3390056" cy="1186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>
                  <a:latin typeface="Century Gothic" panose="020B0502020202020204" pitchFamily="34" charset="0"/>
                </a:rPr>
                <a:t>Mice</a:t>
              </a:r>
            </a:p>
            <a:p>
              <a:pPr algn="r"/>
              <a:r>
                <a:rPr lang="en-US" sz="2000" dirty="0">
                  <a:latin typeface="Century Gothic" panose="020B0502020202020204" pitchFamily="34" charset="0"/>
                </a:rPr>
                <a:t>Emx1-cre + </a:t>
              </a:r>
              <a:r>
                <a:rPr lang="en-US" sz="2000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GCaMP6f </a:t>
              </a:r>
            </a:p>
            <a:p>
              <a:pPr algn="r"/>
              <a:r>
                <a:rPr lang="en-US" sz="2000" dirty="0">
                  <a:latin typeface="Century Gothic" panose="020B0502020202020204" pitchFamily="34" charset="0"/>
                </a:rPr>
                <a:t>CaMKII.</a:t>
              </a:r>
              <a:r>
                <a:rPr lang="en-US" sz="2000" dirty="0">
                  <a:solidFill>
                    <a:srgbClr val="92D050"/>
                  </a:solidFill>
                  <a:latin typeface="Century Gothic" panose="020B0502020202020204" pitchFamily="34" charset="0"/>
                </a:rPr>
                <a:t>GCaMP6s</a:t>
              </a:r>
            </a:p>
          </p:txBody>
        </p:sp>
        <p:sp>
          <p:nvSpPr>
            <p:cNvPr id="6311" name="TextBox 6310">
              <a:extLst>
                <a:ext uri="{FF2B5EF4-FFF2-40B4-BE49-F238E27FC236}">
                  <a16:creationId xmlns:a16="http://schemas.microsoft.com/office/drawing/2014/main" id="{59E63FA7-9CF3-4403-A05D-9D9F8D1BDD8D}"/>
                </a:ext>
              </a:extLst>
            </p:cNvPr>
            <p:cNvSpPr txBox="1"/>
            <p:nvPr/>
          </p:nvSpPr>
          <p:spPr>
            <a:xfrm>
              <a:off x="1305306" y="16664513"/>
              <a:ext cx="286798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ury Gothic" panose="020B0502020202020204" pitchFamily="34" charset="0"/>
                </a:rPr>
                <a:t>2PT Ca</a:t>
              </a:r>
              <a:r>
                <a:rPr lang="en-US" sz="2000" b="1" baseline="30000" dirty="0">
                  <a:latin typeface="Century Gothic" panose="020B0502020202020204" pitchFamily="34" charset="0"/>
                </a:rPr>
                <a:t>++</a:t>
              </a:r>
              <a:r>
                <a:rPr lang="en-US" sz="2000" b="1" dirty="0">
                  <a:latin typeface="Century Gothic" panose="020B0502020202020204" pitchFamily="34" charset="0"/>
                </a:rPr>
                <a:t> imaging </a:t>
              </a:r>
              <a:r>
                <a:rPr lang="en-US" sz="2000" dirty="0">
                  <a:latin typeface="Century Gothic" panose="020B0502020202020204" pitchFamily="34" charset="0"/>
                </a:rPr>
                <a:t>GCaMP6s/f</a:t>
              </a:r>
            </a:p>
            <a:p>
              <a:r>
                <a:rPr lang="en-US" sz="2000" dirty="0">
                  <a:latin typeface="Century Gothic" panose="020B0502020202020204" pitchFamily="34" charset="0"/>
                </a:rPr>
                <a:t>@ 30Hz</a:t>
              </a:r>
            </a:p>
          </p:txBody>
        </p:sp>
        <p:sp>
          <p:nvSpPr>
            <p:cNvPr id="6312" name="TextBox 6311">
              <a:extLst>
                <a:ext uri="{FF2B5EF4-FFF2-40B4-BE49-F238E27FC236}">
                  <a16:creationId xmlns:a16="http://schemas.microsoft.com/office/drawing/2014/main" id="{D860C5AE-054E-4A65-A6C1-096553E31890}"/>
                </a:ext>
              </a:extLst>
            </p:cNvPr>
            <p:cNvSpPr txBox="1"/>
            <p:nvPr/>
          </p:nvSpPr>
          <p:spPr>
            <a:xfrm>
              <a:off x="1291930" y="20029598"/>
              <a:ext cx="23004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Gothic" panose="020B0502020202020204" pitchFamily="34" charset="0"/>
                </a:rPr>
                <a:t>IR imaging</a:t>
              </a:r>
            </a:p>
            <a:p>
              <a:r>
                <a:rPr lang="en-US" sz="2000" dirty="0">
                  <a:latin typeface="Century Gothic" panose="020B0502020202020204" pitchFamily="34" charset="0"/>
                </a:rPr>
                <a:t>@ 250-500Hz</a:t>
              </a:r>
            </a:p>
            <a:p>
              <a:r>
                <a:rPr lang="en-US" sz="2000" dirty="0">
                  <a:latin typeface="Century Gothic" panose="020B0502020202020204" pitchFamily="34" charset="0"/>
                </a:rPr>
                <a:t>(</a:t>
              </a:r>
              <a:r>
                <a:rPr lang="en-US" sz="2000" b="1" dirty="0">
                  <a:latin typeface="Century Gothic" panose="020B0502020202020204" pitchFamily="34" charset="0"/>
                </a:rPr>
                <a:t>whisker motion</a:t>
              </a:r>
              <a:r>
                <a:rPr lang="en-US" sz="2000" dirty="0">
                  <a:latin typeface="Century Gothic" panose="020B0502020202020204" pitchFamily="34" charset="0"/>
                </a:rPr>
                <a:t>)</a:t>
              </a:r>
            </a:p>
          </p:txBody>
        </p:sp>
        <p:sp>
          <p:nvSpPr>
            <p:cNvPr id="6313" name="TextBox 6312">
              <a:extLst>
                <a:ext uri="{FF2B5EF4-FFF2-40B4-BE49-F238E27FC236}">
                  <a16:creationId xmlns:a16="http://schemas.microsoft.com/office/drawing/2014/main" id="{BCEAF206-1B85-462F-948C-626474337525}"/>
                </a:ext>
              </a:extLst>
            </p:cNvPr>
            <p:cNvSpPr txBox="1"/>
            <p:nvPr/>
          </p:nvSpPr>
          <p:spPr>
            <a:xfrm>
              <a:off x="5390845" y="18441819"/>
              <a:ext cx="2706059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Century Gothic" panose="020B0502020202020204" pitchFamily="34" charset="0"/>
                </a:rPr>
                <a:t>Local field potential</a:t>
              </a:r>
            </a:p>
            <a:p>
              <a:pPr algn="r"/>
              <a:r>
                <a:rPr lang="en-US" sz="2000" dirty="0">
                  <a:latin typeface="Century Gothic" panose="020B0502020202020204" pitchFamily="34" charset="0"/>
                </a:rPr>
                <a:t>(</a:t>
              </a:r>
              <a:r>
                <a:rPr lang="en-US" sz="2000" b="1" dirty="0">
                  <a:latin typeface="Century Gothic" panose="020B0502020202020204" pitchFamily="34" charset="0"/>
                </a:rPr>
                <a:t>LFP</a:t>
              </a:r>
              <a:r>
                <a:rPr lang="en-US" sz="2000" dirty="0">
                  <a:latin typeface="Century Gothic" panose="020B0502020202020204" pitchFamily="34" charset="0"/>
                </a:rPr>
                <a:t>)</a:t>
              </a:r>
            </a:p>
          </p:txBody>
        </p:sp>
        <p:pic>
          <p:nvPicPr>
            <p:cNvPr id="6314" name="Picture 6313" descr="A rodent looking at the camera&#10;&#10;Description generated with high confidence">
              <a:extLst>
                <a:ext uri="{FF2B5EF4-FFF2-40B4-BE49-F238E27FC236}">
                  <a16:creationId xmlns:a16="http://schemas.microsoft.com/office/drawing/2014/main" id="{C36BA6AB-1904-4180-AF71-E522BD515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18" t="34738" r="20238" b="30416"/>
            <a:stretch/>
          </p:blipFill>
          <p:spPr>
            <a:xfrm>
              <a:off x="1403831" y="18631423"/>
              <a:ext cx="1281742" cy="1281742"/>
            </a:xfrm>
            <a:prstGeom prst="rect">
              <a:avLst/>
            </a:prstGeom>
          </p:spPr>
        </p:pic>
      </p:grpSp>
      <p:sp>
        <p:nvSpPr>
          <p:cNvPr id="6318" name="TextBox 6317">
            <a:extLst>
              <a:ext uri="{FF2B5EF4-FFF2-40B4-BE49-F238E27FC236}">
                <a16:creationId xmlns:a16="http://schemas.microsoft.com/office/drawing/2014/main" id="{5548EE4A-2563-45C1-82BB-CC326AB13E3D}"/>
              </a:ext>
            </a:extLst>
          </p:cNvPr>
          <p:cNvSpPr txBox="1"/>
          <p:nvPr/>
        </p:nvSpPr>
        <p:spPr>
          <a:xfrm>
            <a:off x="8940867" y="16308272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c</a:t>
            </a:r>
          </a:p>
        </p:txBody>
      </p:sp>
      <p:sp>
        <p:nvSpPr>
          <p:cNvPr id="6319" name="TextBox 6318">
            <a:extLst>
              <a:ext uri="{FF2B5EF4-FFF2-40B4-BE49-F238E27FC236}">
                <a16:creationId xmlns:a16="http://schemas.microsoft.com/office/drawing/2014/main" id="{C03A47CA-3E3E-4F2C-8D65-0B33FEB7F929}"/>
              </a:ext>
            </a:extLst>
          </p:cNvPr>
          <p:cNvSpPr txBox="1"/>
          <p:nvPr/>
        </p:nvSpPr>
        <p:spPr>
          <a:xfrm>
            <a:off x="8938962" y="20044044"/>
            <a:ext cx="4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d</a:t>
            </a:r>
          </a:p>
        </p:txBody>
      </p:sp>
      <p:sp>
        <p:nvSpPr>
          <p:cNvPr id="6330" name="TextBox 6329">
            <a:extLst>
              <a:ext uri="{FF2B5EF4-FFF2-40B4-BE49-F238E27FC236}">
                <a16:creationId xmlns:a16="http://schemas.microsoft.com/office/drawing/2014/main" id="{0353DAC5-0214-4A88-9863-95A9AD57AE20}"/>
              </a:ext>
            </a:extLst>
          </p:cNvPr>
          <p:cNvSpPr txBox="1"/>
          <p:nvPr/>
        </p:nvSpPr>
        <p:spPr>
          <a:xfrm>
            <a:off x="4317133" y="21474227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LFP</a:t>
            </a:r>
          </a:p>
        </p:txBody>
      </p:sp>
      <p:sp>
        <p:nvSpPr>
          <p:cNvPr id="6331" name="TextBox 6330">
            <a:extLst>
              <a:ext uri="{FF2B5EF4-FFF2-40B4-BE49-F238E27FC236}">
                <a16:creationId xmlns:a16="http://schemas.microsoft.com/office/drawing/2014/main" id="{41F0D54E-3AEC-4EAB-804E-9FB846DC8275}"/>
              </a:ext>
            </a:extLst>
          </p:cNvPr>
          <p:cNvSpPr txBox="1"/>
          <p:nvPr/>
        </p:nvSpPr>
        <p:spPr>
          <a:xfrm>
            <a:off x="3456321" y="22448557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Spectrogram of field</a:t>
            </a:r>
          </a:p>
        </p:txBody>
      </p:sp>
      <p:sp>
        <p:nvSpPr>
          <p:cNvPr id="6332" name="TextBox 6331">
            <a:extLst>
              <a:ext uri="{FF2B5EF4-FFF2-40B4-BE49-F238E27FC236}">
                <a16:creationId xmlns:a16="http://schemas.microsoft.com/office/drawing/2014/main" id="{69977328-045D-4879-9BCC-D15D95C02313}"/>
              </a:ext>
            </a:extLst>
          </p:cNvPr>
          <p:cNvSpPr txBox="1"/>
          <p:nvPr/>
        </p:nvSpPr>
        <p:spPr>
          <a:xfrm>
            <a:off x="4030997" y="23784336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Whisking</a:t>
            </a:r>
          </a:p>
        </p:txBody>
      </p:sp>
      <p:sp>
        <p:nvSpPr>
          <p:cNvPr id="6343" name="TextBox 6342">
            <a:extLst>
              <a:ext uri="{FF2B5EF4-FFF2-40B4-BE49-F238E27FC236}">
                <a16:creationId xmlns:a16="http://schemas.microsoft.com/office/drawing/2014/main" id="{D05BC0D0-AD25-4659-BE5B-645969662555}"/>
              </a:ext>
            </a:extLst>
          </p:cNvPr>
          <p:cNvSpPr txBox="1"/>
          <p:nvPr/>
        </p:nvSpPr>
        <p:spPr>
          <a:xfrm>
            <a:off x="34675937" y="25129776"/>
            <a:ext cx="310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RV-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tdTomato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(presynaptic ensemble)</a:t>
            </a:r>
          </a:p>
        </p:txBody>
      </p:sp>
      <p:sp>
        <p:nvSpPr>
          <p:cNvPr id="6358" name="TextBox 6357">
            <a:extLst>
              <a:ext uri="{FF2B5EF4-FFF2-40B4-BE49-F238E27FC236}">
                <a16:creationId xmlns:a16="http://schemas.microsoft.com/office/drawing/2014/main" id="{20443FFC-95F2-481D-AC75-059799FC9609}"/>
              </a:ext>
            </a:extLst>
          </p:cNvPr>
          <p:cNvSpPr txBox="1"/>
          <p:nvPr/>
        </p:nvSpPr>
        <p:spPr>
          <a:xfrm>
            <a:off x="44782688" y="23756902"/>
            <a:ext cx="127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Whisking</a:t>
            </a:r>
          </a:p>
        </p:txBody>
      </p:sp>
      <p:sp>
        <p:nvSpPr>
          <p:cNvPr id="6359" name="TextBox 6358">
            <a:extLst>
              <a:ext uri="{FF2B5EF4-FFF2-40B4-BE49-F238E27FC236}">
                <a16:creationId xmlns:a16="http://schemas.microsoft.com/office/drawing/2014/main" id="{1EABBC80-CE37-4FA5-959E-755BD8F92672}"/>
              </a:ext>
            </a:extLst>
          </p:cNvPr>
          <p:cNvSpPr txBox="1"/>
          <p:nvPr/>
        </p:nvSpPr>
        <p:spPr>
          <a:xfrm>
            <a:off x="44782688" y="24729557"/>
            <a:ext cx="149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Locomotion</a:t>
            </a:r>
          </a:p>
        </p:txBody>
      </p:sp>
      <p:sp>
        <p:nvSpPr>
          <p:cNvPr id="6360" name="TextBox 6359">
            <a:extLst>
              <a:ext uri="{FF2B5EF4-FFF2-40B4-BE49-F238E27FC236}">
                <a16:creationId xmlns:a16="http://schemas.microsoft.com/office/drawing/2014/main" id="{A9DB6301-96EE-4E1E-B5C8-9AADE1905DB0}"/>
              </a:ext>
            </a:extLst>
          </p:cNvPr>
          <p:cNvSpPr txBox="1"/>
          <p:nvPr/>
        </p:nvSpPr>
        <p:spPr>
          <a:xfrm rot="16200000">
            <a:off x="43109130" y="21693167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Norm. </a:t>
            </a:r>
            <a:r>
              <a:rPr lang="en-US" sz="2000" dirty="0" err="1">
                <a:latin typeface="Century Gothic" panose="020B0502020202020204" pitchFamily="34" charset="0"/>
              </a:rPr>
              <a:t>deltaF</a:t>
            </a:r>
            <a:r>
              <a:rPr lang="en-US" sz="2000" dirty="0">
                <a:latin typeface="Century Gothic" panose="020B0502020202020204" pitchFamily="34" charset="0"/>
              </a:rPr>
              <a:t>/F</a:t>
            </a:r>
          </a:p>
        </p:txBody>
      </p:sp>
      <p:grpSp>
        <p:nvGrpSpPr>
          <p:cNvPr id="6361" name="Group 6360">
            <a:extLst>
              <a:ext uri="{FF2B5EF4-FFF2-40B4-BE49-F238E27FC236}">
                <a16:creationId xmlns:a16="http://schemas.microsoft.com/office/drawing/2014/main" id="{EE3F27AC-F821-46F4-A011-490E0DAC9BF8}"/>
              </a:ext>
            </a:extLst>
          </p:cNvPr>
          <p:cNvGrpSpPr/>
          <p:nvPr/>
        </p:nvGrpSpPr>
        <p:grpSpPr>
          <a:xfrm>
            <a:off x="44782688" y="20201582"/>
            <a:ext cx="5029200" cy="3383280"/>
            <a:chOff x="42505317" y="23193288"/>
            <a:chExt cx="5521325" cy="3194038"/>
          </a:xfrm>
        </p:grpSpPr>
        <p:sp>
          <p:nvSpPr>
            <p:cNvPr id="6362" name="Freeform 11">
              <a:extLst>
                <a:ext uri="{FF2B5EF4-FFF2-40B4-BE49-F238E27FC236}">
                  <a16:creationId xmlns:a16="http://schemas.microsoft.com/office/drawing/2014/main" id="{78071671-6C86-458F-8168-4D5903FC8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5317" y="23193288"/>
              <a:ext cx="5521325" cy="238124"/>
            </a:xfrm>
            <a:custGeom>
              <a:avLst/>
              <a:gdLst>
                <a:gd name="T0" fmla="*/ 53 w 3478"/>
                <a:gd name="T1" fmla="*/ 133 h 150"/>
                <a:gd name="T2" fmla="*/ 108 w 3478"/>
                <a:gd name="T3" fmla="*/ 135 h 150"/>
                <a:gd name="T4" fmla="*/ 162 w 3478"/>
                <a:gd name="T5" fmla="*/ 97 h 150"/>
                <a:gd name="T6" fmla="*/ 217 w 3478"/>
                <a:gd name="T7" fmla="*/ 103 h 150"/>
                <a:gd name="T8" fmla="*/ 271 w 3478"/>
                <a:gd name="T9" fmla="*/ 128 h 150"/>
                <a:gd name="T10" fmla="*/ 326 w 3478"/>
                <a:gd name="T11" fmla="*/ 121 h 150"/>
                <a:gd name="T12" fmla="*/ 380 w 3478"/>
                <a:gd name="T13" fmla="*/ 121 h 150"/>
                <a:gd name="T14" fmla="*/ 435 w 3478"/>
                <a:gd name="T15" fmla="*/ 112 h 150"/>
                <a:gd name="T16" fmla="*/ 489 w 3478"/>
                <a:gd name="T17" fmla="*/ 120 h 150"/>
                <a:gd name="T18" fmla="*/ 544 w 3478"/>
                <a:gd name="T19" fmla="*/ 122 h 150"/>
                <a:gd name="T20" fmla="*/ 598 w 3478"/>
                <a:gd name="T21" fmla="*/ 117 h 150"/>
                <a:gd name="T22" fmla="*/ 653 w 3478"/>
                <a:gd name="T23" fmla="*/ 116 h 150"/>
                <a:gd name="T24" fmla="*/ 707 w 3478"/>
                <a:gd name="T25" fmla="*/ 129 h 150"/>
                <a:gd name="T26" fmla="*/ 762 w 3478"/>
                <a:gd name="T27" fmla="*/ 139 h 150"/>
                <a:gd name="T28" fmla="*/ 816 w 3478"/>
                <a:gd name="T29" fmla="*/ 136 h 150"/>
                <a:gd name="T30" fmla="*/ 871 w 3478"/>
                <a:gd name="T31" fmla="*/ 124 h 150"/>
                <a:gd name="T32" fmla="*/ 925 w 3478"/>
                <a:gd name="T33" fmla="*/ 119 h 150"/>
                <a:gd name="T34" fmla="*/ 980 w 3478"/>
                <a:gd name="T35" fmla="*/ 109 h 150"/>
                <a:gd name="T36" fmla="*/ 1034 w 3478"/>
                <a:gd name="T37" fmla="*/ 126 h 150"/>
                <a:gd name="T38" fmla="*/ 1089 w 3478"/>
                <a:gd name="T39" fmla="*/ 124 h 150"/>
                <a:gd name="T40" fmla="*/ 1143 w 3478"/>
                <a:gd name="T41" fmla="*/ 130 h 150"/>
                <a:gd name="T42" fmla="*/ 1198 w 3478"/>
                <a:gd name="T43" fmla="*/ 122 h 150"/>
                <a:gd name="T44" fmla="*/ 1252 w 3478"/>
                <a:gd name="T45" fmla="*/ 126 h 150"/>
                <a:gd name="T46" fmla="*/ 1307 w 3478"/>
                <a:gd name="T47" fmla="*/ 126 h 150"/>
                <a:gd name="T48" fmla="*/ 1361 w 3478"/>
                <a:gd name="T49" fmla="*/ 110 h 150"/>
                <a:gd name="T50" fmla="*/ 1416 w 3478"/>
                <a:gd name="T51" fmla="*/ 118 h 150"/>
                <a:gd name="T52" fmla="*/ 1470 w 3478"/>
                <a:gd name="T53" fmla="*/ 130 h 150"/>
                <a:gd name="T54" fmla="*/ 1525 w 3478"/>
                <a:gd name="T55" fmla="*/ 136 h 150"/>
                <a:gd name="T56" fmla="*/ 1579 w 3478"/>
                <a:gd name="T57" fmla="*/ 114 h 150"/>
                <a:gd name="T58" fmla="*/ 1634 w 3478"/>
                <a:gd name="T59" fmla="*/ 105 h 150"/>
                <a:gd name="T60" fmla="*/ 1688 w 3478"/>
                <a:gd name="T61" fmla="*/ 124 h 150"/>
                <a:gd name="T62" fmla="*/ 1743 w 3478"/>
                <a:gd name="T63" fmla="*/ 115 h 150"/>
                <a:gd name="T64" fmla="*/ 1797 w 3478"/>
                <a:gd name="T65" fmla="*/ 136 h 150"/>
                <a:gd name="T66" fmla="*/ 1852 w 3478"/>
                <a:gd name="T67" fmla="*/ 136 h 150"/>
                <a:gd name="T68" fmla="*/ 1906 w 3478"/>
                <a:gd name="T69" fmla="*/ 121 h 150"/>
                <a:gd name="T70" fmla="*/ 1961 w 3478"/>
                <a:gd name="T71" fmla="*/ 126 h 150"/>
                <a:gd name="T72" fmla="*/ 2016 w 3478"/>
                <a:gd name="T73" fmla="*/ 125 h 150"/>
                <a:gd name="T74" fmla="*/ 2070 w 3478"/>
                <a:gd name="T75" fmla="*/ 120 h 150"/>
                <a:gd name="T76" fmla="*/ 2124 w 3478"/>
                <a:gd name="T77" fmla="*/ 115 h 150"/>
                <a:gd name="T78" fmla="*/ 2179 w 3478"/>
                <a:gd name="T79" fmla="*/ 127 h 150"/>
                <a:gd name="T80" fmla="*/ 2234 w 3478"/>
                <a:gd name="T81" fmla="*/ 134 h 150"/>
                <a:gd name="T82" fmla="*/ 2288 w 3478"/>
                <a:gd name="T83" fmla="*/ 126 h 150"/>
                <a:gd name="T84" fmla="*/ 2342 w 3478"/>
                <a:gd name="T85" fmla="*/ 131 h 150"/>
                <a:gd name="T86" fmla="*/ 2397 w 3478"/>
                <a:gd name="T87" fmla="*/ 127 h 150"/>
                <a:gd name="T88" fmla="*/ 2452 w 3478"/>
                <a:gd name="T89" fmla="*/ 124 h 150"/>
                <a:gd name="T90" fmla="*/ 2506 w 3478"/>
                <a:gd name="T91" fmla="*/ 132 h 150"/>
                <a:gd name="T92" fmla="*/ 2560 w 3478"/>
                <a:gd name="T93" fmla="*/ 127 h 150"/>
                <a:gd name="T94" fmla="*/ 2615 w 3478"/>
                <a:gd name="T95" fmla="*/ 116 h 150"/>
                <a:gd name="T96" fmla="*/ 2670 w 3478"/>
                <a:gd name="T97" fmla="*/ 129 h 150"/>
                <a:gd name="T98" fmla="*/ 2724 w 3478"/>
                <a:gd name="T99" fmla="*/ 122 h 150"/>
                <a:gd name="T100" fmla="*/ 2779 w 3478"/>
                <a:gd name="T101" fmla="*/ 107 h 150"/>
                <a:gd name="T102" fmla="*/ 2833 w 3478"/>
                <a:gd name="T103" fmla="*/ 130 h 150"/>
                <a:gd name="T104" fmla="*/ 2888 w 3478"/>
                <a:gd name="T105" fmla="*/ 121 h 150"/>
                <a:gd name="T106" fmla="*/ 2942 w 3478"/>
                <a:gd name="T107" fmla="*/ 120 h 150"/>
                <a:gd name="T108" fmla="*/ 2997 w 3478"/>
                <a:gd name="T109" fmla="*/ 111 h 150"/>
                <a:gd name="T110" fmla="*/ 3051 w 3478"/>
                <a:gd name="T111" fmla="*/ 124 h 150"/>
                <a:gd name="T112" fmla="*/ 3106 w 3478"/>
                <a:gd name="T113" fmla="*/ 117 h 150"/>
                <a:gd name="T114" fmla="*/ 3160 w 3478"/>
                <a:gd name="T115" fmla="*/ 117 h 150"/>
                <a:gd name="T116" fmla="*/ 3215 w 3478"/>
                <a:gd name="T117" fmla="*/ 135 h 150"/>
                <a:gd name="T118" fmla="*/ 3269 w 3478"/>
                <a:gd name="T119" fmla="*/ 124 h 150"/>
                <a:gd name="T120" fmla="*/ 3324 w 3478"/>
                <a:gd name="T121" fmla="*/ 112 h 150"/>
                <a:gd name="T122" fmla="*/ 3378 w 3478"/>
                <a:gd name="T123" fmla="*/ 63 h 150"/>
                <a:gd name="T124" fmla="*/ 3433 w 3478"/>
                <a:gd name="T125" fmla="*/ 12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8" h="150">
                  <a:moveTo>
                    <a:pt x="0" y="134"/>
                  </a:moveTo>
                  <a:lnTo>
                    <a:pt x="1" y="116"/>
                  </a:lnTo>
                  <a:lnTo>
                    <a:pt x="2" y="129"/>
                  </a:lnTo>
                  <a:lnTo>
                    <a:pt x="3" y="130"/>
                  </a:lnTo>
                  <a:lnTo>
                    <a:pt x="5" y="113"/>
                  </a:lnTo>
                  <a:lnTo>
                    <a:pt x="6" y="127"/>
                  </a:lnTo>
                  <a:lnTo>
                    <a:pt x="7" y="121"/>
                  </a:lnTo>
                  <a:lnTo>
                    <a:pt x="8" y="124"/>
                  </a:lnTo>
                  <a:lnTo>
                    <a:pt x="9" y="120"/>
                  </a:lnTo>
                  <a:lnTo>
                    <a:pt x="10" y="132"/>
                  </a:lnTo>
                  <a:lnTo>
                    <a:pt x="11" y="120"/>
                  </a:lnTo>
                  <a:lnTo>
                    <a:pt x="13" y="126"/>
                  </a:lnTo>
                  <a:lnTo>
                    <a:pt x="14" y="123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7" y="125"/>
                  </a:lnTo>
                  <a:lnTo>
                    <a:pt x="18" y="133"/>
                  </a:lnTo>
                  <a:lnTo>
                    <a:pt x="19" y="126"/>
                  </a:lnTo>
                  <a:lnTo>
                    <a:pt x="21" y="120"/>
                  </a:lnTo>
                  <a:lnTo>
                    <a:pt x="22" y="130"/>
                  </a:lnTo>
                  <a:lnTo>
                    <a:pt x="23" y="117"/>
                  </a:lnTo>
                  <a:lnTo>
                    <a:pt x="24" y="120"/>
                  </a:lnTo>
                  <a:lnTo>
                    <a:pt x="25" y="111"/>
                  </a:lnTo>
                  <a:lnTo>
                    <a:pt x="26" y="116"/>
                  </a:lnTo>
                  <a:lnTo>
                    <a:pt x="28" y="130"/>
                  </a:lnTo>
                  <a:lnTo>
                    <a:pt x="29" y="121"/>
                  </a:lnTo>
                  <a:lnTo>
                    <a:pt x="30" y="122"/>
                  </a:lnTo>
                  <a:lnTo>
                    <a:pt x="31" y="136"/>
                  </a:lnTo>
                  <a:lnTo>
                    <a:pt x="32" y="120"/>
                  </a:lnTo>
                  <a:lnTo>
                    <a:pt x="34" y="133"/>
                  </a:lnTo>
                  <a:lnTo>
                    <a:pt x="35" y="133"/>
                  </a:lnTo>
                  <a:lnTo>
                    <a:pt x="36" y="124"/>
                  </a:lnTo>
                  <a:lnTo>
                    <a:pt x="37" y="120"/>
                  </a:lnTo>
                  <a:lnTo>
                    <a:pt x="38" y="127"/>
                  </a:lnTo>
                  <a:lnTo>
                    <a:pt x="39" y="122"/>
                  </a:lnTo>
                  <a:lnTo>
                    <a:pt x="41" y="129"/>
                  </a:lnTo>
                  <a:lnTo>
                    <a:pt x="42" y="131"/>
                  </a:lnTo>
                  <a:lnTo>
                    <a:pt x="43" y="130"/>
                  </a:lnTo>
                  <a:lnTo>
                    <a:pt x="44" y="128"/>
                  </a:lnTo>
                  <a:lnTo>
                    <a:pt x="45" y="132"/>
                  </a:lnTo>
                  <a:lnTo>
                    <a:pt x="46" y="116"/>
                  </a:lnTo>
                  <a:lnTo>
                    <a:pt x="47" y="130"/>
                  </a:lnTo>
                  <a:lnTo>
                    <a:pt x="49" y="138"/>
                  </a:lnTo>
                  <a:lnTo>
                    <a:pt x="50" y="112"/>
                  </a:lnTo>
                  <a:lnTo>
                    <a:pt x="51" y="130"/>
                  </a:lnTo>
                  <a:lnTo>
                    <a:pt x="52" y="112"/>
                  </a:lnTo>
                  <a:lnTo>
                    <a:pt x="53" y="133"/>
                  </a:lnTo>
                  <a:lnTo>
                    <a:pt x="54" y="126"/>
                  </a:lnTo>
                  <a:lnTo>
                    <a:pt x="56" y="110"/>
                  </a:lnTo>
                  <a:lnTo>
                    <a:pt x="57" y="115"/>
                  </a:lnTo>
                  <a:lnTo>
                    <a:pt x="58" y="127"/>
                  </a:lnTo>
                  <a:lnTo>
                    <a:pt x="59" y="132"/>
                  </a:lnTo>
                  <a:lnTo>
                    <a:pt x="60" y="115"/>
                  </a:lnTo>
                  <a:lnTo>
                    <a:pt x="61" y="126"/>
                  </a:lnTo>
                  <a:lnTo>
                    <a:pt x="62" y="126"/>
                  </a:lnTo>
                  <a:lnTo>
                    <a:pt x="64" y="128"/>
                  </a:lnTo>
                  <a:lnTo>
                    <a:pt x="65" y="132"/>
                  </a:lnTo>
                  <a:lnTo>
                    <a:pt x="66" y="130"/>
                  </a:lnTo>
                  <a:lnTo>
                    <a:pt x="67" y="144"/>
                  </a:lnTo>
                  <a:lnTo>
                    <a:pt x="68" y="124"/>
                  </a:lnTo>
                  <a:lnTo>
                    <a:pt x="69" y="126"/>
                  </a:lnTo>
                  <a:lnTo>
                    <a:pt x="71" y="119"/>
                  </a:lnTo>
                  <a:lnTo>
                    <a:pt x="72" y="136"/>
                  </a:lnTo>
                  <a:lnTo>
                    <a:pt x="73" y="122"/>
                  </a:lnTo>
                  <a:lnTo>
                    <a:pt x="74" y="129"/>
                  </a:lnTo>
                  <a:lnTo>
                    <a:pt x="75" y="106"/>
                  </a:lnTo>
                  <a:lnTo>
                    <a:pt x="76" y="115"/>
                  </a:lnTo>
                  <a:lnTo>
                    <a:pt x="78" y="134"/>
                  </a:lnTo>
                  <a:lnTo>
                    <a:pt x="79" y="110"/>
                  </a:lnTo>
                  <a:lnTo>
                    <a:pt x="80" y="132"/>
                  </a:lnTo>
                  <a:lnTo>
                    <a:pt x="81" y="119"/>
                  </a:lnTo>
                  <a:lnTo>
                    <a:pt x="82" y="128"/>
                  </a:lnTo>
                  <a:lnTo>
                    <a:pt x="83" y="124"/>
                  </a:lnTo>
                  <a:lnTo>
                    <a:pt x="85" y="127"/>
                  </a:lnTo>
                  <a:lnTo>
                    <a:pt x="86" y="137"/>
                  </a:lnTo>
                  <a:lnTo>
                    <a:pt x="87" y="124"/>
                  </a:lnTo>
                  <a:lnTo>
                    <a:pt x="88" y="138"/>
                  </a:lnTo>
                  <a:lnTo>
                    <a:pt x="89" y="106"/>
                  </a:lnTo>
                  <a:lnTo>
                    <a:pt x="90" y="136"/>
                  </a:lnTo>
                  <a:lnTo>
                    <a:pt x="92" y="125"/>
                  </a:lnTo>
                  <a:lnTo>
                    <a:pt x="93" y="121"/>
                  </a:lnTo>
                  <a:lnTo>
                    <a:pt x="94" y="132"/>
                  </a:lnTo>
                  <a:lnTo>
                    <a:pt x="95" y="116"/>
                  </a:lnTo>
                  <a:lnTo>
                    <a:pt x="96" y="132"/>
                  </a:lnTo>
                  <a:lnTo>
                    <a:pt x="97" y="128"/>
                  </a:lnTo>
                  <a:lnTo>
                    <a:pt x="98" y="106"/>
                  </a:lnTo>
                  <a:lnTo>
                    <a:pt x="100" y="122"/>
                  </a:lnTo>
                  <a:lnTo>
                    <a:pt x="101" y="127"/>
                  </a:lnTo>
                  <a:lnTo>
                    <a:pt x="102" y="122"/>
                  </a:lnTo>
                  <a:lnTo>
                    <a:pt x="103" y="118"/>
                  </a:lnTo>
                  <a:lnTo>
                    <a:pt x="104" y="127"/>
                  </a:lnTo>
                  <a:lnTo>
                    <a:pt x="105" y="134"/>
                  </a:lnTo>
                  <a:lnTo>
                    <a:pt x="106" y="112"/>
                  </a:lnTo>
                  <a:lnTo>
                    <a:pt x="108" y="135"/>
                  </a:lnTo>
                  <a:lnTo>
                    <a:pt x="109" y="130"/>
                  </a:lnTo>
                  <a:lnTo>
                    <a:pt x="110" y="116"/>
                  </a:lnTo>
                  <a:lnTo>
                    <a:pt x="111" y="136"/>
                  </a:lnTo>
                  <a:lnTo>
                    <a:pt x="112" y="120"/>
                  </a:lnTo>
                  <a:lnTo>
                    <a:pt x="113" y="126"/>
                  </a:lnTo>
                  <a:lnTo>
                    <a:pt x="115" y="127"/>
                  </a:lnTo>
                  <a:lnTo>
                    <a:pt x="116" y="122"/>
                  </a:lnTo>
                  <a:lnTo>
                    <a:pt x="117" y="141"/>
                  </a:lnTo>
                  <a:lnTo>
                    <a:pt x="118" y="121"/>
                  </a:lnTo>
                  <a:lnTo>
                    <a:pt x="119" y="122"/>
                  </a:lnTo>
                  <a:lnTo>
                    <a:pt x="120" y="132"/>
                  </a:lnTo>
                  <a:lnTo>
                    <a:pt x="122" y="125"/>
                  </a:lnTo>
                  <a:lnTo>
                    <a:pt x="123" y="128"/>
                  </a:lnTo>
                  <a:lnTo>
                    <a:pt x="124" y="128"/>
                  </a:lnTo>
                  <a:lnTo>
                    <a:pt x="125" y="142"/>
                  </a:lnTo>
                  <a:lnTo>
                    <a:pt x="126" y="143"/>
                  </a:lnTo>
                  <a:lnTo>
                    <a:pt x="128" y="122"/>
                  </a:lnTo>
                  <a:lnTo>
                    <a:pt x="129" y="125"/>
                  </a:lnTo>
                  <a:lnTo>
                    <a:pt x="130" y="114"/>
                  </a:lnTo>
                  <a:lnTo>
                    <a:pt x="131" y="122"/>
                  </a:lnTo>
                  <a:lnTo>
                    <a:pt x="132" y="122"/>
                  </a:lnTo>
                  <a:lnTo>
                    <a:pt x="133" y="121"/>
                  </a:lnTo>
                  <a:lnTo>
                    <a:pt x="134" y="116"/>
                  </a:lnTo>
                  <a:lnTo>
                    <a:pt x="136" y="111"/>
                  </a:lnTo>
                  <a:lnTo>
                    <a:pt x="137" y="132"/>
                  </a:lnTo>
                  <a:lnTo>
                    <a:pt x="138" y="109"/>
                  </a:lnTo>
                  <a:lnTo>
                    <a:pt x="139" y="112"/>
                  </a:lnTo>
                  <a:lnTo>
                    <a:pt x="140" y="109"/>
                  </a:lnTo>
                  <a:lnTo>
                    <a:pt x="141" y="127"/>
                  </a:lnTo>
                  <a:lnTo>
                    <a:pt x="142" y="127"/>
                  </a:lnTo>
                  <a:lnTo>
                    <a:pt x="144" y="115"/>
                  </a:lnTo>
                  <a:lnTo>
                    <a:pt x="145" y="126"/>
                  </a:lnTo>
                  <a:lnTo>
                    <a:pt x="146" y="133"/>
                  </a:lnTo>
                  <a:lnTo>
                    <a:pt x="147" y="107"/>
                  </a:lnTo>
                  <a:lnTo>
                    <a:pt x="148" y="112"/>
                  </a:lnTo>
                  <a:lnTo>
                    <a:pt x="149" y="110"/>
                  </a:lnTo>
                  <a:lnTo>
                    <a:pt x="151" y="125"/>
                  </a:lnTo>
                  <a:lnTo>
                    <a:pt x="152" y="114"/>
                  </a:lnTo>
                  <a:lnTo>
                    <a:pt x="153" y="135"/>
                  </a:lnTo>
                  <a:lnTo>
                    <a:pt x="154" y="122"/>
                  </a:lnTo>
                  <a:lnTo>
                    <a:pt x="155" y="121"/>
                  </a:lnTo>
                  <a:lnTo>
                    <a:pt x="156" y="126"/>
                  </a:lnTo>
                  <a:lnTo>
                    <a:pt x="158" y="117"/>
                  </a:lnTo>
                  <a:lnTo>
                    <a:pt x="159" y="117"/>
                  </a:lnTo>
                  <a:lnTo>
                    <a:pt x="160" y="122"/>
                  </a:lnTo>
                  <a:lnTo>
                    <a:pt x="161" y="115"/>
                  </a:lnTo>
                  <a:lnTo>
                    <a:pt x="162" y="97"/>
                  </a:lnTo>
                  <a:lnTo>
                    <a:pt x="163" y="116"/>
                  </a:lnTo>
                  <a:lnTo>
                    <a:pt x="165" y="133"/>
                  </a:lnTo>
                  <a:lnTo>
                    <a:pt x="166" y="137"/>
                  </a:lnTo>
                  <a:lnTo>
                    <a:pt x="167" y="96"/>
                  </a:lnTo>
                  <a:lnTo>
                    <a:pt x="168" y="134"/>
                  </a:lnTo>
                  <a:lnTo>
                    <a:pt x="169" y="129"/>
                  </a:lnTo>
                  <a:lnTo>
                    <a:pt x="170" y="108"/>
                  </a:lnTo>
                  <a:lnTo>
                    <a:pt x="172" y="121"/>
                  </a:lnTo>
                  <a:lnTo>
                    <a:pt x="173" y="123"/>
                  </a:lnTo>
                  <a:lnTo>
                    <a:pt x="174" y="126"/>
                  </a:lnTo>
                  <a:lnTo>
                    <a:pt x="175" y="113"/>
                  </a:lnTo>
                  <a:lnTo>
                    <a:pt x="176" y="135"/>
                  </a:lnTo>
                  <a:lnTo>
                    <a:pt x="177" y="133"/>
                  </a:lnTo>
                  <a:lnTo>
                    <a:pt x="179" y="124"/>
                  </a:lnTo>
                  <a:lnTo>
                    <a:pt x="180" y="131"/>
                  </a:lnTo>
                  <a:lnTo>
                    <a:pt x="181" y="141"/>
                  </a:lnTo>
                  <a:lnTo>
                    <a:pt x="182" y="123"/>
                  </a:lnTo>
                  <a:lnTo>
                    <a:pt x="183" y="120"/>
                  </a:lnTo>
                  <a:lnTo>
                    <a:pt x="184" y="137"/>
                  </a:lnTo>
                  <a:lnTo>
                    <a:pt x="185" y="118"/>
                  </a:lnTo>
                  <a:lnTo>
                    <a:pt x="187" y="124"/>
                  </a:lnTo>
                  <a:lnTo>
                    <a:pt x="188" y="126"/>
                  </a:lnTo>
                  <a:lnTo>
                    <a:pt x="189" y="130"/>
                  </a:lnTo>
                  <a:lnTo>
                    <a:pt x="190" y="137"/>
                  </a:lnTo>
                  <a:lnTo>
                    <a:pt x="191" y="133"/>
                  </a:lnTo>
                  <a:lnTo>
                    <a:pt x="192" y="121"/>
                  </a:lnTo>
                  <a:lnTo>
                    <a:pt x="193" y="105"/>
                  </a:lnTo>
                  <a:lnTo>
                    <a:pt x="195" y="130"/>
                  </a:lnTo>
                  <a:lnTo>
                    <a:pt x="196" y="137"/>
                  </a:lnTo>
                  <a:lnTo>
                    <a:pt x="197" y="130"/>
                  </a:lnTo>
                  <a:lnTo>
                    <a:pt x="198" y="117"/>
                  </a:lnTo>
                  <a:lnTo>
                    <a:pt x="199" y="123"/>
                  </a:lnTo>
                  <a:lnTo>
                    <a:pt x="200" y="125"/>
                  </a:lnTo>
                  <a:lnTo>
                    <a:pt x="202" y="142"/>
                  </a:lnTo>
                  <a:lnTo>
                    <a:pt x="203" y="126"/>
                  </a:lnTo>
                  <a:lnTo>
                    <a:pt x="204" y="135"/>
                  </a:lnTo>
                  <a:lnTo>
                    <a:pt x="205" y="119"/>
                  </a:lnTo>
                  <a:lnTo>
                    <a:pt x="206" y="111"/>
                  </a:lnTo>
                  <a:lnTo>
                    <a:pt x="207" y="107"/>
                  </a:lnTo>
                  <a:lnTo>
                    <a:pt x="209" y="122"/>
                  </a:lnTo>
                  <a:lnTo>
                    <a:pt x="210" y="110"/>
                  </a:lnTo>
                  <a:lnTo>
                    <a:pt x="211" y="130"/>
                  </a:lnTo>
                  <a:lnTo>
                    <a:pt x="212" y="120"/>
                  </a:lnTo>
                  <a:lnTo>
                    <a:pt x="213" y="133"/>
                  </a:lnTo>
                  <a:lnTo>
                    <a:pt x="215" y="120"/>
                  </a:lnTo>
                  <a:lnTo>
                    <a:pt x="216" y="85"/>
                  </a:lnTo>
                  <a:lnTo>
                    <a:pt x="217" y="103"/>
                  </a:lnTo>
                  <a:lnTo>
                    <a:pt x="218" y="104"/>
                  </a:lnTo>
                  <a:lnTo>
                    <a:pt x="219" y="115"/>
                  </a:lnTo>
                  <a:lnTo>
                    <a:pt x="220" y="98"/>
                  </a:lnTo>
                  <a:lnTo>
                    <a:pt x="221" y="101"/>
                  </a:lnTo>
                  <a:lnTo>
                    <a:pt x="223" y="131"/>
                  </a:lnTo>
                  <a:lnTo>
                    <a:pt x="224" y="116"/>
                  </a:lnTo>
                  <a:lnTo>
                    <a:pt x="225" y="130"/>
                  </a:lnTo>
                  <a:lnTo>
                    <a:pt x="226" y="112"/>
                  </a:lnTo>
                  <a:lnTo>
                    <a:pt x="227" y="112"/>
                  </a:lnTo>
                  <a:lnTo>
                    <a:pt x="228" y="116"/>
                  </a:lnTo>
                  <a:lnTo>
                    <a:pt x="229" y="122"/>
                  </a:lnTo>
                  <a:lnTo>
                    <a:pt x="231" y="105"/>
                  </a:lnTo>
                  <a:lnTo>
                    <a:pt x="232" y="124"/>
                  </a:lnTo>
                  <a:lnTo>
                    <a:pt x="233" y="122"/>
                  </a:lnTo>
                  <a:lnTo>
                    <a:pt x="234" y="121"/>
                  </a:lnTo>
                  <a:lnTo>
                    <a:pt x="235" y="114"/>
                  </a:lnTo>
                  <a:lnTo>
                    <a:pt x="236" y="110"/>
                  </a:lnTo>
                  <a:lnTo>
                    <a:pt x="238" y="128"/>
                  </a:lnTo>
                  <a:lnTo>
                    <a:pt x="239" y="124"/>
                  </a:lnTo>
                  <a:lnTo>
                    <a:pt x="240" y="143"/>
                  </a:lnTo>
                  <a:lnTo>
                    <a:pt x="241" y="135"/>
                  </a:lnTo>
                  <a:lnTo>
                    <a:pt x="242" y="125"/>
                  </a:lnTo>
                  <a:lnTo>
                    <a:pt x="243" y="130"/>
                  </a:lnTo>
                  <a:lnTo>
                    <a:pt x="245" y="121"/>
                  </a:lnTo>
                  <a:lnTo>
                    <a:pt x="246" y="133"/>
                  </a:lnTo>
                  <a:lnTo>
                    <a:pt x="247" y="129"/>
                  </a:lnTo>
                  <a:lnTo>
                    <a:pt x="248" y="130"/>
                  </a:lnTo>
                  <a:lnTo>
                    <a:pt x="249" y="121"/>
                  </a:lnTo>
                  <a:lnTo>
                    <a:pt x="250" y="120"/>
                  </a:lnTo>
                  <a:lnTo>
                    <a:pt x="252" y="127"/>
                  </a:lnTo>
                  <a:lnTo>
                    <a:pt x="253" y="139"/>
                  </a:lnTo>
                  <a:lnTo>
                    <a:pt x="254" y="130"/>
                  </a:lnTo>
                  <a:lnTo>
                    <a:pt x="255" y="126"/>
                  </a:lnTo>
                  <a:lnTo>
                    <a:pt x="256" y="130"/>
                  </a:lnTo>
                  <a:lnTo>
                    <a:pt x="257" y="131"/>
                  </a:lnTo>
                  <a:lnTo>
                    <a:pt x="259" y="117"/>
                  </a:lnTo>
                  <a:lnTo>
                    <a:pt x="260" y="140"/>
                  </a:lnTo>
                  <a:lnTo>
                    <a:pt x="261" y="124"/>
                  </a:lnTo>
                  <a:lnTo>
                    <a:pt x="262" y="136"/>
                  </a:lnTo>
                  <a:lnTo>
                    <a:pt x="263" y="117"/>
                  </a:lnTo>
                  <a:lnTo>
                    <a:pt x="264" y="133"/>
                  </a:lnTo>
                  <a:lnTo>
                    <a:pt x="265" y="122"/>
                  </a:lnTo>
                  <a:lnTo>
                    <a:pt x="267" y="117"/>
                  </a:lnTo>
                  <a:lnTo>
                    <a:pt x="268" y="122"/>
                  </a:lnTo>
                  <a:lnTo>
                    <a:pt x="269" y="123"/>
                  </a:lnTo>
                  <a:lnTo>
                    <a:pt x="270" y="125"/>
                  </a:lnTo>
                  <a:lnTo>
                    <a:pt x="271" y="128"/>
                  </a:lnTo>
                  <a:lnTo>
                    <a:pt x="272" y="114"/>
                  </a:lnTo>
                  <a:lnTo>
                    <a:pt x="273" y="131"/>
                  </a:lnTo>
                  <a:lnTo>
                    <a:pt x="275" y="115"/>
                  </a:lnTo>
                  <a:lnTo>
                    <a:pt x="276" y="117"/>
                  </a:lnTo>
                  <a:lnTo>
                    <a:pt x="277" y="114"/>
                  </a:lnTo>
                  <a:lnTo>
                    <a:pt x="278" y="117"/>
                  </a:lnTo>
                  <a:lnTo>
                    <a:pt x="279" y="114"/>
                  </a:lnTo>
                  <a:lnTo>
                    <a:pt x="280" y="122"/>
                  </a:lnTo>
                  <a:lnTo>
                    <a:pt x="282" y="121"/>
                  </a:lnTo>
                  <a:lnTo>
                    <a:pt x="283" y="135"/>
                  </a:lnTo>
                  <a:lnTo>
                    <a:pt x="284" y="130"/>
                  </a:lnTo>
                  <a:lnTo>
                    <a:pt x="285" y="127"/>
                  </a:lnTo>
                  <a:lnTo>
                    <a:pt x="286" y="125"/>
                  </a:lnTo>
                  <a:lnTo>
                    <a:pt x="287" y="137"/>
                  </a:lnTo>
                  <a:lnTo>
                    <a:pt x="289" y="114"/>
                  </a:lnTo>
                  <a:lnTo>
                    <a:pt x="290" y="117"/>
                  </a:lnTo>
                  <a:lnTo>
                    <a:pt x="291" y="143"/>
                  </a:lnTo>
                  <a:lnTo>
                    <a:pt x="292" y="124"/>
                  </a:lnTo>
                  <a:lnTo>
                    <a:pt x="293" y="122"/>
                  </a:lnTo>
                  <a:lnTo>
                    <a:pt x="294" y="122"/>
                  </a:lnTo>
                  <a:lnTo>
                    <a:pt x="296" y="108"/>
                  </a:lnTo>
                  <a:lnTo>
                    <a:pt x="297" y="113"/>
                  </a:lnTo>
                  <a:lnTo>
                    <a:pt x="298" y="134"/>
                  </a:lnTo>
                  <a:lnTo>
                    <a:pt x="299" y="127"/>
                  </a:lnTo>
                  <a:lnTo>
                    <a:pt x="300" y="136"/>
                  </a:lnTo>
                  <a:lnTo>
                    <a:pt x="301" y="135"/>
                  </a:lnTo>
                  <a:lnTo>
                    <a:pt x="303" y="123"/>
                  </a:lnTo>
                  <a:lnTo>
                    <a:pt x="304" y="126"/>
                  </a:lnTo>
                  <a:lnTo>
                    <a:pt x="305" y="128"/>
                  </a:lnTo>
                  <a:lnTo>
                    <a:pt x="306" y="124"/>
                  </a:lnTo>
                  <a:lnTo>
                    <a:pt x="307" y="118"/>
                  </a:lnTo>
                  <a:lnTo>
                    <a:pt x="308" y="108"/>
                  </a:lnTo>
                  <a:lnTo>
                    <a:pt x="310" y="128"/>
                  </a:lnTo>
                  <a:lnTo>
                    <a:pt x="311" y="111"/>
                  </a:lnTo>
                  <a:lnTo>
                    <a:pt x="312" y="124"/>
                  </a:lnTo>
                  <a:lnTo>
                    <a:pt x="313" y="119"/>
                  </a:lnTo>
                  <a:lnTo>
                    <a:pt x="314" y="116"/>
                  </a:lnTo>
                  <a:lnTo>
                    <a:pt x="315" y="132"/>
                  </a:lnTo>
                  <a:lnTo>
                    <a:pt x="316" y="134"/>
                  </a:lnTo>
                  <a:lnTo>
                    <a:pt x="318" y="123"/>
                  </a:lnTo>
                  <a:lnTo>
                    <a:pt x="319" y="124"/>
                  </a:lnTo>
                  <a:lnTo>
                    <a:pt x="320" y="116"/>
                  </a:lnTo>
                  <a:lnTo>
                    <a:pt x="321" y="123"/>
                  </a:lnTo>
                  <a:lnTo>
                    <a:pt x="322" y="116"/>
                  </a:lnTo>
                  <a:lnTo>
                    <a:pt x="323" y="126"/>
                  </a:lnTo>
                  <a:lnTo>
                    <a:pt x="325" y="112"/>
                  </a:lnTo>
                  <a:lnTo>
                    <a:pt x="326" y="121"/>
                  </a:lnTo>
                  <a:lnTo>
                    <a:pt x="327" y="125"/>
                  </a:lnTo>
                  <a:lnTo>
                    <a:pt x="328" y="113"/>
                  </a:lnTo>
                  <a:lnTo>
                    <a:pt x="329" y="135"/>
                  </a:lnTo>
                  <a:lnTo>
                    <a:pt x="330" y="135"/>
                  </a:lnTo>
                  <a:lnTo>
                    <a:pt x="332" y="133"/>
                  </a:lnTo>
                  <a:lnTo>
                    <a:pt x="333" y="130"/>
                  </a:lnTo>
                  <a:lnTo>
                    <a:pt x="334" y="122"/>
                  </a:lnTo>
                  <a:lnTo>
                    <a:pt x="335" y="138"/>
                  </a:lnTo>
                  <a:lnTo>
                    <a:pt x="336" y="126"/>
                  </a:lnTo>
                  <a:lnTo>
                    <a:pt x="337" y="130"/>
                  </a:lnTo>
                  <a:lnTo>
                    <a:pt x="339" y="133"/>
                  </a:lnTo>
                  <a:lnTo>
                    <a:pt x="340" y="105"/>
                  </a:lnTo>
                  <a:lnTo>
                    <a:pt x="341" y="114"/>
                  </a:lnTo>
                  <a:lnTo>
                    <a:pt x="342" y="134"/>
                  </a:lnTo>
                  <a:lnTo>
                    <a:pt x="343" y="128"/>
                  </a:lnTo>
                  <a:lnTo>
                    <a:pt x="344" y="126"/>
                  </a:lnTo>
                  <a:lnTo>
                    <a:pt x="346" y="134"/>
                  </a:lnTo>
                  <a:lnTo>
                    <a:pt x="347" y="119"/>
                  </a:lnTo>
                  <a:lnTo>
                    <a:pt x="348" y="113"/>
                  </a:lnTo>
                  <a:lnTo>
                    <a:pt x="349" y="132"/>
                  </a:lnTo>
                  <a:lnTo>
                    <a:pt x="350" y="134"/>
                  </a:lnTo>
                  <a:lnTo>
                    <a:pt x="351" y="115"/>
                  </a:lnTo>
                  <a:lnTo>
                    <a:pt x="352" y="137"/>
                  </a:lnTo>
                  <a:lnTo>
                    <a:pt x="354" y="131"/>
                  </a:lnTo>
                  <a:lnTo>
                    <a:pt x="355" y="133"/>
                  </a:lnTo>
                  <a:lnTo>
                    <a:pt x="356" y="124"/>
                  </a:lnTo>
                  <a:lnTo>
                    <a:pt x="357" y="134"/>
                  </a:lnTo>
                  <a:lnTo>
                    <a:pt x="358" y="133"/>
                  </a:lnTo>
                  <a:lnTo>
                    <a:pt x="359" y="124"/>
                  </a:lnTo>
                  <a:lnTo>
                    <a:pt x="360" y="132"/>
                  </a:lnTo>
                  <a:lnTo>
                    <a:pt x="362" y="99"/>
                  </a:lnTo>
                  <a:lnTo>
                    <a:pt x="363" y="128"/>
                  </a:lnTo>
                  <a:lnTo>
                    <a:pt x="364" y="136"/>
                  </a:lnTo>
                  <a:lnTo>
                    <a:pt x="365" y="136"/>
                  </a:lnTo>
                  <a:lnTo>
                    <a:pt x="366" y="125"/>
                  </a:lnTo>
                  <a:lnTo>
                    <a:pt x="367" y="117"/>
                  </a:lnTo>
                  <a:lnTo>
                    <a:pt x="369" y="118"/>
                  </a:lnTo>
                  <a:lnTo>
                    <a:pt x="370" y="120"/>
                  </a:lnTo>
                  <a:lnTo>
                    <a:pt x="371" y="120"/>
                  </a:lnTo>
                  <a:lnTo>
                    <a:pt x="372" y="118"/>
                  </a:lnTo>
                  <a:lnTo>
                    <a:pt x="373" y="120"/>
                  </a:lnTo>
                  <a:lnTo>
                    <a:pt x="374" y="126"/>
                  </a:lnTo>
                  <a:lnTo>
                    <a:pt x="376" y="109"/>
                  </a:lnTo>
                  <a:lnTo>
                    <a:pt x="377" y="112"/>
                  </a:lnTo>
                  <a:lnTo>
                    <a:pt x="378" y="125"/>
                  </a:lnTo>
                  <a:lnTo>
                    <a:pt x="379" y="117"/>
                  </a:lnTo>
                  <a:lnTo>
                    <a:pt x="380" y="121"/>
                  </a:lnTo>
                  <a:lnTo>
                    <a:pt x="381" y="117"/>
                  </a:lnTo>
                  <a:lnTo>
                    <a:pt x="383" y="127"/>
                  </a:lnTo>
                  <a:lnTo>
                    <a:pt x="384" y="129"/>
                  </a:lnTo>
                  <a:lnTo>
                    <a:pt x="385" y="125"/>
                  </a:lnTo>
                  <a:lnTo>
                    <a:pt x="386" y="128"/>
                  </a:lnTo>
                  <a:lnTo>
                    <a:pt x="387" y="124"/>
                  </a:lnTo>
                  <a:lnTo>
                    <a:pt x="388" y="132"/>
                  </a:lnTo>
                  <a:lnTo>
                    <a:pt x="390" y="117"/>
                  </a:lnTo>
                  <a:lnTo>
                    <a:pt x="391" y="118"/>
                  </a:lnTo>
                  <a:lnTo>
                    <a:pt x="392" y="136"/>
                  </a:lnTo>
                  <a:lnTo>
                    <a:pt x="393" y="130"/>
                  </a:lnTo>
                  <a:lnTo>
                    <a:pt x="394" y="107"/>
                  </a:lnTo>
                  <a:lnTo>
                    <a:pt x="395" y="120"/>
                  </a:lnTo>
                  <a:lnTo>
                    <a:pt x="396" y="124"/>
                  </a:lnTo>
                  <a:lnTo>
                    <a:pt x="398" y="128"/>
                  </a:lnTo>
                  <a:lnTo>
                    <a:pt x="399" y="109"/>
                  </a:lnTo>
                  <a:lnTo>
                    <a:pt x="400" y="120"/>
                  </a:lnTo>
                  <a:lnTo>
                    <a:pt x="401" y="113"/>
                  </a:lnTo>
                  <a:lnTo>
                    <a:pt x="402" y="130"/>
                  </a:lnTo>
                  <a:lnTo>
                    <a:pt x="403" y="129"/>
                  </a:lnTo>
                  <a:lnTo>
                    <a:pt x="405" y="127"/>
                  </a:lnTo>
                  <a:lnTo>
                    <a:pt x="406" y="116"/>
                  </a:lnTo>
                  <a:lnTo>
                    <a:pt x="407" y="122"/>
                  </a:lnTo>
                  <a:lnTo>
                    <a:pt x="408" y="121"/>
                  </a:lnTo>
                  <a:lnTo>
                    <a:pt x="409" y="116"/>
                  </a:lnTo>
                  <a:lnTo>
                    <a:pt x="410" y="116"/>
                  </a:lnTo>
                  <a:lnTo>
                    <a:pt x="411" y="141"/>
                  </a:lnTo>
                  <a:lnTo>
                    <a:pt x="413" y="135"/>
                  </a:lnTo>
                  <a:lnTo>
                    <a:pt x="414" y="124"/>
                  </a:lnTo>
                  <a:lnTo>
                    <a:pt x="415" y="119"/>
                  </a:lnTo>
                  <a:lnTo>
                    <a:pt x="416" y="128"/>
                  </a:lnTo>
                  <a:lnTo>
                    <a:pt x="417" y="129"/>
                  </a:lnTo>
                  <a:lnTo>
                    <a:pt x="419" y="118"/>
                  </a:lnTo>
                  <a:lnTo>
                    <a:pt x="420" y="131"/>
                  </a:lnTo>
                  <a:lnTo>
                    <a:pt x="421" y="122"/>
                  </a:lnTo>
                  <a:lnTo>
                    <a:pt x="422" y="116"/>
                  </a:lnTo>
                  <a:lnTo>
                    <a:pt x="423" y="113"/>
                  </a:lnTo>
                  <a:lnTo>
                    <a:pt x="424" y="122"/>
                  </a:lnTo>
                  <a:lnTo>
                    <a:pt x="426" y="118"/>
                  </a:lnTo>
                  <a:lnTo>
                    <a:pt x="427" y="122"/>
                  </a:lnTo>
                  <a:lnTo>
                    <a:pt x="428" y="126"/>
                  </a:lnTo>
                  <a:lnTo>
                    <a:pt x="429" y="124"/>
                  </a:lnTo>
                  <a:lnTo>
                    <a:pt x="430" y="123"/>
                  </a:lnTo>
                  <a:lnTo>
                    <a:pt x="431" y="112"/>
                  </a:lnTo>
                  <a:lnTo>
                    <a:pt x="433" y="118"/>
                  </a:lnTo>
                  <a:lnTo>
                    <a:pt x="434" y="120"/>
                  </a:lnTo>
                  <a:lnTo>
                    <a:pt x="435" y="112"/>
                  </a:lnTo>
                  <a:lnTo>
                    <a:pt x="436" y="121"/>
                  </a:lnTo>
                  <a:lnTo>
                    <a:pt x="437" y="131"/>
                  </a:lnTo>
                  <a:lnTo>
                    <a:pt x="438" y="125"/>
                  </a:lnTo>
                  <a:lnTo>
                    <a:pt x="439" y="128"/>
                  </a:lnTo>
                  <a:lnTo>
                    <a:pt x="441" y="124"/>
                  </a:lnTo>
                  <a:lnTo>
                    <a:pt x="442" y="135"/>
                  </a:lnTo>
                  <a:lnTo>
                    <a:pt x="443" y="119"/>
                  </a:lnTo>
                  <a:lnTo>
                    <a:pt x="444" y="116"/>
                  </a:lnTo>
                  <a:lnTo>
                    <a:pt x="445" y="122"/>
                  </a:lnTo>
                  <a:lnTo>
                    <a:pt x="446" y="125"/>
                  </a:lnTo>
                  <a:lnTo>
                    <a:pt x="447" y="130"/>
                  </a:lnTo>
                  <a:lnTo>
                    <a:pt x="449" y="122"/>
                  </a:lnTo>
                  <a:lnTo>
                    <a:pt x="450" y="119"/>
                  </a:lnTo>
                  <a:lnTo>
                    <a:pt x="451" y="132"/>
                  </a:lnTo>
                  <a:lnTo>
                    <a:pt x="452" y="115"/>
                  </a:lnTo>
                  <a:lnTo>
                    <a:pt x="453" y="102"/>
                  </a:lnTo>
                  <a:lnTo>
                    <a:pt x="454" y="133"/>
                  </a:lnTo>
                  <a:lnTo>
                    <a:pt x="456" y="121"/>
                  </a:lnTo>
                  <a:lnTo>
                    <a:pt x="457" y="86"/>
                  </a:lnTo>
                  <a:lnTo>
                    <a:pt x="458" y="88"/>
                  </a:lnTo>
                  <a:lnTo>
                    <a:pt x="459" y="113"/>
                  </a:lnTo>
                  <a:lnTo>
                    <a:pt x="460" y="97"/>
                  </a:lnTo>
                  <a:lnTo>
                    <a:pt x="461" y="122"/>
                  </a:lnTo>
                  <a:lnTo>
                    <a:pt x="463" y="120"/>
                  </a:lnTo>
                  <a:lnTo>
                    <a:pt x="464" y="126"/>
                  </a:lnTo>
                  <a:lnTo>
                    <a:pt x="465" y="106"/>
                  </a:lnTo>
                  <a:lnTo>
                    <a:pt x="466" y="109"/>
                  </a:lnTo>
                  <a:lnTo>
                    <a:pt x="467" y="110"/>
                  </a:lnTo>
                  <a:lnTo>
                    <a:pt x="468" y="112"/>
                  </a:lnTo>
                  <a:lnTo>
                    <a:pt x="470" y="114"/>
                  </a:lnTo>
                  <a:lnTo>
                    <a:pt x="471" y="131"/>
                  </a:lnTo>
                  <a:lnTo>
                    <a:pt x="472" y="128"/>
                  </a:lnTo>
                  <a:lnTo>
                    <a:pt x="473" y="116"/>
                  </a:lnTo>
                  <a:lnTo>
                    <a:pt x="474" y="105"/>
                  </a:lnTo>
                  <a:lnTo>
                    <a:pt x="475" y="106"/>
                  </a:lnTo>
                  <a:lnTo>
                    <a:pt x="477" y="118"/>
                  </a:lnTo>
                  <a:lnTo>
                    <a:pt x="478" y="105"/>
                  </a:lnTo>
                  <a:lnTo>
                    <a:pt x="479" y="110"/>
                  </a:lnTo>
                  <a:lnTo>
                    <a:pt x="480" y="120"/>
                  </a:lnTo>
                  <a:lnTo>
                    <a:pt x="481" y="104"/>
                  </a:lnTo>
                  <a:lnTo>
                    <a:pt x="482" y="116"/>
                  </a:lnTo>
                  <a:lnTo>
                    <a:pt x="483" y="141"/>
                  </a:lnTo>
                  <a:lnTo>
                    <a:pt x="485" y="128"/>
                  </a:lnTo>
                  <a:lnTo>
                    <a:pt x="486" y="132"/>
                  </a:lnTo>
                  <a:lnTo>
                    <a:pt x="487" y="110"/>
                  </a:lnTo>
                  <a:lnTo>
                    <a:pt x="488" y="126"/>
                  </a:lnTo>
                  <a:lnTo>
                    <a:pt x="489" y="120"/>
                  </a:lnTo>
                  <a:lnTo>
                    <a:pt x="490" y="99"/>
                  </a:lnTo>
                  <a:lnTo>
                    <a:pt x="491" y="98"/>
                  </a:lnTo>
                  <a:lnTo>
                    <a:pt x="493" y="134"/>
                  </a:lnTo>
                  <a:lnTo>
                    <a:pt x="494" y="143"/>
                  </a:lnTo>
                  <a:lnTo>
                    <a:pt x="495" y="123"/>
                  </a:lnTo>
                  <a:lnTo>
                    <a:pt x="496" y="122"/>
                  </a:lnTo>
                  <a:lnTo>
                    <a:pt x="497" y="124"/>
                  </a:lnTo>
                  <a:lnTo>
                    <a:pt x="498" y="119"/>
                  </a:lnTo>
                  <a:lnTo>
                    <a:pt x="500" y="124"/>
                  </a:lnTo>
                  <a:lnTo>
                    <a:pt x="501" y="126"/>
                  </a:lnTo>
                  <a:lnTo>
                    <a:pt x="502" y="115"/>
                  </a:lnTo>
                  <a:lnTo>
                    <a:pt x="503" y="112"/>
                  </a:lnTo>
                  <a:lnTo>
                    <a:pt x="504" y="114"/>
                  </a:lnTo>
                  <a:lnTo>
                    <a:pt x="506" y="134"/>
                  </a:lnTo>
                  <a:lnTo>
                    <a:pt x="507" y="136"/>
                  </a:lnTo>
                  <a:lnTo>
                    <a:pt x="508" y="122"/>
                  </a:lnTo>
                  <a:lnTo>
                    <a:pt x="509" y="127"/>
                  </a:lnTo>
                  <a:lnTo>
                    <a:pt x="510" y="141"/>
                  </a:lnTo>
                  <a:lnTo>
                    <a:pt x="511" y="141"/>
                  </a:lnTo>
                  <a:lnTo>
                    <a:pt x="513" y="125"/>
                  </a:lnTo>
                  <a:lnTo>
                    <a:pt x="514" y="126"/>
                  </a:lnTo>
                  <a:lnTo>
                    <a:pt x="515" y="119"/>
                  </a:lnTo>
                  <a:lnTo>
                    <a:pt x="516" y="130"/>
                  </a:lnTo>
                  <a:lnTo>
                    <a:pt x="517" y="109"/>
                  </a:lnTo>
                  <a:lnTo>
                    <a:pt x="518" y="126"/>
                  </a:lnTo>
                  <a:lnTo>
                    <a:pt x="519" y="124"/>
                  </a:lnTo>
                  <a:lnTo>
                    <a:pt x="521" y="113"/>
                  </a:lnTo>
                  <a:lnTo>
                    <a:pt x="522" y="131"/>
                  </a:lnTo>
                  <a:lnTo>
                    <a:pt x="523" y="123"/>
                  </a:lnTo>
                  <a:lnTo>
                    <a:pt x="524" y="122"/>
                  </a:lnTo>
                  <a:lnTo>
                    <a:pt x="525" y="104"/>
                  </a:lnTo>
                  <a:lnTo>
                    <a:pt x="526" y="111"/>
                  </a:lnTo>
                  <a:lnTo>
                    <a:pt x="528" y="128"/>
                  </a:lnTo>
                  <a:lnTo>
                    <a:pt x="529" y="118"/>
                  </a:lnTo>
                  <a:lnTo>
                    <a:pt x="530" y="120"/>
                  </a:lnTo>
                  <a:lnTo>
                    <a:pt x="531" y="140"/>
                  </a:lnTo>
                  <a:lnTo>
                    <a:pt x="532" y="113"/>
                  </a:lnTo>
                  <a:lnTo>
                    <a:pt x="533" y="131"/>
                  </a:lnTo>
                  <a:lnTo>
                    <a:pt x="534" y="133"/>
                  </a:lnTo>
                  <a:lnTo>
                    <a:pt x="536" y="112"/>
                  </a:lnTo>
                  <a:lnTo>
                    <a:pt x="537" y="103"/>
                  </a:lnTo>
                  <a:lnTo>
                    <a:pt x="538" y="128"/>
                  </a:lnTo>
                  <a:lnTo>
                    <a:pt x="539" y="127"/>
                  </a:lnTo>
                  <a:lnTo>
                    <a:pt x="540" y="110"/>
                  </a:lnTo>
                  <a:lnTo>
                    <a:pt x="541" y="118"/>
                  </a:lnTo>
                  <a:lnTo>
                    <a:pt x="543" y="124"/>
                  </a:lnTo>
                  <a:lnTo>
                    <a:pt x="544" y="122"/>
                  </a:lnTo>
                  <a:lnTo>
                    <a:pt x="545" y="126"/>
                  </a:lnTo>
                  <a:lnTo>
                    <a:pt x="546" y="127"/>
                  </a:lnTo>
                  <a:lnTo>
                    <a:pt x="547" y="128"/>
                  </a:lnTo>
                  <a:lnTo>
                    <a:pt x="548" y="118"/>
                  </a:lnTo>
                  <a:lnTo>
                    <a:pt x="550" y="126"/>
                  </a:lnTo>
                  <a:lnTo>
                    <a:pt x="551" y="131"/>
                  </a:lnTo>
                  <a:lnTo>
                    <a:pt x="552" y="119"/>
                  </a:lnTo>
                  <a:lnTo>
                    <a:pt x="553" y="132"/>
                  </a:lnTo>
                  <a:lnTo>
                    <a:pt x="554" y="118"/>
                  </a:lnTo>
                  <a:lnTo>
                    <a:pt x="555" y="141"/>
                  </a:lnTo>
                  <a:lnTo>
                    <a:pt x="557" y="115"/>
                  </a:lnTo>
                  <a:lnTo>
                    <a:pt x="558" y="125"/>
                  </a:lnTo>
                  <a:lnTo>
                    <a:pt x="559" y="127"/>
                  </a:lnTo>
                  <a:lnTo>
                    <a:pt x="560" y="118"/>
                  </a:lnTo>
                  <a:lnTo>
                    <a:pt x="561" y="128"/>
                  </a:lnTo>
                  <a:lnTo>
                    <a:pt x="562" y="128"/>
                  </a:lnTo>
                  <a:lnTo>
                    <a:pt x="564" y="131"/>
                  </a:lnTo>
                  <a:lnTo>
                    <a:pt x="565" y="128"/>
                  </a:lnTo>
                  <a:lnTo>
                    <a:pt x="566" y="103"/>
                  </a:lnTo>
                  <a:lnTo>
                    <a:pt x="567" y="130"/>
                  </a:lnTo>
                  <a:lnTo>
                    <a:pt x="568" y="121"/>
                  </a:lnTo>
                  <a:lnTo>
                    <a:pt x="569" y="125"/>
                  </a:lnTo>
                  <a:lnTo>
                    <a:pt x="570" y="126"/>
                  </a:lnTo>
                  <a:lnTo>
                    <a:pt x="572" y="120"/>
                  </a:lnTo>
                  <a:lnTo>
                    <a:pt x="573" y="125"/>
                  </a:lnTo>
                  <a:lnTo>
                    <a:pt x="574" y="122"/>
                  </a:lnTo>
                  <a:lnTo>
                    <a:pt x="575" y="123"/>
                  </a:lnTo>
                  <a:lnTo>
                    <a:pt x="576" y="131"/>
                  </a:lnTo>
                  <a:lnTo>
                    <a:pt x="577" y="129"/>
                  </a:lnTo>
                  <a:lnTo>
                    <a:pt x="578" y="119"/>
                  </a:lnTo>
                  <a:lnTo>
                    <a:pt x="580" y="110"/>
                  </a:lnTo>
                  <a:lnTo>
                    <a:pt x="581" y="134"/>
                  </a:lnTo>
                  <a:lnTo>
                    <a:pt x="582" y="118"/>
                  </a:lnTo>
                  <a:lnTo>
                    <a:pt x="583" y="126"/>
                  </a:lnTo>
                  <a:lnTo>
                    <a:pt x="584" y="120"/>
                  </a:lnTo>
                  <a:lnTo>
                    <a:pt x="585" y="122"/>
                  </a:lnTo>
                  <a:lnTo>
                    <a:pt x="587" y="120"/>
                  </a:lnTo>
                  <a:lnTo>
                    <a:pt x="588" y="107"/>
                  </a:lnTo>
                  <a:lnTo>
                    <a:pt x="589" y="136"/>
                  </a:lnTo>
                  <a:lnTo>
                    <a:pt x="590" y="116"/>
                  </a:lnTo>
                  <a:lnTo>
                    <a:pt x="591" y="101"/>
                  </a:lnTo>
                  <a:lnTo>
                    <a:pt x="592" y="104"/>
                  </a:lnTo>
                  <a:lnTo>
                    <a:pt x="594" y="97"/>
                  </a:lnTo>
                  <a:lnTo>
                    <a:pt x="595" y="103"/>
                  </a:lnTo>
                  <a:lnTo>
                    <a:pt x="596" y="101"/>
                  </a:lnTo>
                  <a:lnTo>
                    <a:pt x="597" y="120"/>
                  </a:lnTo>
                  <a:lnTo>
                    <a:pt x="598" y="117"/>
                  </a:lnTo>
                  <a:lnTo>
                    <a:pt x="600" y="130"/>
                  </a:lnTo>
                  <a:lnTo>
                    <a:pt x="601" y="118"/>
                  </a:lnTo>
                  <a:lnTo>
                    <a:pt x="602" y="110"/>
                  </a:lnTo>
                  <a:lnTo>
                    <a:pt x="603" y="120"/>
                  </a:lnTo>
                  <a:lnTo>
                    <a:pt x="604" y="117"/>
                  </a:lnTo>
                  <a:lnTo>
                    <a:pt x="605" y="130"/>
                  </a:lnTo>
                  <a:lnTo>
                    <a:pt x="606" y="114"/>
                  </a:lnTo>
                  <a:lnTo>
                    <a:pt x="608" y="107"/>
                  </a:lnTo>
                  <a:lnTo>
                    <a:pt x="609" y="110"/>
                  </a:lnTo>
                  <a:lnTo>
                    <a:pt x="610" y="83"/>
                  </a:lnTo>
                  <a:lnTo>
                    <a:pt x="611" y="87"/>
                  </a:lnTo>
                  <a:lnTo>
                    <a:pt x="612" y="98"/>
                  </a:lnTo>
                  <a:lnTo>
                    <a:pt x="613" y="115"/>
                  </a:lnTo>
                  <a:lnTo>
                    <a:pt x="614" y="114"/>
                  </a:lnTo>
                  <a:lnTo>
                    <a:pt x="616" y="129"/>
                  </a:lnTo>
                  <a:lnTo>
                    <a:pt x="617" y="118"/>
                  </a:lnTo>
                  <a:lnTo>
                    <a:pt x="618" y="119"/>
                  </a:lnTo>
                  <a:lnTo>
                    <a:pt x="619" y="122"/>
                  </a:lnTo>
                  <a:lnTo>
                    <a:pt x="620" y="125"/>
                  </a:lnTo>
                  <a:lnTo>
                    <a:pt x="621" y="139"/>
                  </a:lnTo>
                  <a:lnTo>
                    <a:pt x="623" y="117"/>
                  </a:lnTo>
                  <a:lnTo>
                    <a:pt x="624" y="121"/>
                  </a:lnTo>
                  <a:lnTo>
                    <a:pt x="625" y="134"/>
                  </a:lnTo>
                  <a:lnTo>
                    <a:pt x="626" y="133"/>
                  </a:lnTo>
                  <a:lnTo>
                    <a:pt x="627" y="131"/>
                  </a:lnTo>
                  <a:lnTo>
                    <a:pt x="628" y="129"/>
                  </a:lnTo>
                  <a:lnTo>
                    <a:pt x="630" y="136"/>
                  </a:lnTo>
                  <a:lnTo>
                    <a:pt x="631" y="130"/>
                  </a:lnTo>
                  <a:lnTo>
                    <a:pt x="632" y="120"/>
                  </a:lnTo>
                  <a:lnTo>
                    <a:pt x="633" y="136"/>
                  </a:lnTo>
                  <a:lnTo>
                    <a:pt x="634" y="113"/>
                  </a:lnTo>
                  <a:lnTo>
                    <a:pt x="635" y="112"/>
                  </a:lnTo>
                  <a:lnTo>
                    <a:pt x="637" y="123"/>
                  </a:lnTo>
                  <a:lnTo>
                    <a:pt x="638" y="131"/>
                  </a:lnTo>
                  <a:lnTo>
                    <a:pt x="639" y="117"/>
                  </a:lnTo>
                  <a:lnTo>
                    <a:pt x="640" y="128"/>
                  </a:lnTo>
                  <a:lnTo>
                    <a:pt x="641" y="123"/>
                  </a:lnTo>
                  <a:lnTo>
                    <a:pt x="642" y="119"/>
                  </a:lnTo>
                  <a:lnTo>
                    <a:pt x="644" y="125"/>
                  </a:lnTo>
                  <a:lnTo>
                    <a:pt x="645" y="122"/>
                  </a:lnTo>
                  <a:lnTo>
                    <a:pt x="646" y="132"/>
                  </a:lnTo>
                  <a:lnTo>
                    <a:pt x="647" y="134"/>
                  </a:lnTo>
                  <a:lnTo>
                    <a:pt x="648" y="126"/>
                  </a:lnTo>
                  <a:lnTo>
                    <a:pt x="649" y="116"/>
                  </a:lnTo>
                  <a:lnTo>
                    <a:pt x="651" y="124"/>
                  </a:lnTo>
                  <a:lnTo>
                    <a:pt x="652" y="136"/>
                  </a:lnTo>
                  <a:lnTo>
                    <a:pt x="653" y="116"/>
                  </a:lnTo>
                  <a:lnTo>
                    <a:pt x="654" y="124"/>
                  </a:lnTo>
                  <a:lnTo>
                    <a:pt x="655" y="125"/>
                  </a:lnTo>
                  <a:lnTo>
                    <a:pt x="656" y="124"/>
                  </a:lnTo>
                  <a:lnTo>
                    <a:pt x="657" y="121"/>
                  </a:lnTo>
                  <a:lnTo>
                    <a:pt x="659" y="130"/>
                  </a:lnTo>
                  <a:lnTo>
                    <a:pt x="660" y="116"/>
                  </a:lnTo>
                  <a:lnTo>
                    <a:pt x="661" y="124"/>
                  </a:lnTo>
                  <a:lnTo>
                    <a:pt x="662" y="118"/>
                  </a:lnTo>
                  <a:lnTo>
                    <a:pt x="663" y="137"/>
                  </a:lnTo>
                  <a:lnTo>
                    <a:pt x="664" y="133"/>
                  </a:lnTo>
                  <a:lnTo>
                    <a:pt x="665" y="121"/>
                  </a:lnTo>
                  <a:lnTo>
                    <a:pt x="667" y="128"/>
                  </a:lnTo>
                  <a:lnTo>
                    <a:pt x="668" y="125"/>
                  </a:lnTo>
                  <a:lnTo>
                    <a:pt x="669" y="145"/>
                  </a:lnTo>
                  <a:lnTo>
                    <a:pt x="670" y="126"/>
                  </a:lnTo>
                  <a:lnTo>
                    <a:pt x="671" y="133"/>
                  </a:lnTo>
                  <a:lnTo>
                    <a:pt x="672" y="116"/>
                  </a:lnTo>
                  <a:lnTo>
                    <a:pt x="674" y="105"/>
                  </a:lnTo>
                  <a:lnTo>
                    <a:pt x="675" y="102"/>
                  </a:lnTo>
                  <a:lnTo>
                    <a:pt x="676" y="119"/>
                  </a:lnTo>
                  <a:lnTo>
                    <a:pt x="677" y="115"/>
                  </a:lnTo>
                  <a:lnTo>
                    <a:pt x="678" y="122"/>
                  </a:lnTo>
                  <a:lnTo>
                    <a:pt x="679" y="135"/>
                  </a:lnTo>
                  <a:lnTo>
                    <a:pt x="681" y="126"/>
                  </a:lnTo>
                  <a:lnTo>
                    <a:pt x="682" y="126"/>
                  </a:lnTo>
                  <a:lnTo>
                    <a:pt x="683" y="118"/>
                  </a:lnTo>
                  <a:lnTo>
                    <a:pt x="684" y="110"/>
                  </a:lnTo>
                  <a:lnTo>
                    <a:pt x="685" y="133"/>
                  </a:lnTo>
                  <a:lnTo>
                    <a:pt x="687" y="127"/>
                  </a:lnTo>
                  <a:lnTo>
                    <a:pt x="688" y="137"/>
                  </a:lnTo>
                  <a:lnTo>
                    <a:pt x="689" y="134"/>
                  </a:lnTo>
                  <a:lnTo>
                    <a:pt x="690" y="132"/>
                  </a:lnTo>
                  <a:lnTo>
                    <a:pt x="691" y="135"/>
                  </a:lnTo>
                  <a:lnTo>
                    <a:pt x="692" y="128"/>
                  </a:lnTo>
                  <a:lnTo>
                    <a:pt x="693" y="118"/>
                  </a:lnTo>
                  <a:lnTo>
                    <a:pt x="695" y="124"/>
                  </a:lnTo>
                  <a:lnTo>
                    <a:pt x="696" y="124"/>
                  </a:lnTo>
                  <a:lnTo>
                    <a:pt x="697" y="135"/>
                  </a:lnTo>
                  <a:lnTo>
                    <a:pt x="698" y="134"/>
                  </a:lnTo>
                  <a:lnTo>
                    <a:pt x="699" y="134"/>
                  </a:lnTo>
                  <a:lnTo>
                    <a:pt x="700" y="134"/>
                  </a:lnTo>
                  <a:lnTo>
                    <a:pt x="701" y="121"/>
                  </a:lnTo>
                  <a:lnTo>
                    <a:pt x="703" y="112"/>
                  </a:lnTo>
                  <a:lnTo>
                    <a:pt x="704" y="134"/>
                  </a:lnTo>
                  <a:lnTo>
                    <a:pt x="705" y="114"/>
                  </a:lnTo>
                  <a:lnTo>
                    <a:pt x="706" y="113"/>
                  </a:lnTo>
                  <a:lnTo>
                    <a:pt x="707" y="129"/>
                  </a:lnTo>
                  <a:lnTo>
                    <a:pt x="708" y="120"/>
                  </a:lnTo>
                  <a:lnTo>
                    <a:pt x="710" y="131"/>
                  </a:lnTo>
                  <a:lnTo>
                    <a:pt x="711" y="124"/>
                  </a:lnTo>
                  <a:lnTo>
                    <a:pt x="712" y="122"/>
                  </a:lnTo>
                  <a:lnTo>
                    <a:pt x="713" y="116"/>
                  </a:lnTo>
                  <a:lnTo>
                    <a:pt x="714" y="119"/>
                  </a:lnTo>
                  <a:lnTo>
                    <a:pt x="715" y="135"/>
                  </a:lnTo>
                  <a:lnTo>
                    <a:pt x="717" y="114"/>
                  </a:lnTo>
                  <a:lnTo>
                    <a:pt x="718" y="132"/>
                  </a:lnTo>
                  <a:lnTo>
                    <a:pt x="719" y="111"/>
                  </a:lnTo>
                  <a:lnTo>
                    <a:pt x="720" y="114"/>
                  </a:lnTo>
                  <a:lnTo>
                    <a:pt x="721" y="135"/>
                  </a:lnTo>
                  <a:lnTo>
                    <a:pt x="722" y="139"/>
                  </a:lnTo>
                  <a:lnTo>
                    <a:pt x="724" y="136"/>
                  </a:lnTo>
                  <a:lnTo>
                    <a:pt x="725" y="139"/>
                  </a:lnTo>
                  <a:lnTo>
                    <a:pt x="726" y="130"/>
                  </a:lnTo>
                  <a:lnTo>
                    <a:pt x="727" y="124"/>
                  </a:lnTo>
                  <a:lnTo>
                    <a:pt x="728" y="114"/>
                  </a:lnTo>
                  <a:lnTo>
                    <a:pt x="729" y="123"/>
                  </a:lnTo>
                  <a:lnTo>
                    <a:pt x="731" y="129"/>
                  </a:lnTo>
                  <a:lnTo>
                    <a:pt x="732" y="124"/>
                  </a:lnTo>
                  <a:lnTo>
                    <a:pt x="733" y="131"/>
                  </a:lnTo>
                  <a:lnTo>
                    <a:pt x="734" y="132"/>
                  </a:lnTo>
                  <a:lnTo>
                    <a:pt x="735" y="122"/>
                  </a:lnTo>
                  <a:lnTo>
                    <a:pt x="736" y="128"/>
                  </a:lnTo>
                  <a:lnTo>
                    <a:pt x="737" y="128"/>
                  </a:lnTo>
                  <a:lnTo>
                    <a:pt x="739" y="122"/>
                  </a:lnTo>
                  <a:lnTo>
                    <a:pt x="740" y="115"/>
                  </a:lnTo>
                  <a:lnTo>
                    <a:pt x="741" y="119"/>
                  </a:lnTo>
                  <a:lnTo>
                    <a:pt x="742" y="112"/>
                  </a:lnTo>
                  <a:lnTo>
                    <a:pt x="743" y="110"/>
                  </a:lnTo>
                  <a:lnTo>
                    <a:pt x="744" y="114"/>
                  </a:lnTo>
                  <a:lnTo>
                    <a:pt x="746" y="129"/>
                  </a:lnTo>
                  <a:lnTo>
                    <a:pt x="747" y="116"/>
                  </a:lnTo>
                  <a:lnTo>
                    <a:pt x="748" y="118"/>
                  </a:lnTo>
                  <a:lnTo>
                    <a:pt x="749" y="115"/>
                  </a:lnTo>
                  <a:lnTo>
                    <a:pt x="750" y="118"/>
                  </a:lnTo>
                  <a:lnTo>
                    <a:pt x="751" y="119"/>
                  </a:lnTo>
                  <a:lnTo>
                    <a:pt x="752" y="136"/>
                  </a:lnTo>
                  <a:lnTo>
                    <a:pt x="754" y="130"/>
                  </a:lnTo>
                  <a:lnTo>
                    <a:pt x="755" y="135"/>
                  </a:lnTo>
                  <a:lnTo>
                    <a:pt x="756" y="123"/>
                  </a:lnTo>
                  <a:lnTo>
                    <a:pt x="757" y="131"/>
                  </a:lnTo>
                  <a:lnTo>
                    <a:pt x="758" y="132"/>
                  </a:lnTo>
                  <a:lnTo>
                    <a:pt x="759" y="125"/>
                  </a:lnTo>
                  <a:lnTo>
                    <a:pt x="761" y="139"/>
                  </a:lnTo>
                  <a:lnTo>
                    <a:pt x="762" y="139"/>
                  </a:lnTo>
                  <a:lnTo>
                    <a:pt x="763" y="133"/>
                  </a:lnTo>
                  <a:lnTo>
                    <a:pt x="764" y="128"/>
                  </a:lnTo>
                  <a:lnTo>
                    <a:pt x="765" y="113"/>
                  </a:lnTo>
                  <a:lnTo>
                    <a:pt x="766" y="131"/>
                  </a:lnTo>
                  <a:lnTo>
                    <a:pt x="768" y="124"/>
                  </a:lnTo>
                  <a:lnTo>
                    <a:pt x="769" y="122"/>
                  </a:lnTo>
                  <a:lnTo>
                    <a:pt x="770" y="103"/>
                  </a:lnTo>
                  <a:lnTo>
                    <a:pt x="771" y="126"/>
                  </a:lnTo>
                  <a:lnTo>
                    <a:pt x="772" y="125"/>
                  </a:lnTo>
                  <a:lnTo>
                    <a:pt x="773" y="126"/>
                  </a:lnTo>
                  <a:lnTo>
                    <a:pt x="775" y="122"/>
                  </a:lnTo>
                  <a:lnTo>
                    <a:pt x="776" y="128"/>
                  </a:lnTo>
                  <a:lnTo>
                    <a:pt x="777" y="128"/>
                  </a:lnTo>
                  <a:lnTo>
                    <a:pt x="778" y="107"/>
                  </a:lnTo>
                  <a:lnTo>
                    <a:pt x="779" y="118"/>
                  </a:lnTo>
                  <a:lnTo>
                    <a:pt x="780" y="118"/>
                  </a:lnTo>
                  <a:lnTo>
                    <a:pt x="782" y="123"/>
                  </a:lnTo>
                  <a:lnTo>
                    <a:pt x="783" y="124"/>
                  </a:lnTo>
                  <a:lnTo>
                    <a:pt x="784" y="123"/>
                  </a:lnTo>
                  <a:lnTo>
                    <a:pt x="785" y="123"/>
                  </a:lnTo>
                  <a:lnTo>
                    <a:pt x="786" y="118"/>
                  </a:lnTo>
                  <a:lnTo>
                    <a:pt x="787" y="121"/>
                  </a:lnTo>
                  <a:lnTo>
                    <a:pt x="788" y="104"/>
                  </a:lnTo>
                  <a:lnTo>
                    <a:pt x="790" y="132"/>
                  </a:lnTo>
                  <a:lnTo>
                    <a:pt x="791" y="115"/>
                  </a:lnTo>
                  <a:lnTo>
                    <a:pt x="792" y="125"/>
                  </a:lnTo>
                  <a:lnTo>
                    <a:pt x="793" y="106"/>
                  </a:lnTo>
                  <a:lnTo>
                    <a:pt x="794" y="132"/>
                  </a:lnTo>
                  <a:lnTo>
                    <a:pt x="795" y="107"/>
                  </a:lnTo>
                  <a:lnTo>
                    <a:pt x="797" y="126"/>
                  </a:lnTo>
                  <a:lnTo>
                    <a:pt x="798" y="129"/>
                  </a:lnTo>
                  <a:lnTo>
                    <a:pt x="799" y="112"/>
                  </a:lnTo>
                  <a:lnTo>
                    <a:pt x="800" y="124"/>
                  </a:lnTo>
                  <a:lnTo>
                    <a:pt x="801" y="119"/>
                  </a:lnTo>
                  <a:lnTo>
                    <a:pt x="802" y="133"/>
                  </a:lnTo>
                  <a:lnTo>
                    <a:pt x="804" y="121"/>
                  </a:lnTo>
                  <a:lnTo>
                    <a:pt x="805" y="117"/>
                  </a:lnTo>
                  <a:lnTo>
                    <a:pt x="806" y="121"/>
                  </a:lnTo>
                  <a:lnTo>
                    <a:pt x="807" y="128"/>
                  </a:lnTo>
                  <a:lnTo>
                    <a:pt x="808" y="126"/>
                  </a:lnTo>
                  <a:lnTo>
                    <a:pt x="809" y="129"/>
                  </a:lnTo>
                  <a:lnTo>
                    <a:pt x="811" y="134"/>
                  </a:lnTo>
                  <a:lnTo>
                    <a:pt x="812" y="126"/>
                  </a:lnTo>
                  <a:lnTo>
                    <a:pt x="813" y="131"/>
                  </a:lnTo>
                  <a:lnTo>
                    <a:pt x="814" y="130"/>
                  </a:lnTo>
                  <a:lnTo>
                    <a:pt x="815" y="126"/>
                  </a:lnTo>
                  <a:lnTo>
                    <a:pt x="816" y="136"/>
                  </a:lnTo>
                  <a:lnTo>
                    <a:pt x="818" y="108"/>
                  </a:lnTo>
                  <a:lnTo>
                    <a:pt x="819" y="115"/>
                  </a:lnTo>
                  <a:lnTo>
                    <a:pt x="820" y="128"/>
                  </a:lnTo>
                  <a:lnTo>
                    <a:pt x="821" y="123"/>
                  </a:lnTo>
                  <a:lnTo>
                    <a:pt x="822" y="138"/>
                  </a:lnTo>
                  <a:lnTo>
                    <a:pt x="823" y="131"/>
                  </a:lnTo>
                  <a:lnTo>
                    <a:pt x="824" y="118"/>
                  </a:lnTo>
                  <a:lnTo>
                    <a:pt x="826" y="132"/>
                  </a:lnTo>
                  <a:lnTo>
                    <a:pt x="827" y="130"/>
                  </a:lnTo>
                  <a:lnTo>
                    <a:pt x="828" y="133"/>
                  </a:lnTo>
                  <a:lnTo>
                    <a:pt x="829" y="110"/>
                  </a:lnTo>
                  <a:lnTo>
                    <a:pt x="830" y="129"/>
                  </a:lnTo>
                  <a:lnTo>
                    <a:pt x="831" y="133"/>
                  </a:lnTo>
                  <a:lnTo>
                    <a:pt x="832" y="136"/>
                  </a:lnTo>
                  <a:lnTo>
                    <a:pt x="834" y="123"/>
                  </a:lnTo>
                  <a:lnTo>
                    <a:pt x="835" y="123"/>
                  </a:lnTo>
                  <a:lnTo>
                    <a:pt x="836" y="120"/>
                  </a:lnTo>
                  <a:lnTo>
                    <a:pt x="837" y="132"/>
                  </a:lnTo>
                  <a:lnTo>
                    <a:pt x="838" y="117"/>
                  </a:lnTo>
                  <a:lnTo>
                    <a:pt x="839" y="130"/>
                  </a:lnTo>
                  <a:lnTo>
                    <a:pt x="841" y="129"/>
                  </a:lnTo>
                  <a:lnTo>
                    <a:pt x="842" y="126"/>
                  </a:lnTo>
                  <a:lnTo>
                    <a:pt x="843" y="135"/>
                  </a:lnTo>
                  <a:lnTo>
                    <a:pt x="844" y="129"/>
                  </a:lnTo>
                  <a:lnTo>
                    <a:pt x="845" y="134"/>
                  </a:lnTo>
                  <a:lnTo>
                    <a:pt x="846" y="133"/>
                  </a:lnTo>
                  <a:lnTo>
                    <a:pt x="848" y="136"/>
                  </a:lnTo>
                  <a:lnTo>
                    <a:pt x="849" y="135"/>
                  </a:lnTo>
                  <a:lnTo>
                    <a:pt x="850" y="120"/>
                  </a:lnTo>
                  <a:lnTo>
                    <a:pt x="851" y="130"/>
                  </a:lnTo>
                  <a:lnTo>
                    <a:pt x="852" y="142"/>
                  </a:lnTo>
                  <a:lnTo>
                    <a:pt x="853" y="130"/>
                  </a:lnTo>
                  <a:lnTo>
                    <a:pt x="855" y="116"/>
                  </a:lnTo>
                  <a:lnTo>
                    <a:pt x="856" y="134"/>
                  </a:lnTo>
                  <a:lnTo>
                    <a:pt x="857" y="105"/>
                  </a:lnTo>
                  <a:lnTo>
                    <a:pt x="858" y="132"/>
                  </a:lnTo>
                  <a:lnTo>
                    <a:pt x="859" y="124"/>
                  </a:lnTo>
                  <a:lnTo>
                    <a:pt x="860" y="119"/>
                  </a:lnTo>
                  <a:lnTo>
                    <a:pt x="862" y="127"/>
                  </a:lnTo>
                  <a:lnTo>
                    <a:pt x="863" y="126"/>
                  </a:lnTo>
                  <a:lnTo>
                    <a:pt x="864" y="133"/>
                  </a:lnTo>
                  <a:lnTo>
                    <a:pt x="865" y="128"/>
                  </a:lnTo>
                  <a:lnTo>
                    <a:pt x="866" y="116"/>
                  </a:lnTo>
                  <a:lnTo>
                    <a:pt x="867" y="127"/>
                  </a:lnTo>
                  <a:lnTo>
                    <a:pt x="868" y="117"/>
                  </a:lnTo>
                  <a:lnTo>
                    <a:pt x="870" y="115"/>
                  </a:lnTo>
                  <a:lnTo>
                    <a:pt x="871" y="124"/>
                  </a:lnTo>
                  <a:lnTo>
                    <a:pt x="872" y="105"/>
                  </a:lnTo>
                  <a:lnTo>
                    <a:pt x="873" y="115"/>
                  </a:lnTo>
                  <a:lnTo>
                    <a:pt x="874" y="112"/>
                  </a:lnTo>
                  <a:lnTo>
                    <a:pt x="875" y="119"/>
                  </a:lnTo>
                  <a:lnTo>
                    <a:pt x="877" y="126"/>
                  </a:lnTo>
                  <a:lnTo>
                    <a:pt x="878" y="117"/>
                  </a:lnTo>
                  <a:lnTo>
                    <a:pt x="879" y="130"/>
                  </a:lnTo>
                  <a:lnTo>
                    <a:pt x="880" y="127"/>
                  </a:lnTo>
                  <a:lnTo>
                    <a:pt x="881" y="145"/>
                  </a:lnTo>
                  <a:lnTo>
                    <a:pt x="882" y="122"/>
                  </a:lnTo>
                  <a:lnTo>
                    <a:pt x="883" y="127"/>
                  </a:lnTo>
                  <a:lnTo>
                    <a:pt x="885" y="128"/>
                  </a:lnTo>
                  <a:lnTo>
                    <a:pt x="886" y="124"/>
                  </a:lnTo>
                  <a:lnTo>
                    <a:pt x="887" y="123"/>
                  </a:lnTo>
                  <a:lnTo>
                    <a:pt x="888" y="127"/>
                  </a:lnTo>
                  <a:lnTo>
                    <a:pt x="889" y="137"/>
                  </a:lnTo>
                  <a:lnTo>
                    <a:pt x="891" y="132"/>
                  </a:lnTo>
                  <a:lnTo>
                    <a:pt x="892" y="130"/>
                  </a:lnTo>
                  <a:lnTo>
                    <a:pt x="893" y="127"/>
                  </a:lnTo>
                  <a:lnTo>
                    <a:pt x="894" y="126"/>
                  </a:lnTo>
                  <a:lnTo>
                    <a:pt x="895" y="113"/>
                  </a:lnTo>
                  <a:lnTo>
                    <a:pt x="896" y="119"/>
                  </a:lnTo>
                  <a:lnTo>
                    <a:pt x="898" y="124"/>
                  </a:lnTo>
                  <a:lnTo>
                    <a:pt x="899" y="125"/>
                  </a:lnTo>
                  <a:lnTo>
                    <a:pt x="900" y="125"/>
                  </a:lnTo>
                  <a:lnTo>
                    <a:pt x="901" y="134"/>
                  </a:lnTo>
                  <a:lnTo>
                    <a:pt x="902" y="139"/>
                  </a:lnTo>
                  <a:lnTo>
                    <a:pt x="903" y="121"/>
                  </a:lnTo>
                  <a:lnTo>
                    <a:pt x="905" y="122"/>
                  </a:lnTo>
                  <a:lnTo>
                    <a:pt x="906" y="128"/>
                  </a:lnTo>
                  <a:lnTo>
                    <a:pt x="907" y="134"/>
                  </a:lnTo>
                  <a:lnTo>
                    <a:pt x="908" y="134"/>
                  </a:lnTo>
                  <a:lnTo>
                    <a:pt x="909" y="112"/>
                  </a:lnTo>
                  <a:lnTo>
                    <a:pt x="910" y="106"/>
                  </a:lnTo>
                  <a:lnTo>
                    <a:pt x="911" y="124"/>
                  </a:lnTo>
                  <a:lnTo>
                    <a:pt x="913" y="115"/>
                  </a:lnTo>
                  <a:lnTo>
                    <a:pt x="914" y="116"/>
                  </a:lnTo>
                  <a:lnTo>
                    <a:pt x="915" y="136"/>
                  </a:lnTo>
                  <a:lnTo>
                    <a:pt x="916" y="122"/>
                  </a:lnTo>
                  <a:lnTo>
                    <a:pt x="917" y="122"/>
                  </a:lnTo>
                  <a:lnTo>
                    <a:pt x="918" y="117"/>
                  </a:lnTo>
                  <a:lnTo>
                    <a:pt x="919" y="121"/>
                  </a:lnTo>
                  <a:lnTo>
                    <a:pt x="921" y="111"/>
                  </a:lnTo>
                  <a:lnTo>
                    <a:pt x="922" y="126"/>
                  </a:lnTo>
                  <a:lnTo>
                    <a:pt x="923" y="119"/>
                  </a:lnTo>
                  <a:lnTo>
                    <a:pt x="924" y="132"/>
                  </a:lnTo>
                  <a:lnTo>
                    <a:pt x="925" y="119"/>
                  </a:lnTo>
                  <a:lnTo>
                    <a:pt x="926" y="120"/>
                  </a:lnTo>
                  <a:lnTo>
                    <a:pt x="928" y="127"/>
                  </a:lnTo>
                  <a:lnTo>
                    <a:pt x="929" y="125"/>
                  </a:lnTo>
                  <a:lnTo>
                    <a:pt x="930" y="128"/>
                  </a:lnTo>
                  <a:lnTo>
                    <a:pt x="931" y="127"/>
                  </a:lnTo>
                  <a:lnTo>
                    <a:pt x="932" y="134"/>
                  </a:lnTo>
                  <a:lnTo>
                    <a:pt x="933" y="131"/>
                  </a:lnTo>
                  <a:lnTo>
                    <a:pt x="935" y="125"/>
                  </a:lnTo>
                  <a:lnTo>
                    <a:pt x="936" y="107"/>
                  </a:lnTo>
                  <a:lnTo>
                    <a:pt x="937" y="112"/>
                  </a:lnTo>
                  <a:lnTo>
                    <a:pt x="938" y="103"/>
                  </a:lnTo>
                  <a:lnTo>
                    <a:pt x="939" y="117"/>
                  </a:lnTo>
                  <a:lnTo>
                    <a:pt x="940" y="120"/>
                  </a:lnTo>
                  <a:lnTo>
                    <a:pt x="942" y="114"/>
                  </a:lnTo>
                  <a:lnTo>
                    <a:pt x="943" y="135"/>
                  </a:lnTo>
                  <a:lnTo>
                    <a:pt x="944" y="130"/>
                  </a:lnTo>
                  <a:lnTo>
                    <a:pt x="945" y="130"/>
                  </a:lnTo>
                  <a:lnTo>
                    <a:pt x="946" y="116"/>
                  </a:lnTo>
                  <a:lnTo>
                    <a:pt x="947" y="133"/>
                  </a:lnTo>
                  <a:lnTo>
                    <a:pt x="949" y="110"/>
                  </a:lnTo>
                  <a:lnTo>
                    <a:pt x="950" y="122"/>
                  </a:lnTo>
                  <a:lnTo>
                    <a:pt x="951" y="132"/>
                  </a:lnTo>
                  <a:lnTo>
                    <a:pt x="952" y="114"/>
                  </a:lnTo>
                  <a:lnTo>
                    <a:pt x="953" y="125"/>
                  </a:lnTo>
                  <a:lnTo>
                    <a:pt x="954" y="115"/>
                  </a:lnTo>
                  <a:lnTo>
                    <a:pt x="955" y="124"/>
                  </a:lnTo>
                  <a:lnTo>
                    <a:pt x="957" y="133"/>
                  </a:lnTo>
                  <a:lnTo>
                    <a:pt x="958" y="116"/>
                  </a:lnTo>
                  <a:lnTo>
                    <a:pt x="959" y="134"/>
                  </a:lnTo>
                  <a:lnTo>
                    <a:pt x="960" y="106"/>
                  </a:lnTo>
                  <a:lnTo>
                    <a:pt x="961" y="126"/>
                  </a:lnTo>
                  <a:lnTo>
                    <a:pt x="962" y="104"/>
                  </a:lnTo>
                  <a:lnTo>
                    <a:pt x="963" y="113"/>
                  </a:lnTo>
                  <a:lnTo>
                    <a:pt x="965" y="120"/>
                  </a:lnTo>
                  <a:lnTo>
                    <a:pt x="966" y="116"/>
                  </a:lnTo>
                  <a:lnTo>
                    <a:pt x="967" y="122"/>
                  </a:lnTo>
                  <a:lnTo>
                    <a:pt x="968" y="133"/>
                  </a:lnTo>
                  <a:lnTo>
                    <a:pt x="969" y="83"/>
                  </a:lnTo>
                  <a:lnTo>
                    <a:pt x="970" y="87"/>
                  </a:lnTo>
                  <a:lnTo>
                    <a:pt x="972" y="122"/>
                  </a:lnTo>
                  <a:lnTo>
                    <a:pt x="973" y="115"/>
                  </a:lnTo>
                  <a:lnTo>
                    <a:pt x="974" y="116"/>
                  </a:lnTo>
                  <a:lnTo>
                    <a:pt x="975" y="118"/>
                  </a:lnTo>
                  <a:lnTo>
                    <a:pt x="976" y="125"/>
                  </a:lnTo>
                  <a:lnTo>
                    <a:pt x="978" y="109"/>
                  </a:lnTo>
                  <a:lnTo>
                    <a:pt x="979" y="111"/>
                  </a:lnTo>
                  <a:lnTo>
                    <a:pt x="980" y="109"/>
                  </a:lnTo>
                  <a:lnTo>
                    <a:pt x="981" y="121"/>
                  </a:lnTo>
                  <a:lnTo>
                    <a:pt x="982" y="133"/>
                  </a:lnTo>
                  <a:lnTo>
                    <a:pt x="983" y="135"/>
                  </a:lnTo>
                  <a:lnTo>
                    <a:pt x="985" y="125"/>
                  </a:lnTo>
                  <a:lnTo>
                    <a:pt x="986" y="116"/>
                  </a:lnTo>
                  <a:lnTo>
                    <a:pt x="987" y="126"/>
                  </a:lnTo>
                  <a:lnTo>
                    <a:pt x="988" y="118"/>
                  </a:lnTo>
                  <a:lnTo>
                    <a:pt x="989" y="136"/>
                  </a:lnTo>
                  <a:lnTo>
                    <a:pt x="990" y="121"/>
                  </a:lnTo>
                  <a:lnTo>
                    <a:pt x="991" y="111"/>
                  </a:lnTo>
                  <a:lnTo>
                    <a:pt x="993" y="122"/>
                  </a:lnTo>
                  <a:lnTo>
                    <a:pt x="994" y="132"/>
                  </a:lnTo>
                  <a:lnTo>
                    <a:pt x="995" y="114"/>
                  </a:lnTo>
                  <a:lnTo>
                    <a:pt x="996" y="145"/>
                  </a:lnTo>
                  <a:lnTo>
                    <a:pt x="997" y="134"/>
                  </a:lnTo>
                  <a:lnTo>
                    <a:pt x="998" y="105"/>
                  </a:lnTo>
                  <a:lnTo>
                    <a:pt x="1000" y="119"/>
                  </a:lnTo>
                  <a:lnTo>
                    <a:pt x="1001" y="126"/>
                  </a:lnTo>
                  <a:lnTo>
                    <a:pt x="1002" y="126"/>
                  </a:lnTo>
                  <a:lnTo>
                    <a:pt x="1003" y="139"/>
                  </a:lnTo>
                  <a:lnTo>
                    <a:pt x="1004" y="126"/>
                  </a:lnTo>
                  <a:lnTo>
                    <a:pt x="1005" y="106"/>
                  </a:lnTo>
                  <a:lnTo>
                    <a:pt x="1006" y="123"/>
                  </a:lnTo>
                  <a:lnTo>
                    <a:pt x="1008" y="106"/>
                  </a:lnTo>
                  <a:lnTo>
                    <a:pt x="1009" y="127"/>
                  </a:lnTo>
                  <a:lnTo>
                    <a:pt x="1010" y="135"/>
                  </a:lnTo>
                  <a:lnTo>
                    <a:pt x="1011" y="119"/>
                  </a:lnTo>
                  <a:lnTo>
                    <a:pt x="1012" y="107"/>
                  </a:lnTo>
                  <a:lnTo>
                    <a:pt x="1013" y="130"/>
                  </a:lnTo>
                  <a:lnTo>
                    <a:pt x="1015" y="115"/>
                  </a:lnTo>
                  <a:lnTo>
                    <a:pt x="1016" y="98"/>
                  </a:lnTo>
                  <a:lnTo>
                    <a:pt x="1017" y="114"/>
                  </a:lnTo>
                  <a:lnTo>
                    <a:pt x="1018" y="133"/>
                  </a:lnTo>
                  <a:lnTo>
                    <a:pt x="1019" y="125"/>
                  </a:lnTo>
                  <a:lnTo>
                    <a:pt x="1020" y="122"/>
                  </a:lnTo>
                  <a:lnTo>
                    <a:pt x="1022" y="123"/>
                  </a:lnTo>
                  <a:lnTo>
                    <a:pt x="1023" y="119"/>
                  </a:lnTo>
                  <a:lnTo>
                    <a:pt x="1024" y="119"/>
                  </a:lnTo>
                  <a:lnTo>
                    <a:pt x="1025" y="124"/>
                  </a:lnTo>
                  <a:lnTo>
                    <a:pt x="1026" y="138"/>
                  </a:lnTo>
                  <a:lnTo>
                    <a:pt x="1027" y="93"/>
                  </a:lnTo>
                  <a:lnTo>
                    <a:pt x="1029" y="102"/>
                  </a:lnTo>
                  <a:lnTo>
                    <a:pt x="1030" y="102"/>
                  </a:lnTo>
                  <a:lnTo>
                    <a:pt x="1031" y="113"/>
                  </a:lnTo>
                  <a:lnTo>
                    <a:pt x="1032" y="109"/>
                  </a:lnTo>
                  <a:lnTo>
                    <a:pt x="1033" y="124"/>
                  </a:lnTo>
                  <a:lnTo>
                    <a:pt x="1034" y="126"/>
                  </a:lnTo>
                  <a:lnTo>
                    <a:pt x="1036" y="129"/>
                  </a:lnTo>
                  <a:lnTo>
                    <a:pt x="1037" y="115"/>
                  </a:lnTo>
                  <a:lnTo>
                    <a:pt x="1038" y="125"/>
                  </a:lnTo>
                  <a:lnTo>
                    <a:pt x="1039" y="107"/>
                  </a:lnTo>
                  <a:lnTo>
                    <a:pt x="1040" y="118"/>
                  </a:lnTo>
                  <a:lnTo>
                    <a:pt x="1041" y="132"/>
                  </a:lnTo>
                  <a:lnTo>
                    <a:pt x="1042" y="134"/>
                  </a:lnTo>
                  <a:lnTo>
                    <a:pt x="1044" y="137"/>
                  </a:lnTo>
                  <a:lnTo>
                    <a:pt x="1045" y="144"/>
                  </a:lnTo>
                  <a:lnTo>
                    <a:pt x="1046" y="118"/>
                  </a:lnTo>
                  <a:lnTo>
                    <a:pt x="1047" y="131"/>
                  </a:lnTo>
                  <a:lnTo>
                    <a:pt x="1048" y="128"/>
                  </a:lnTo>
                  <a:lnTo>
                    <a:pt x="1049" y="124"/>
                  </a:lnTo>
                  <a:lnTo>
                    <a:pt x="1050" y="133"/>
                  </a:lnTo>
                  <a:lnTo>
                    <a:pt x="1052" y="130"/>
                  </a:lnTo>
                  <a:lnTo>
                    <a:pt x="1053" y="134"/>
                  </a:lnTo>
                  <a:lnTo>
                    <a:pt x="1054" y="126"/>
                  </a:lnTo>
                  <a:lnTo>
                    <a:pt x="1055" y="124"/>
                  </a:lnTo>
                  <a:lnTo>
                    <a:pt x="1056" y="138"/>
                  </a:lnTo>
                  <a:lnTo>
                    <a:pt x="1057" y="125"/>
                  </a:lnTo>
                  <a:lnTo>
                    <a:pt x="1059" y="122"/>
                  </a:lnTo>
                  <a:lnTo>
                    <a:pt x="1060" y="130"/>
                  </a:lnTo>
                  <a:lnTo>
                    <a:pt x="1061" y="118"/>
                  </a:lnTo>
                  <a:lnTo>
                    <a:pt x="1062" y="138"/>
                  </a:lnTo>
                  <a:lnTo>
                    <a:pt x="1063" y="126"/>
                  </a:lnTo>
                  <a:lnTo>
                    <a:pt x="1064" y="116"/>
                  </a:lnTo>
                  <a:lnTo>
                    <a:pt x="1066" y="125"/>
                  </a:lnTo>
                  <a:lnTo>
                    <a:pt x="1067" y="120"/>
                  </a:lnTo>
                  <a:lnTo>
                    <a:pt x="1068" y="128"/>
                  </a:lnTo>
                  <a:lnTo>
                    <a:pt x="1069" y="132"/>
                  </a:lnTo>
                  <a:lnTo>
                    <a:pt x="1070" y="132"/>
                  </a:lnTo>
                  <a:lnTo>
                    <a:pt x="1072" y="120"/>
                  </a:lnTo>
                  <a:lnTo>
                    <a:pt x="1073" y="118"/>
                  </a:lnTo>
                  <a:lnTo>
                    <a:pt x="1074" y="122"/>
                  </a:lnTo>
                  <a:lnTo>
                    <a:pt x="1075" y="132"/>
                  </a:lnTo>
                  <a:lnTo>
                    <a:pt x="1076" y="127"/>
                  </a:lnTo>
                  <a:lnTo>
                    <a:pt x="1077" y="123"/>
                  </a:lnTo>
                  <a:lnTo>
                    <a:pt x="1078" y="132"/>
                  </a:lnTo>
                  <a:lnTo>
                    <a:pt x="1080" y="133"/>
                  </a:lnTo>
                  <a:lnTo>
                    <a:pt x="1081" y="108"/>
                  </a:lnTo>
                  <a:lnTo>
                    <a:pt x="1082" y="121"/>
                  </a:lnTo>
                  <a:lnTo>
                    <a:pt x="1083" y="130"/>
                  </a:lnTo>
                  <a:lnTo>
                    <a:pt x="1084" y="119"/>
                  </a:lnTo>
                  <a:lnTo>
                    <a:pt x="1085" y="124"/>
                  </a:lnTo>
                  <a:lnTo>
                    <a:pt x="1086" y="126"/>
                  </a:lnTo>
                  <a:lnTo>
                    <a:pt x="1088" y="135"/>
                  </a:lnTo>
                  <a:lnTo>
                    <a:pt x="1089" y="124"/>
                  </a:lnTo>
                  <a:lnTo>
                    <a:pt x="1090" y="114"/>
                  </a:lnTo>
                  <a:lnTo>
                    <a:pt x="1091" y="121"/>
                  </a:lnTo>
                  <a:lnTo>
                    <a:pt x="1092" y="124"/>
                  </a:lnTo>
                  <a:lnTo>
                    <a:pt x="1093" y="145"/>
                  </a:lnTo>
                  <a:lnTo>
                    <a:pt x="1095" y="134"/>
                  </a:lnTo>
                  <a:lnTo>
                    <a:pt x="1096" y="138"/>
                  </a:lnTo>
                  <a:lnTo>
                    <a:pt x="1097" y="114"/>
                  </a:lnTo>
                  <a:lnTo>
                    <a:pt x="1098" y="128"/>
                  </a:lnTo>
                  <a:lnTo>
                    <a:pt x="1099" y="112"/>
                  </a:lnTo>
                  <a:lnTo>
                    <a:pt x="1100" y="125"/>
                  </a:lnTo>
                  <a:lnTo>
                    <a:pt x="1102" y="119"/>
                  </a:lnTo>
                  <a:lnTo>
                    <a:pt x="1103" y="112"/>
                  </a:lnTo>
                  <a:lnTo>
                    <a:pt x="1104" y="131"/>
                  </a:lnTo>
                  <a:lnTo>
                    <a:pt x="1105" y="126"/>
                  </a:lnTo>
                  <a:lnTo>
                    <a:pt x="1106" y="127"/>
                  </a:lnTo>
                  <a:lnTo>
                    <a:pt x="1107" y="111"/>
                  </a:lnTo>
                  <a:lnTo>
                    <a:pt x="1109" y="132"/>
                  </a:lnTo>
                  <a:lnTo>
                    <a:pt x="1110" y="106"/>
                  </a:lnTo>
                  <a:lnTo>
                    <a:pt x="1111" y="117"/>
                  </a:lnTo>
                  <a:lnTo>
                    <a:pt x="1112" y="127"/>
                  </a:lnTo>
                  <a:lnTo>
                    <a:pt x="1113" y="122"/>
                  </a:lnTo>
                  <a:lnTo>
                    <a:pt x="1114" y="126"/>
                  </a:lnTo>
                  <a:lnTo>
                    <a:pt x="1116" y="124"/>
                  </a:lnTo>
                  <a:lnTo>
                    <a:pt x="1117" y="121"/>
                  </a:lnTo>
                  <a:lnTo>
                    <a:pt x="1118" y="137"/>
                  </a:lnTo>
                  <a:lnTo>
                    <a:pt x="1119" y="124"/>
                  </a:lnTo>
                  <a:lnTo>
                    <a:pt x="1120" y="143"/>
                  </a:lnTo>
                  <a:lnTo>
                    <a:pt x="1121" y="135"/>
                  </a:lnTo>
                  <a:lnTo>
                    <a:pt x="1123" y="129"/>
                  </a:lnTo>
                  <a:lnTo>
                    <a:pt x="1124" y="109"/>
                  </a:lnTo>
                  <a:lnTo>
                    <a:pt x="1125" y="86"/>
                  </a:lnTo>
                  <a:lnTo>
                    <a:pt x="1126" y="116"/>
                  </a:lnTo>
                  <a:lnTo>
                    <a:pt x="1127" y="111"/>
                  </a:lnTo>
                  <a:lnTo>
                    <a:pt x="1128" y="130"/>
                  </a:lnTo>
                  <a:lnTo>
                    <a:pt x="1129" y="117"/>
                  </a:lnTo>
                  <a:lnTo>
                    <a:pt x="1131" y="118"/>
                  </a:lnTo>
                  <a:lnTo>
                    <a:pt x="1132" y="122"/>
                  </a:lnTo>
                  <a:lnTo>
                    <a:pt x="1133" y="126"/>
                  </a:lnTo>
                  <a:lnTo>
                    <a:pt x="1134" y="119"/>
                  </a:lnTo>
                  <a:lnTo>
                    <a:pt x="1135" y="110"/>
                  </a:lnTo>
                  <a:lnTo>
                    <a:pt x="1136" y="128"/>
                  </a:lnTo>
                  <a:lnTo>
                    <a:pt x="1137" y="118"/>
                  </a:lnTo>
                  <a:lnTo>
                    <a:pt x="1139" y="130"/>
                  </a:lnTo>
                  <a:lnTo>
                    <a:pt x="1140" y="129"/>
                  </a:lnTo>
                  <a:lnTo>
                    <a:pt x="1141" y="120"/>
                  </a:lnTo>
                  <a:lnTo>
                    <a:pt x="1142" y="115"/>
                  </a:lnTo>
                  <a:lnTo>
                    <a:pt x="1143" y="130"/>
                  </a:lnTo>
                  <a:lnTo>
                    <a:pt x="1144" y="142"/>
                  </a:lnTo>
                  <a:lnTo>
                    <a:pt x="1146" y="125"/>
                  </a:lnTo>
                  <a:lnTo>
                    <a:pt x="1147" y="122"/>
                  </a:lnTo>
                  <a:lnTo>
                    <a:pt x="1148" y="116"/>
                  </a:lnTo>
                  <a:lnTo>
                    <a:pt x="1149" y="128"/>
                  </a:lnTo>
                  <a:lnTo>
                    <a:pt x="1150" y="118"/>
                  </a:lnTo>
                  <a:lnTo>
                    <a:pt x="1151" y="122"/>
                  </a:lnTo>
                  <a:lnTo>
                    <a:pt x="1153" y="113"/>
                  </a:lnTo>
                  <a:lnTo>
                    <a:pt x="1154" y="124"/>
                  </a:lnTo>
                  <a:lnTo>
                    <a:pt x="1155" y="128"/>
                  </a:lnTo>
                  <a:lnTo>
                    <a:pt x="1156" y="119"/>
                  </a:lnTo>
                  <a:lnTo>
                    <a:pt x="1157" y="109"/>
                  </a:lnTo>
                  <a:lnTo>
                    <a:pt x="1159" y="130"/>
                  </a:lnTo>
                  <a:lnTo>
                    <a:pt x="1160" y="127"/>
                  </a:lnTo>
                  <a:lnTo>
                    <a:pt x="1161" y="129"/>
                  </a:lnTo>
                  <a:lnTo>
                    <a:pt x="1162" y="134"/>
                  </a:lnTo>
                  <a:lnTo>
                    <a:pt x="1163" y="129"/>
                  </a:lnTo>
                  <a:lnTo>
                    <a:pt x="1164" y="105"/>
                  </a:lnTo>
                  <a:lnTo>
                    <a:pt x="1165" y="117"/>
                  </a:lnTo>
                  <a:lnTo>
                    <a:pt x="1167" y="99"/>
                  </a:lnTo>
                  <a:lnTo>
                    <a:pt x="1168" y="91"/>
                  </a:lnTo>
                  <a:lnTo>
                    <a:pt x="1169" y="120"/>
                  </a:lnTo>
                  <a:lnTo>
                    <a:pt x="1170" y="123"/>
                  </a:lnTo>
                  <a:lnTo>
                    <a:pt x="1171" y="118"/>
                  </a:lnTo>
                  <a:lnTo>
                    <a:pt x="1172" y="126"/>
                  </a:lnTo>
                  <a:lnTo>
                    <a:pt x="1173" y="118"/>
                  </a:lnTo>
                  <a:lnTo>
                    <a:pt x="1175" y="116"/>
                  </a:lnTo>
                  <a:lnTo>
                    <a:pt x="1176" y="116"/>
                  </a:lnTo>
                  <a:lnTo>
                    <a:pt x="1177" y="123"/>
                  </a:lnTo>
                  <a:lnTo>
                    <a:pt x="1178" y="107"/>
                  </a:lnTo>
                  <a:lnTo>
                    <a:pt x="1179" y="109"/>
                  </a:lnTo>
                  <a:lnTo>
                    <a:pt x="1180" y="110"/>
                  </a:lnTo>
                  <a:lnTo>
                    <a:pt x="1182" y="121"/>
                  </a:lnTo>
                  <a:lnTo>
                    <a:pt x="1183" y="129"/>
                  </a:lnTo>
                  <a:lnTo>
                    <a:pt x="1184" y="131"/>
                  </a:lnTo>
                  <a:lnTo>
                    <a:pt x="1185" y="101"/>
                  </a:lnTo>
                  <a:lnTo>
                    <a:pt x="1186" y="111"/>
                  </a:lnTo>
                  <a:lnTo>
                    <a:pt x="1187" y="95"/>
                  </a:lnTo>
                  <a:lnTo>
                    <a:pt x="1189" y="116"/>
                  </a:lnTo>
                  <a:lnTo>
                    <a:pt x="1190" y="120"/>
                  </a:lnTo>
                  <a:lnTo>
                    <a:pt x="1191" y="125"/>
                  </a:lnTo>
                  <a:lnTo>
                    <a:pt x="1192" y="134"/>
                  </a:lnTo>
                  <a:lnTo>
                    <a:pt x="1193" y="117"/>
                  </a:lnTo>
                  <a:lnTo>
                    <a:pt x="1194" y="111"/>
                  </a:lnTo>
                  <a:lnTo>
                    <a:pt x="1196" y="107"/>
                  </a:lnTo>
                  <a:lnTo>
                    <a:pt x="1197" y="112"/>
                  </a:lnTo>
                  <a:lnTo>
                    <a:pt x="1198" y="122"/>
                  </a:lnTo>
                  <a:lnTo>
                    <a:pt x="1199" y="110"/>
                  </a:lnTo>
                  <a:lnTo>
                    <a:pt x="1200" y="101"/>
                  </a:lnTo>
                  <a:lnTo>
                    <a:pt x="1201" y="99"/>
                  </a:lnTo>
                  <a:lnTo>
                    <a:pt x="1203" y="130"/>
                  </a:lnTo>
                  <a:lnTo>
                    <a:pt x="1204" y="110"/>
                  </a:lnTo>
                  <a:lnTo>
                    <a:pt x="1205" y="120"/>
                  </a:lnTo>
                  <a:lnTo>
                    <a:pt x="1206" y="128"/>
                  </a:lnTo>
                  <a:lnTo>
                    <a:pt x="1207" y="117"/>
                  </a:lnTo>
                  <a:lnTo>
                    <a:pt x="1208" y="126"/>
                  </a:lnTo>
                  <a:lnTo>
                    <a:pt x="1209" y="118"/>
                  </a:lnTo>
                  <a:lnTo>
                    <a:pt x="1211" y="131"/>
                  </a:lnTo>
                  <a:lnTo>
                    <a:pt x="1212" y="116"/>
                  </a:lnTo>
                  <a:lnTo>
                    <a:pt x="1213" y="131"/>
                  </a:lnTo>
                  <a:lnTo>
                    <a:pt x="1214" y="122"/>
                  </a:lnTo>
                  <a:lnTo>
                    <a:pt x="1215" y="120"/>
                  </a:lnTo>
                  <a:lnTo>
                    <a:pt x="1216" y="134"/>
                  </a:lnTo>
                  <a:lnTo>
                    <a:pt x="1218" y="122"/>
                  </a:lnTo>
                  <a:lnTo>
                    <a:pt x="1219" y="109"/>
                  </a:lnTo>
                  <a:lnTo>
                    <a:pt x="1220" y="118"/>
                  </a:lnTo>
                  <a:lnTo>
                    <a:pt x="1221" y="122"/>
                  </a:lnTo>
                  <a:lnTo>
                    <a:pt x="1222" y="134"/>
                  </a:lnTo>
                  <a:lnTo>
                    <a:pt x="1223" y="118"/>
                  </a:lnTo>
                  <a:lnTo>
                    <a:pt x="1224" y="128"/>
                  </a:lnTo>
                  <a:lnTo>
                    <a:pt x="1226" y="120"/>
                  </a:lnTo>
                  <a:lnTo>
                    <a:pt x="1227" y="129"/>
                  </a:lnTo>
                  <a:lnTo>
                    <a:pt x="1228" y="131"/>
                  </a:lnTo>
                  <a:lnTo>
                    <a:pt x="1229" y="114"/>
                  </a:lnTo>
                  <a:lnTo>
                    <a:pt x="1230" y="123"/>
                  </a:lnTo>
                  <a:lnTo>
                    <a:pt x="1231" y="120"/>
                  </a:lnTo>
                  <a:lnTo>
                    <a:pt x="1233" y="133"/>
                  </a:lnTo>
                  <a:lnTo>
                    <a:pt x="1234" y="132"/>
                  </a:lnTo>
                  <a:lnTo>
                    <a:pt x="1235" y="119"/>
                  </a:lnTo>
                  <a:lnTo>
                    <a:pt x="1236" y="133"/>
                  </a:lnTo>
                  <a:lnTo>
                    <a:pt x="1237" y="124"/>
                  </a:lnTo>
                  <a:lnTo>
                    <a:pt x="1238" y="127"/>
                  </a:lnTo>
                  <a:lnTo>
                    <a:pt x="1240" y="128"/>
                  </a:lnTo>
                  <a:lnTo>
                    <a:pt x="1241" y="117"/>
                  </a:lnTo>
                  <a:lnTo>
                    <a:pt x="1242" y="137"/>
                  </a:lnTo>
                  <a:lnTo>
                    <a:pt x="1243" y="134"/>
                  </a:lnTo>
                  <a:lnTo>
                    <a:pt x="1244" y="136"/>
                  </a:lnTo>
                  <a:lnTo>
                    <a:pt x="1245" y="123"/>
                  </a:lnTo>
                  <a:lnTo>
                    <a:pt x="1247" y="119"/>
                  </a:lnTo>
                  <a:lnTo>
                    <a:pt x="1248" y="116"/>
                  </a:lnTo>
                  <a:lnTo>
                    <a:pt x="1249" y="133"/>
                  </a:lnTo>
                  <a:lnTo>
                    <a:pt x="1250" y="126"/>
                  </a:lnTo>
                  <a:lnTo>
                    <a:pt x="1251" y="132"/>
                  </a:lnTo>
                  <a:lnTo>
                    <a:pt x="1252" y="126"/>
                  </a:lnTo>
                  <a:lnTo>
                    <a:pt x="1254" y="122"/>
                  </a:lnTo>
                  <a:lnTo>
                    <a:pt x="1255" y="120"/>
                  </a:lnTo>
                  <a:lnTo>
                    <a:pt x="1256" y="126"/>
                  </a:lnTo>
                  <a:lnTo>
                    <a:pt x="1257" y="97"/>
                  </a:lnTo>
                  <a:lnTo>
                    <a:pt x="1258" y="100"/>
                  </a:lnTo>
                  <a:lnTo>
                    <a:pt x="1259" y="115"/>
                  </a:lnTo>
                  <a:lnTo>
                    <a:pt x="1260" y="98"/>
                  </a:lnTo>
                  <a:lnTo>
                    <a:pt x="1262" y="120"/>
                  </a:lnTo>
                  <a:lnTo>
                    <a:pt x="1263" y="119"/>
                  </a:lnTo>
                  <a:lnTo>
                    <a:pt x="1264" y="108"/>
                  </a:lnTo>
                  <a:lnTo>
                    <a:pt x="1265" y="105"/>
                  </a:lnTo>
                  <a:lnTo>
                    <a:pt x="1266" y="129"/>
                  </a:lnTo>
                  <a:lnTo>
                    <a:pt x="1267" y="132"/>
                  </a:lnTo>
                  <a:lnTo>
                    <a:pt x="1269" y="118"/>
                  </a:lnTo>
                  <a:lnTo>
                    <a:pt x="1270" y="110"/>
                  </a:lnTo>
                  <a:lnTo>
                    <a:pt x="1271" y="122"/>
                  </a:lnTo>
                  <a:lnTo>
                    <a:pt x="1272" y="116"/>
                  </a:lnTo>
                  <a:lnTo>
                    <a:pt x="1273" y="136"/>
                  </a:lnTo>
                  <a:lnTo>
                    <a:pt x="1274" y="120"/>
                  </a:lnTo>
                  <a:lnTo>
                    <a:pt x="1276" y="137"/>
                  </a:lnTo>
                  <a:lnTo>
                    <a:pt x="1277" y="120"/>
                  </a:lnTo>
                  <a:lnTo>
                    <a:pt x="1278" y="118"/>
                  </a:lnTo>
                  <a:lnTo>
                    <a:pt x="1279" y="132"/>
                  </a:lnTo>
                  <a:lnTo>
                    <a:pt x="1280" y="119"/>
                  </a:lnTo>
                  <a:lnTo>
                    <a:pt x="1281" y="121"/>
                  </a:lnTo>
                  <a:lnTo>
                    <a:pt x="1283" y="122"/>
                  </a:lnTo>
                  <a:lnTo>
                    <a:pt x="1284" y="117"/>
                  </a:lnTo>
                  <a:lnTo>
                    <a:pt x="1285" y="112"/>
                  </a:lnTo>
                  <a:lnTo>
                    <a:pt x="1286" y="132"/>
                  </a:lnTo>
                  <a:lnTo>
                    <a:pt x="1287" y="134"/>
                  </a:lnTo>
                  <a:lnTo>
                    <a:pt x="1288" y="132"/>
                  </a:lnTo>
                  <a:lnTo>
                    <a:pt x="1290" y="125"/>
                  </a:lnTo>
                  <a:lnTo>
                    <a:pt x="1291" y="140"/>
                  </a:lnTo>
                  <a:lnTo>
                    <a:pt x="1292" y="122"/>
                  </a:lnTo>
                  <a:lnTo>
                    <a:pt x="1293" y="130"/>
                  </a:lnTo>
                  <a:lnTo>
                    <a:pt x="1294" y="128"/>
                  </a:lnTo>
                  <a:lnTo>
                    <a:pt x="1295" y="116"/>
                  </a:lnTo>
                  <a:lnTo>
                    <a:pt x="1296" y="123"/>
                  </a:lnTo>
                  <a:lnTo>
                    <a:pt x="1298" y="117"/>
                  </a:lnTo>
                  <a:lnTo>
                    <a:pt x="1299" y="130"/>
                  </a:lnTo>
                  <a:lnTo>
                    <a:pt x="1300" y="116"/>
                  </a:lnTo>
                  <a:lnTo>
                    <a:pt x="1301" y="121"/>
                  </a:lnTo>
                  <a:lnTo>
                    <a:pt x="1302" y="112"/>
                  </a:lnTo>
                  <a:lnTo>
                    <a:pt x="1303" y="124"/>
                  </a:lnTo>
                  <a:lnTo>
                    <a:pt x="1304" y="125"/>
                  </a:lnTo>
                  <a:lnTo>
                    <a:pt x="1306" y="141"/>
                  </a:lnTo>
                  <a:lnTo>
                    <a:pt x="1307" y="126"/>
                  </a:lnTo>
                  <a:lnTo>
                    <a:pt x="1308" y="143"/>
                  </a:lnTo>
                  <a:lnTo>
                    <a:pt x="1309" y="139"/>
                  </a:lnTo>
                  <a:lnTo>
                    <a:pt x="1310" y="115"/>
                  </a:lnTo>
                  <a:lnTo>
                    <a:pt x="1311" y="118"/>
                  </a:lnTo>
                  <a:lnTo>
                    <a:pt x="1313" y="130"/>
                  </a:lnTo>
                  <a:lnTo>
                    <a:pt x="1314" y="128"/>
                  </a:lnTo>
                  <a:lnTo>
                    <a:pt x="1315" y="143"/>
                  </a:lnTo>
                  <a:lnTo>
                    <a:pt x="1316" y="126"/>
                  </a:lnTo>
                  <a:lnTo>
                    <a:pt x="1317" y="121"/>
                  </a:lnTo>
                  <a:lnTo>
                    <a:pt x="1318" y="131"/>
                  </a:lnTo>
                  <a:lnTo>
                    <a:pt x="1320" y="129"/>
                  </a:lnTo>
                  <a:lnTo>
                    <a:pt x="1321" y="128"/>
                  </a:lnTo>
                  <a:lnTo>
                    <a:pt x="1322" y="127"/>
                  </a:lnTo>
                  <a:lnTo>
                    <a:pt x="1323" y="122"/>
                  </a:lnTo>
                  <a:lnTo>
                    <a:pt x="1324" y="114"/>
                  </a:lnTo>
                  <a:lnTo>
                    <a:pt x="1325" y="121"/>
                  </a:lnTo>
                  <a:lnTo>
                    <a:pt x="1327" y="118"/>
                  </a:lnTo>
                  <a:lnTo>
                    <a:pt x="1328" y="101"/>
                  </a:lnTo>
                  <a:lnTo>
                    <a:pt x="1329" y="130"/>
                  </a:lnTo>
                  <a:lnTo>
                    <a:pt x="1330" y="121"/>
                  </a:lnTo>
                  <a:lnTo>
                    <a:pt x="1331" y="124"/>
                  </a:lnTo>
                  <a:lnTo>
                    <a:pt x="1332" y="122"/>
                  </a:lnTo>
                  <a:lnTo>
                    <a:pt x="1334" y="132"/>
                  </a:lnTo>
                  <a:lnTo>
                    <a:pt x="1335" y="122"/>
                  </a:lnTo>
                  <a:lnTo>
                    <a:pt x="1336" y="115"/>
                  </a:lnTo>
                  <a:lnTo>
                    <a:pt x="1337" y="122"/>
                  </a:lnTo>
                  <a:lnTo>
                    <a:pt x="1338" y="137"/>
                  </a:lnTo>
                  <a:lnTo>
                    <a:pt x="1339" y="126"/>
                  </a:lnTo>
                  <a:lnTo>
                    <a:pt x="1341" y="120"/>
                  </a:lnTo>
                  <a:lnTo>
                    <a:pt x="1342" y="121"/>
                  </a:lnTo>
                  <a:lnTo>
                    <a:pt x="1343" y="131"/>
                  </a:lnTo>
                  <a:lnTo>
                    <a:pt x="1344" y="115"/>
                  </a:lnTo>
                  <a:lnTo>
                    <a:pt x="1345" y="128"/>
                  </a:lnTo>
                  <a:lnTo>
                    <a:pt x="1346" y="124"/>
                  </a:lnTo>
                  <a:lnTo>
                    <a:pt x="1347" y="118"/>
                  </a:lnTo>
                  <a:lnTo>
                    <a:pt x="1349" y="128"/>
                  </a:lnTo>
                  <a:lnTo>
                    <a:pt x="1350" y="114"/>
                  </a:lnTo>
                  <a:lnTo>
                    <a:pt x="1351" y="118"/>
                  </a:lnTo>
                  <a:lnTo>
                    <a:pt x="1352" y="109"/>
                  </a:lnTo>
                  <a:lnTo>
                    <a:pt x="1353" y="125"/>
                  </a:lnTo>
                  <a:lnTo>
                    <a:pt x="1354" y="126"/>
                  </a:lnTo>
                  <a:lnTo>
                    <a:pt x="1355" y="116"/>
                  </a:lnTo>
                  <a:lnTo>
                    <a:pt x="1357" y="129"/>
                  </a:lnTo>
                  <a:lnTo>
                    <a:pt x="1358" y="141"/>
                  </a:lnTo>
                  <a:lnTo>
                    <a:pt x="1359" y="128"/>
                  </a:lnTo>
                  <a:lnTo>
                    <a:pt x="1360" y="112"/>
                  </a:lnTo>
                  <a:lnTo>
                    <a:pt x="1361" y="110"/>
                  </a:lnTo>
                  <a:lnTo>
                    <a:pt x="1363" y="134"/>
                  </a:lnTo>
                  <a:lnTo>
                    <a:pt x="1364" y="110"/>
                  </a:lnTo>
                  <a:lnTo>
                    <a:pt x="1365" y="112"/>
                  </a:lnTo>
                  <a:lnTo>
                    <a:pt x="1366" y="114"/>
                  </a:lnTo>
                  <a:lnTo>
                    <a:pt x="1367" y="121"/>
                  </a:lnTo>
                  <a:lnTo>
                    <a:pt x="1368" y="118"/>
                  </a:lnTo>
                  <a:lnTo>
                    <a:pt x="1370" y="122"/>
                  </a:lnTo>
                  <a:lnTo>
                    <a:pt x="1371" y="136"/>
                  </a:lnTo>
                  <a:lnTo>
                    <a:pt x="1372" y="125"/>
                  </a:lnTo>
                  <a:lnTo>
                    <a:pt x="1373" y="118"/>
                  </a:lnTo>
                  <a:lnTo>
                    <a:pt x="1374" y="134"/>
                  </a:lnTo>
                  <a:lnTo>
                    <a:pt x="1375" y="129"/>
                  </a:lnTo>
                  <a:lnTo>
                    <a:pt x="1377" y="110"/>
                  </a:lnTo>
                  <a:lnTo>
                    <a:pt x="1378" y="122"/>
                  </a:lnTo>
                  <a:lnTo>
                    <a:pt x="1379" y="124"/>
                  </a:lnTo>
                  <a:lnTo>
                    <a:pt x="1380" y="134"/>
                  </a:lnTo>
                  <a:lnTo>
                    <a:pt x="1381" y="121"/>
                  </a:lnTo>
                  <a:lnTo>
                    <a:pt x="1382" y="128"/>
                  </a:lnTo>
                  <a:lnTo>
                    <a:pt x="1383" y="134"/>
                  </a:lnTo>
                  <a:lnTo>
                    <a:pt x="1385" y="110"/>
                  </a:lnTo>
                  <a:lnTo>
                    <a:pt x="1386" y="114"/>
                  </a:lnTo>
                  <a:lnTo>
                    <a:pt x="1387" y="111"/>
                  </a:lnTo>
                  <a:lnTo>
                    <a:pt x="1388" y="123"/>
                  </a:lnTo>
                  <a:lnTo>
                    <a:pt x="1389" y="106"/>
                  </a:lnTo>
                  <a:lnTo>
                    <a:pt x="1390" y="126"/>
                  </a:lnTo>
                  <a:lnTo>
                    <a:pt x="1391" y="130"/>
                  </a:lnTo>
                  <a:lnTo>
                    <a:pt x="1393" y="108"/>
                  </a:lnTo>
                  <a:lnTo>
                    <a:pt x="1394" y="115"/>
                  </a:lnTo>
                  <a:lnTo>
                    <a:pt x="1395" y="115"/>
                  </a:lnTo>
                  <a:lnTo>
                    <a:pt x="1396" y="120"/>
                  </a:lnTo>
                  <a:lnTo>
                    <a:pt x="1397" y="124"/>
                  </a:lnTo>
                  <a:lnTo>
                    <a:pt x="1398" y="131"/>
                  </a:lnTo>
                  <a:lnTo>
                    <a:pt x="1400" y="125"/>
                  </a:lnTo>
                  <a:lnTo>
                    <a:pt x="1401" y="119"/>
                  </a:lnTo>
                  <a:lnTo>
                    <a:pt x="1402" y="116"/>
                  </a:lnTo>
                  <a:lnTo>
                    <a:pt x="1403" y="136"/>
                  </a:lnTo>
                  <a:lnTo>
                    <a:pt x="1404" y="127"/>
                  </a:lnTo>
                  <a:lnTo>
                    <a:pt x="1405" y="121"/>
                  </a:lnTo>
                  <a:lnTo>
                    <a:pt x="1407" y="136"/>
                  </a:lnTo>
                  <a:lnTo>
                    <a:pt x="1408" y="148"/>
                  </a:lnTo>
                  <a:lnTo>
                    <a:pt x="1409" y="122"/>
                  </a:lnTo>
                  <a:lnTo>
                    <a:pt x="1410" y="146"/>
                  </a:lnTo>
                  <a:lnTo>
                    <a:pt x="1411" y="117"/>
                  </a:lnTo>
                  <a:lnTo>
                    <a:pt x="1412" y="118"/>
                  </a:lnTo>
                  <a:lnTo>
                    <a:pt x="1414" y="103"/>
                  </a:lnTo>
                  <a:lnTo>
                    <a:pt x="1415" y="123"/>
                  </a:lnTo>
                  <a:lnTo>
                    <a:pt x="1416" y="118"/>
                  </a:lnTo>
                  <a:lnTo>
                    <a:pt x="1417" y="129"/>
                  </a:lnTo>
                  <a:lnTo>
                    <a:pt x="1418" y="121"/>
                  </a:lnTo>
                  <a:lnTo>
                    <a:pt x="1419" y="136"/>
                  </a:lnTo>
                  <a:lnTo>
                    <a:pt x="1421" y="125"/>
                  </a:lnTo>
                  <a:lnTo>
                    <a:pt x="1422" y="129"/>
                  </a:lnTo>
                  <a:lnTo>
                    <a:pt x="1423" y="128"/>
                  </a:lnTo>
                  <a:lnTo>
                    <a:pt x="1424" y="105"/>
                  </a:lnTo>
                  <a:lnTo>
                    <a:pt x="1425" y="121"/>
                  </a:lnTo>
                  <a:lnTo>
                    <a:pt x="1426" y="132"/>
                  </a:lnTo>
                  <a:lnTo>
                    <a:pt x="1427" y="128"/>
                  </a:lnTo>
                  <a:lnTo>
                    <a:pt x="1429" y="114"/>
                  </a:lnTo>
                  <a:lnTo>
                    <a:pt x="1430" y="116"/>
                  </a:lnTo>
                  <a:lnTo>
                    <a:pt x="1431" y="121"/>
                  </a:lnTo>
                  <a:lnTo>
                    <a:pt x="1432" y="125"/>
                  </a:lnTo>
                  <a:lnTo>
                    <a:pt x="1433" y="128"/>
                  </a:lnTo>
                  <a:lnTo>
                    <a:pt x="1434" y="139"/>
                  </a:lnTo>
                  <a:lnTo>
                    <a:pt x="1435" y="122"/>
                  </a:lnTo>
                  <a:lnTo>
                    <a:pt x="1437" y="133"/>
                  </a:lnTo>
                  <a:lnTo>
                    <a:pt x="1438" y="124"/>
                  </a:lnTo>
                  <a:lnTo>
                    <a:pt x="1439" y="124"/>
                  </a:lnTo>
                  <a:lnTo>
                    <a:pt x="1440" y="128"/>
                  </a:lnTo>
                  <a:lnTo>
                    <a:pt x="1441" y="105"/>
                  </a:lnTo>
                  <a:lnTo>
                    <a:pt x="1442" y="130"/>
                  </a:lnTo>
                  <a:lnTo>
                    <a:pt x="1444" y="131"/>
                  </a:lnTo>
                  <a:lnTo>
                    <a:pt x="1445" y="122"/>
                  </a:lnTo>
                  <a:lnTo>
                    <a:pt x="1446" y="126"/>
                  </a:lnTo>
                  <a:lnTo>
                    <a:pt x="1447" y="134"/>
                  </a:lnTo>
                  <a:lnTo>
                    <a:pt x="1448" y="124"/>
                  </a:lnTo>
                  <a:lnTo>
                    <a:pt x="1450" y="129"/>
                  </a:lnTo>
                  <a:lnTo>
                    <a:pt x="1451" y="122"/>
                  </a:lnTo>
                  <a:lnTo>
                    <a:pt x="1452" y="102"/>
                  </a:lnTo>
                  <a:lnTo>
                    <a:pt x="1453" y="120"/>
                  </a:lnTo>
                  <a:lnTo>
                    <a:pt x="1454" y="129"/>
                  </a:lnTo>
                  <a:lnTo>
                    <a:pt x="1455" y="115"/>
                  </a:lnTo>
                  <a:lnTo>
                    <a:pt x="1457" y="129"/>
                  </a:lnTo>
                  <a:lnTo>
                    <a:pt x="1458" y="126"/>
                  </a:lnTo>
                  <a:lnTo>
                    <a:pt x="1459" y="130"/>
                  </a:lnTo>
                  <a:lnTo>
                    <a:pt x="1460" y="127"/>
                  </a:lnTo>
                  <a:lnTo>
                    <a:pt x="1461" y="76"/>
                  </a:lnTo>
                  <a:lnTo>
                    <a:pt x="1462" y="85"/>
                  </a:lnTo>
                  <a:lnTo>
                    <a:pt x="1464" y="114"/>
                  </a:lnTo>
                  <a:lnTo>
                    <a:pt x="1465" y="130"/>
                  </a:lnTo>
                  <a:lnTo>
                    <a:pt x="1466" y="115"/>
                  </a:lnTo>
                  <a:lnTo>
                    <a:pt x="1467" y="129"/>
                  </a:lnTo>
                  <a:lnTo>
                    <a:pt x="1468" y="108"/>
                  </a:lnTo>
                  <a:lnTo>
                    <a:pt x="1469" y="113"/>
                  </a:lnTo>
                  <a:lnTo>
                    <a:pt x="1470" y="130"/>
                  </a:lnTo>
                  <a:lnTo>
                    <a:pt x="1472" y="124"/>
                  </a:lnTo>
                  <a:lnTo>
                    <a:pt x="1473" y="112"/>
                  </a:lnTo>
                  <a:lnTo>
                    <a:pt x="1474" y="131"/>
                  </a:lnTo>
                  <a:lnTo>
                    <a:pt x="1475" y="114"/>
                  </a:lnTo>
                  <a:lnTo>
                    <a:pt x="1476" y="127"/>
                  </a:lnTo>
                  <a:lnTo>
                    <a:pt x="1477" y="127"/>
                  </a:lnTo>
                  <a:lnTo>
                    <a:pt x="1478" y="96"/>
                  </a:lnTo>
                  <a:lnTo>
                    <a:pt x="1480" y="130"/>
                  </a:lnTo>
                  <a:lnTo>
                    <a:pt x="1481" y="125"/>
                  </a:lnTo>
                  <a:lnTo>
                    <a:pt x="1482" y="119"/>
                  </a:lnTo>
                  <a:lnTo>
                    <a:pt x="1483" y="128"/>
                  </a:lnTo>
                  <a:lnTo>
                    <a:pt x="1484" y="113"/>
                  </a:lnTo>
                  <a:lnTo>
                    <a:pt x="1485" y="119"/>
                  </a:lnTo>
                  <a:lnTo>
                    <a:pt x="1487" y="126"/>
                  </a:lnTo>
                  <a:lnTo>
                    <a:pt x="1488" y="128"/>
                  </a:lnTo>
                  <a:lnTo>
                    <a:pt x="1489" y="128"/>
                  </a:lnTo>
                  <a:lnTo>
                    <a:pt x="1490" y="143"/>
                  </a:lnTo>
                  <a:lnTo>
                    <a:pt x="1491" y="141"/>
                  </a:lnTo>
                  <a:lnTo>
                    <a:pt x="1492" y="130"/>
                  </a:lnTo>
                  <a:lnTo>
                    <a:pt x="1494" y="115"/>
                  </a:lnTo>
                  <a:lnTo>
                    <a:pt x="1495" y="132"/>
                  </a:lnTo>
                  <a:lnTo>
                    <a:pt x="1496" y="95"/>
                  </a:lnTo>
                  <a:lnTo>
                    <a:pt x="1497" y="124"/>
                  </a:lnTo>
                  <a:lnTo>
                    <a:pt x="1498" y="128"/>
                  </a:lnTo>
                  <a:lnTo>
                    <a:pt x="1499" y="110"/>
                  </a:lnTo>
                  <a:lnTo>
                    <a:pt x="1501" y="125"/>
                  </a:lnTo>
                  <a:lnTo>
                    <a:pt x="1502" y="108"/>
                  </a:lnTo>
                  <a:lnTo>
                    <a:pt x="1503" y="113"/>
                  </a:lnTo>
                  <a:lnTo>
                    <a:pt x="1504" y="102"/>
                  </a:lnTo>
                  <a:lnTo>
                    <a:pt x="1505" y="127"/>
                  </a:lnTo>
                  <a:lnTo>
                    <a:pt x="1506" y="133"/>
                  </a:lnTo>
                  <a:lnTo>
                    <a:pt x="1508" y="130"/>
                  </a:lnTo>
                  <a:lnTo>
                    <a:pt x="1509" y="121"/>
                  </a:lnTo>
                  <a:lnTo>
                    <a:pt x="1510" y="125"/>
                  </a:lnTo>
                  <a:lnTo>
                    <a:pt x="1511" y="119"/>
                  </a:lnTo>
                  <a:lnTo>
                    <a:pt x="1512" y="111"/>
                  </a:lnTo>
                  <a:lnTo>
                    <a:pt x="1513" y="108"/>
                  </a:lnTo>
                  <a:lnTo>
                    <a:pt x="1514" y="132"/>
                  </a:lnTo>
                  <a:lnTo>
                    <a:pt x="1516" y="123"/>
                  </a:lnTo>
                  <a:lnTo>
                    <a:pt x="1517" y="119"/>
                  </a:lnTo>
                  <a:lnTo>
                    <a:pt x="1518" y="136"/>
                  </a:lnTo>
                  <a:lnTo>
                    <a:pt x="1519" y="126"/>
                  </a:lnTo>
                  <a:lnTo>
                    <a:pt x="1520" y="127"/>
                  </a:lnTo>
                  <a:lnTo>
                    <a:pt x="1521" y="133"/>
                  </a:lnTo>
                  <a:lnTo>
                    <a:pt x="1522" y="126"/>
                  </a:lnTo>
                  <a:lnTo>
                    <a:pt x="1524" y="126"/>
                  </a:lnTo>
                  <a:lnTo>
                    <a:pt x="1525" y="136"/>
                  </a:lnTo>
                  <a:lnTo>
                    <a:pt x="1526" y="126"/>
                  </a:lnTo>
                  <a:lnTo>
                    <a:pt x="1527" y="124"/>
                  </a:lnTo>
                  <a:lnTo>
                    <a:pt x="1528" y="128"/>
                  </a:lnTo>
                  <a:lnTo>
                    <a:pt x="1529" y="139"/>
                  </a:lnTo>
                  <a:lnTo>
                    <a:pt x="1531" y="114"/>
                  </a:lnTo>
                  <a:lnTo>
                    <a:pt x="1532" y="108"/>
                  </a:lnTo>
                  <a:lnTo>
                    <a:pt x="1533" y="116"/>
                  </a:lnTo>
                  <a:lnTo>
                    <a:pt x="1534" y="107"/>
                  </a:lnTo>
                  <a:lnTo>
                    <a:pt x="1535" y="127"/>
                  </a:lnTo>
                  <a:lnTo>
                    <a:pt x="1536" y="110"/>
                  </a:lnTo>
                  <a:lnTo>
                    <a:pt x="1538" y="115"/>
                  </a:lnTo>
                  <a:lnTo>
                    <a:pt x="1539" y="124"/>
                  </a:lnTo>
                  <a:lnTo>
                    <a:pt x="1540" y="129"/>
                  </a:lnTo>
                  <a:lnTo>
                    <a:pt x="1541" y="120"/>
                  </a:lnTo>
                  <a:lnTo>
                    <a:pt x="1542" y="134"/>
                  </a:lnTo>
                  <a:lnTo>
                    <a:pt x="1544" y="130"/>
                  </a:lnTo>
                  <a:lnTo>
                    <a:pt x="1545" y="131"/>
                  </a:lnTo>
                  <a:lnTo>
                    <a:pt x="1546" y="142"/>
                  </a:lnTo>
                  <a:lnTo>
                    <a:pt x="1547" y="123"/>
                  </a:lnTo>
                  <a:lnTo>
                    <a:pt x="1548" y="130"/>
                  </a:lnTo>
                  <a:lnTo>
                    <a:pt x="1549" y="132"/>
                  </a:lnTo>
                  <a:lnTo>
                    <a:pt x="1550" y="125"/>
                  </a:lnTo>
                  <a:lnTo>
                    <a:pt x="1552" y="134"/>
                  </a:lnTo>
                  <a:lnTo>
                    <a:pt x="1553" y="127"/>
                  </a:lnTo>
                  <a:lnTo>
                    <a:pt x="1554" y="120"/>
                  </a:lnTo>
                  <a:lnTo>
                    <a:pt x="1555" y="126"/>
                  </a:lnTo>
                  <a:lnTo>
                    <a:pt x="1556" y="130"/>
                  </a:lnTo>
                  <a:lnTo>
                    <a:pt x="1557" y="103"/>
                  </a:lnTo>
                  <a:lnTo>
                    <a:pt x="1558" y="119"/>
                  </a:lnTo>
                  <a:lnTo>
                    <a:pt x="1560" y="129"/>
                  </a:lnTo>
                  <a:lnTo>
                    <a:pt x="1561" y="128"/>
                  </a:lnTo>
                  <a:lnTo>
                    <a:pt x="1562" y="137"/>
                  </a:lnTo>
                  <a:lnTo>
                    <a:pt x="1563" y="124"/>
                  </a:lnTo>
                  <a:lnTo>
                    <a:pt x="1564" y="130"/>
                  </a:lnTo>
                  <a:lnTo>
                    <a:pt x="1565" y="114"/>
                  </a:lnTo>
                  <a:lnTo>
                    <a:pt x="1567" y="107"/>
                  </a:lnTo>
                  <a:lnTo>
                    <a:pt x="1568" y="118"/>
                  </a:lnTo>
                  <a:lnTo>
                    <a:pt x="1569" y="117"/>
                  </a:lnTo>
                  <a:lnTo>
                    <a:pt x="1570" y="110"/>
                  </a:lnTo>
                  <a:lnTo>
                    <a:pt x="1571" y="127"/>
                  </a:lnTo>
                  <a:lnTo>
                    <a:pt x="1572" y="113"/>
                  </a:lnTo>
                  <a:lnTo>
                    <a:pt x="1574" y="121"/>
                  </a:lnTo>
                  <a:lnTo>
                    <a:pt x="1575" y="110"/>
                  </a:lnTo>
                  <a:lnTo>
                    <a:pt x="1576" y="131"/>
                  </a:lnTo>
                  <a:lnTo>
                    <a:pt x="1577" y="125"/>
                  </a:lnTo>
                  <a:lnTo>
                    <a:pt x="1578" y="115"/>
                  </a:lnTo>
                  <a:lnTo>
                    <a:pt x="1579" y="114"/>
                  </a:lnTo>
                  <a:lnTo>
                    <a:pt x="1581" y="114"/>
                  </a:lnTo>
                  <a:lnTo>
                    <a:pt x="1582" y="127"/>
                  </a:lnTo>
                  <a:lnTo>
                    <a:pt x="1583" y="138"/>
                  </a:lnTo>
                  <a:lnTo>
                    <a:pt x="1584" y="107"/>
                  </a:lnTo>
                  <a:lnTo>
                    <a:pt x="1585" y="122"/>
                  </a:lnTo>
                  <a:lnTo>
                    <a:pt x="1586" y="119"/>
                  </a:lnTo>
                  <a:lnTo>
                    <a:pt x="1588" y="134"/>
                  </a:lnTo>
                  <a:lnTo>
                    <a:pt x="1589" y="115"/>
                  </a:lnTo>
                  <a:lnTo>
                    <a:pt x="1590" y="117"/>
                  </a:lnTo>
                  <a:lnTo>
                    <a:pt x="1591" y="128"/>
                  </a:lnTo>
                  <a:lnTo>
                    <a:pt x="1592" y="101"/>
                  </a:lnTo>
                  <a:lnTo>
                    <a:pt x="1593" y="131"/>
                  </a:lnTo>
                  <a:lnTo>
                    <a:pt x="1595" y="126"/>
                  </a:lnTo>
                  <a:lnTo>
                    <a:pt x="1596" y="124"/>
                  </a:lnTo>
                  <a:lnTo>
                    <a:pt x="1597" y="135"/>
                  </a:lnTo>
                  <a:lnTo>
                    <a:pt x="1598" y="118"/>
                  </a:lnTo>
                  <a:lnTo>
                    <a:pt x="1599" y="140"/>
                  </a:lnTo>
                  <a:lnTo>
                    <a:pt x="1600" y="132"/>
                  </a:lnTo>
                  <a:lnTo>
                    <a:pt x="1601" y="106"/>
                  </a:lnTo>
                  <a:lnTo>
                    <a:pt x="1603" y="96"/>
                  </a:lnTo>
                  <a:lnTo>
                    <a:pt x="1604" y="115"/>
                  </a:lnTo>
                  <a:lnTo>
                    <a:pt x="1605" y="119"/>
                  </a:lnTo>
                  <a:lnTo>
                    <a:pt x="1606" y="98"/>
                  </a:lnTo>
                  <a:lnTo>
                    <a:pt x="1607" y="118"/>
                  </a:lnTo>
                  <a:lnTo>
                    <a:pt x="1608" y="111"/>
                  </a:lnTo>
                  <a:lnTo>
                    <a:pt x="1609" y="110"/>
                  </a:lnTo>
                  <a:lnTo>
                    <a:pt x="1611" y="117"/>
                  </a:lnTo>
                  <a:lnTo>
                    <a:pt x="1612" y="118"/>
                  </a:lnTo>
                  <a:lnTo>
                    <a:pt x="1613" y="135"/>
                  </a:lnTo>
                  <a:lnTo>
                    <a:pt x="1614" y="122"/>
                  </a:lnTo>
                  <a:lnTo>
                    <a:pt x="1615" y="133"/>
                  </a:lnTo>
                  <a:lnTo>
                    <a:pt x="1616" y="126"/>
                  </a:lnTo>
                  <a:lnTo>
                    <a:pt x="1618" y="118"/>
                  </a:lnTo>
                  <a:lnTo>
                    <a:pt x="1619" y="124"/>
                  </a:lnTo>
                  <a:lnTo>
                    <a:pt x="1620" y="123"/>
                  </a:lnTo>
                  <a:lnTo>
                    <a:pt x="1621" y="127"/>
                  </a:lnTo>
                  <a:lnTo>
                    <a:pt x="1622" y="100"/>
                  </a:lnTo>
                  <a:lnTo>
                    <a:pt x="1623" y="124"/>
                  </a:lnTo>
                  <a:lnTo>
                    <a:pt x="1625" y="126"/>
                  </a:lnTo>
                  <a:lnTo>
                    <a:pt x="1626" y="106"/>
                  </a:lnTo>
                  <a:lnTo>
                    <a:pt x="1627" y="133"/>
                  </a:lnTo>
                  <a:lnTo>
                    <a:pt x="1628" y="122"/>
                  </a:lnTo>
                  <a:lnTo>
                    <a:pt x="1629" y="146"/>
                  </a:lnTo>
                  <a:lnTo>
                    <a:pt x="1631" y="123"/>
                  </a:lnTo>
                  <a:lnTo>
                    <a:pt x="1632" y="124"/>
                  </a:lnTo>
                  <a:lnTo>
                    <a:pt x="1633" y="120"/>
                  </a:lnTo>
                  <a:lnTo>
                    <a:pt x="1634" y="105"/>
                  </a:lnTo>
                  <a:lnTo>
                    <a:pt x="1635" y="122"/>
                  </a:lnTo>
                  <a:lnTo>
                    <a:pt x="1636" y="120"/>
                  </a:lnTo>
                  <a:lnTo>
                    <a:pt x="1637" y="108"/>
                  </a:lnTo>
                  <a:lnTo>
                    <a:pt x="1639" y="114"/>
                  </a:lnTo>
                  <a:lnTo>
                    <a:pt x="1640" y="136"/>
                  </a:lnTo>
                  <a:lnTo>
                    <a:pt x="1641" y="117"/>
                  </a:lnTo>
                  <a:lnTo>
                    <a:pt x="1642" y="114"/>
                  </a:lnTo>
                  <a:lnTo>
                    <a:pt x="1643" y="136"/>
                  </a:lnTo>
                  <a:lnTo>
                    <a:pt x="1644" y="121"/>
                  </a:lnTo>
                  <a:lnTo>
                    <a:pt x="1645" y="126"/>
                  </a:lnTo>
                  <a:lnTo>
                    <a:pt x="1647" y="117"/>
                  </a:lnTo>
                  <a:lnTo>
                    <a:pt x="1648" y="118"/>
                  </a:lnTo>
                  <a:lnTo>
                    <a:pt x="1649" y="135"/>
                  </a:lnTo>
                  <a:lnTo>
                    <a:pt x="1650" y="127"/>
                  </a:lnTo>
                  <a:lnTo>
                    <a:pt x="1651" y="126"/>
                  </a:lnTo>
                  <a:lnTo>
                    <a:pt x="1652" y="116"/>
                  </a:lnTo>
                  <a:lnTo>
                    <a:pt x="1654" y="123"/>
                  </a:lnTo>
                  <a:lnTo>
                    <a:pt x="1655" y="119"/>
                  </a:lnTo>
                  <a:lnTo>
                    <a:pt x="1656" y="139"/>
                  </a:lnTo>
                  <a:lnTo>
                    <a:pt x="1657" y="133"/>
                  </a:lnTo>
                  <a:lnTo>
                    <a:pt x="1658" y="120"/>
                  </a:lnTo>
                  <a:lnTo>
                    <a:pt x="1659" y="109"/>
                  </a:lnTo>
                  <a:lnTo>
                    <a:pt x="1661" y="133"/>
                  </a:lnTo>
                  <a:lnTo>
                    <a:pt x="1662" y="118"/>
                  </a:lnTo>
                  <a:lnTo>
                    <a:pt x="1663" y="125"/>
                  </a:lnTo>
                  <a:lnTo>
                    <a:pt x="1664" y="135"/>
                  </a:lnTo>
                  <a:lnTo>
                    <a:pt x="1665" y="124"/>
                  </a:lnTo>
                  <a:lnTo>
                    <a:pt x="1666" y="114"/>
                  </a:lnTo>
                  <a:lnTo>
                    <a:pt x="1668" y="107"/>
                  </a:lnTo>
                  <a:lnTo>
                    <a:pt x="1669" y="134"/>
                  </a:lnTo>
                  <a:lnTo>
                    <a:pt x="1670" y="127"/>
                  </a:lnTo>
                  <a:lnTo>
                    <a:pt x="1671" y="137"/>
                  </a:lnTo>
                  <a:lnTo>
                    <a:pt x="1672" y="118"/>
                  </a:lnTo>
                  <a:lnTo>
                    <a:pt x="1673" y="122"/>
                  </a:lnTo>
                  <a:lnTo>
                    <a:pt x="1675" y="121"/>
                  </a:lnTo>
                  <a:lnTo>
                    <a:pt x="1676" y="127"/>
                  </a:lnTo>
                  <a:lnTo>
                    <a:pt x="1677" y="124"/>
                  </a:lnTo>
                  <a:lnTo>
                    <a:pt x="1678" y="125"/>
                  </a:lnTo>
                  <a:lnTo>
                    <a:pt x="1679" y="110"/>
                  </a:lnTo>
                  <a:lnTo>
                    <a:pt x="1680" y="133"/>
                  </a:lnTo>
                  <a:lnTo>
                    <a:pt x="1681" y="133"/>
                  </a:lnTo>
                  <a:lnTo>
                    <a:pt x="1683" y="116"/>
                  </a:lnTo>
                  <a:lnTo>
                    <a:pt x="1684" y="119"/>
                  </a:lnTo>
                  <a:lnTo>
                    <a:pt x="1685" y="136"/>
                  </a:lnTo>
                  <a:lnTo>
                    <a:pt x="1686" y="138"/>
                  </a:lnTo>
                  <a:lnTo>
                    <a:pt x="1687" y="126"/>
                  </a:lnTo>
                  <a:lnTo>
                    <a:pt x="1688" y="124"/>
                  </a:lnTo>
                  <a:lnTo>
                    <a:pt x="1690" y="136"/>
                  </a:lnTo>
                  <a:lnTo>
                    <a:pt x="1691" y="136"/>
                  </a:lnTo>
                  <a:lnTo>
                    <a:pt x="1692" y="119"/>
                  </a:lnTo>
                  <a:lnTo>
                    <a:pt x="1693" y="117"/>
                  </a:lnTo>
                  <a:lnTo>
                    <a:pt x="1694" y="128"/>
                  </a:lnTo>
                  <a:lnTo>
                    <a:pt x="1695" y="106"/>
                  </a:lnTo>
                  <a:lnTo>
                    <a:pt x="1696" y="125"/>
                  </a:lnTo>
                  <a:lnTo>
                    <a:pt x="1698" y="121"/>
                  </a:lnTo>
                  <a:lnTo>
                    <a:pt x="1699" y="141"/>
                  </a:lnTo>
                  <a:lnTo>
                    <a:pt x="1700" y="117"/>
                  </a:lnTo>
                  <a:lnTo>
                    <a:pt x="1701" y="132"/>
                  </a:lnTo>
                  <a:lnTo>
                    <a:pt x="1702" y="119"/>
                  </a:lnTo>
                  <a:lnTo>
                    <a:pt x="1703" y="125"/>
                  </a:lnTo>
                  <a:lnTo>
                    <a:pt x="1705" y="130"/>
                  </a:lnTo>
                  <a:lnTo>
                    <a:pt x="1706" y="125"/>
                  </a:lnTo>
                  <a:lnTo>
                    <a:pt x="1707" y="128"/>
                  </a:lnTo>
                  <a:lnTo>
                    <a:pt x="1708" y="133"/>
                  </a:lnTo>
                  <a:lnTo>
                    <a:pt x="1709" y="121"/>
                  </a:lnTo>
                  <a:lnTo>
                    <a:pt x="1710" y="126"/>
                  </a:lnTo>
                  <a:lnTo>
                    <a:pt x="1712" y="109"/>
                  </a:lnTo>
                  <a:lnTo>
                    <a:pt x="1713" y="132"/>
                  </a:lnTo>
                  <a:lnTo>
                    <a:pt x="1714" y="98"/>
                  </a:lnTo>
                  <a:lnTo>
                    <a:pt x="1715" y="107"/>
                  </a:lnTo>
                  <a:lnTo>
                    <a:pt x="1716" y="112"/>
                  </a:lnTo>
                  <a:lnTo>
                    <a:pt x="1717" y="119"/>
                  </a:lnTo>
                  <a:lnTo>
                    <a:pt x="1719" y="132"/>
                  </a:lnTo>
                  <a:lnTo>
                    <a:pt x="1720" y="110"/>
                  </a:lnTo>
                  <a:lnTo>
                    <a:pt x="1721" y="118"/>
                  </a:lnTo>
                  <a:lnTo>
                    <a:pt x="1722" y="120"/>
                  </a:lnTo>
                  <a:lnTo>
                    <a:pt x="1723" y="131"/>
                  </a:lnTo>
                  <a:lnTo>
                    <a:pt x="1724" y="140"/>
                  </a:lnTo>
                  <a:lnTo>
                    <a:pt x="1726" y="100"/>
                  </a:lnTo>
                  <a:lnTo>
                    <a:pt x="1727" y="20"/>
                  </a:lnTo>
                  <a:lnTo>
                    <a:pt x="1728" y="58"/>
                  </a:lnTo>
                  <a:lnTo>
                    <a:pt x="1729" y="55"/>
                  </a:lnTo>
                  <a:lnTo>
                    <a:pt x="1730" y="83"/>
                  </a:lnTo>
                  <a:lnTo>
                    <a:pt x="1731" y="82"/>
                  </a:lnTo>
                  <a:lnTo>
                    <a:pt x="1732" y="93"/>
                  </a:lnTo>
                  <a:lnTo>
                    <a:pt x="1734" y="110"/>
                  </a:lnTo>
                  <a:lnTo>
                    <a:pt x="1735" y="122"/>
                  </a:lnTo>
                  <a:lnTo>
                    <a:pt x="1736" y="114"/>
                  </a:lnTo>
                  <a:lnTo>
                    <a:pt x="1737" y="122"/>
                  </a:lnTo>
                  <a:lnTo>
                    <a:pt x="1738" y="123"/>
                  </a:lnTo>
                  <a:lnTo>
                    <a:pt x="1739" y="126"/>
                  </a:lnTo>
                  <a:lnTo>
                    <a:pt x="1741" y="125"/>
                  </a:lnTo>
                  <a:lnTo>
                    <a:pt x="1742" y="138"/>
                  </a:lnTo>
                  <a:lnTo>
                    <a:pt x="1743" y="115"/>
                  </a:lnTo>
                  <a:lnTo>
                    <a:pt x="1744" y="128"/>
                  </a:lnTo>
                  <a:lnTo>
                    <a:pt x="1745" y="118"/>
                  </a:lnTo>
                  <a:lnTo>
                    <a:pt x="1746" y="130"/>
                  </a:lnTo>
                  <a:lnTo>
                    <a:pt x="1748" y="125"/>
                  </a:lnTo>
                  <a:lnTo>
                    <a:pt x="1749" y="113"/>
                  </a:lnTo>
                  <a:lnTo>
                    <a:pt x="1750" y="118"/>
                  </a:lnTo>
                  <a:lnTo>
                    <a:pt x="1751" y="127"/>
                  </a:lnTo>
                  <a:lnTo>
                    <a:pt x="1752" y="131"/>
                  </a:lnTo>
                  <a:lnTo>
                    <a:pt x="1753" y="120"/>
                  </a:lnTo>
                  <a:lnTo>
                    <a:pt x="1755" y="130"/>
                  </a:lnTo>
                  <a:lnTo>
                    <a:pt x="1756" y="122"/>
                  </a:lnTo>
                  <a:lnTo>
                    <a:pt x="1757" y="112"/>
                  </a:lnTo>
                  <a:lnTo>
                    <a:pt x="1758" y="121"/>
                  </a:lnTo>
                  <a:lnTo>
                    <a:pt x="1759" y="136"/>
                  </a:lnTo>
                  <a:lnTo>
                    <a:pt x="1760" y="117"/>
                  </a:lnTo>
                  <a:lnTo>
                    <a:pt x="1762" y="124"/>
                  </a:lnTo>
                  <a:lnTo>
                    <a:pt x="1763" y="128"/>
                  </a:lnTo>
                  <a:lnTo>
                    <a:pt x="1764" y="127"/>
                  </a:lnTo>
                  <a:lnTo>
                    <a:pt x="1765" y="133"/>
                  </a:lnTo>
                  <a:lnTo>
                    <a:pt x="1766" y="127"/>
                  </a:lnTo>
                  <a:lnTo>
                    <a:pt x="1767" y="121"/>
                  </a:lnTo>
                  <a:lnTo>
                    <a:pt x="1768" y="103"/>
                  </a:lnTo>
                  <a:lnTo>
                    <a:pt x="1770" y="123"/>
                  </a:lnTo>
                  <a:lnTo>
                    <a:pt x="1771" y="126"/>
                  </a:lnTo>
                  <a:lnTo>
                    <a:pt x="1772" y="129"/>
                  </a:lnTo>
                  <a:lnTo>
                    <a:pt x="1773" y="106"/>
                  </a:lnTo>
                  <a:lnTo>
                    <a:pt x="1774" y="136"/>
                  </a:lnTo>
                  <a:lnTo>
                    <a:pt x="1775" y="131"/>
                  </a:lnTo>
                  <a:lnTo>
                    <a:pt x="1776" y="138"/>
                  </a:lnTo>
                  <a:lnTo>
                    <a:pt x="1778" y="132"/>
                  </a:lnTo>
                  <a:lnTo>
                    <a:pt x="1779" y="104"/>
                  </a:lnTo>
                  <a:lnTo>
                    <a:pt x="1780" y="122"/>
                  </a:lnTo>
                  <a:lnTo>
                    <a:pt x="1781" y="134"/>
                  </a:lnTo>
                  <a:lnTo>
                    <a:pt x="1782" y="132"/>
                  </a:lnTo>
                  <a:lnTo>
                    <a:pt x="1783" y="130"/>
                  </a:lnTo>
                  <a:lnTo>
                    <a:pt x="1785" y="119"/>
                  </a:lnTo>
                  <a:lnTo>
                    <a:pt x="1786" y="122"/>
                  </a:lnTo>
                  <a:lnTo>
                    <a:pt x="1787" y="114"/>
                  </a:lnTo>
                  <a:lnTo>
                    <a:pt x="1788" y="112"/>
                  </a:lnTo>
                  <a:lnTo>
                    <a:pt x="1789" y="124"/>
                  </a:lnTo>
                  <a:lnTo>
                    <a:pt x="1790" y="136"/>
                  </a:lnTo>
                  <a:lnTo>
                    <a:pt x="1792" y="127"/>
                  </a:lnTo>
                  <a:lnTo>
                    <a:pt x="1793" y="121"/>
                  </a:lnTo>
                  <a:lnTo>
                    <a:pt x="1794" y="125"/>
                  </a:lnTo>
                  <a:lnTo>
                    <a:pt x="1795" y="123"/>
                  </a:lnTo>
                  <a:lnTo>
                    <a:pt x="1796" y="123"/>
                  </a:lnTo>
                  <a:lnTo>
                    <a:pt x="1797" y="136"/>
                  </a:lnTo>
                  <a:lnTo>
                    <a:pt x="1799" y="117"/>
                  </a:lnTo>
                  <a:lnTo>
                    <a:pt x="1800" y="124"/>
                  </a:lnTo>
                  <a:lnTo>
                    <a:pt x="1801" y="118"/>
                  </a:lnTo>
                  <a:lnTo>
                    <a:pt x="1802" y="128"/>
                  </a:lnTo>
                  <a:lnTo>
                    <a:pt x="1803" y="131"/>
                  </a:lnTo>
                  <a:lnTo>
                    <a:pt x="1804" y="121"/>
                  </a:lnTo>
                  <a:lnTo>
                    <a:pt x="1806" y="124"/>
                  </a:lnTo>
                  <a:lnTo>
                    <a:pt x="1807" y="128"/>
                  </a:lnTo>
                  <a:lnTo>
                    <a:pt x="1808" y="133"/>
                  </a:lnTo>
                  <a:lnTo>
                    <a:pt x="1809" y="124"/>
                  </a:lnTo>
                  <a:lnTo>
                    <a:pt x="1810" y="137"/>
                  </a:lnTo>
                  <a:lnTo>
                    <a:pt x="1811" y="114"/>
                  </a:lnTo>
                  <a:lnTo>
                    <a:pt x="1813" y="112"/>
                  </a:lnTo>
                  <a:lnTo>
                    <a:pt x="1814" y="124"/>
                  </a:lnTo>
                  <a:lnTo>
                    <a:pt x="1815" y="116"/>
                  </a:lnTo>
                  <a:lnTo>
                    <a:pt x="1816" y="126"/>
                  </a:lnTo>
                  <a:lnTo>
                    <a:pt x="1817" y="135"/>
                  </a:lnTo>
                  <a:lnTo>
                    <a:pt x="1818" y="115"/>
                  </a:lnTo>
                  <a:lnTo>
                    <a:pt x="1819" y="115"/>
                  </a:lnTo>
                  <a:lnTo>
                    <a:pt x="1821" y="114"/>
                  </a:lnTo>
                  <a:lnTo>
                    <a:pt x="1822" y="139"/>
                  </a:lnTo>
                  <a:lnTo>
                    <a:pt x="1823" y="124"/>
                  </a:lnTo>
                  <a:lnTo>
                    <a:pt x="1824" y="130"/>
                  </a:lnTo>
                  <a:lnTo>
                    <a:pt x="1825" y="130"/>
                  </a:lnTo>
                  <a:lnTo>
                    <a:pt x="1826" y="111"/>
                  </a:lnTo>
                  <a:lnTo>
                    <a:pt x="1827" y="111"/>
                  </a:lnTo>
                  <a:lnTo>
                    <a:pt x="1829" y="121"/>
                  </a:lnTo>
                  <a:lnTo>
                    <a:pt x="1830" y="104"/>
                  </a:lnTo>
                  <a:lnTo>
                    <a:pt x="1831" y="114"/>
                  </a:lnTo>
                  <a:lnTo>
                    <a:pt x="1832" y="130"/>
                  </a:lnTo>
                  <a:lnTo>
                    <a:pt x="1833" y="129"/>
                  </a:lnTo>
                  <a:lnTo>
                    <a:pt x="1835" y="134"/>
                  </a:lnTo>
                  <a:lnTo>
                    <a:pt x="1836" y="118"/>
                  </a:lnTo>
                  <a:lnTo>
                    <a:pt x="1837" y="107"/>
                  </a:lnTo>
                  <a:lnTo>
                    <a:pt x="1838" y="136"/>
                  </a:lnTo>
                  <a:lnTo>
                    <a:pt x="1839" y="134"/>
                  </a:lnTo>
                  <a:lnTo>
                    <a:pt x="1840" y="145"/>
                  </a:lnTo>
                  <a:lnTo>
                    <a:pt x="1842" y="115"/>
                  </a:lnTo>
                  <a:lnTo>
                    <a:pt x="1843" y="134"/>
                  </a:lnTo>
                  <a:lnTo>
                    <a:pt x="1844" y="133"/>
                  </a:lnTo>
                  <a:lnTo>
                    <a:pt x="1845" y="107"/>
                  </a:lnTo>
                  <a:lnTo>
                    <a:pt x="1846" y="128"/>
                  </a:lnTo>
                  <a:lnTo>
                    <a:pt x="1847" y="134"/>
                  </a:lnTo>
                  <a:lnTo>
                    <a:pt x="1849" y="111"/>
                  </a:lnTo>
                  <a:lnTo>
                    <a:pt x="1850" y="130"/>
                  </a:lnTo>
                  <a:lnTo>
                    <a:pt x="1851" y="131"/>
                  </a:lnTo>
                  <a:lnTo>
                    <a:pt x="1852" y="136"/>
                  </a:lnTo>
                  <a:lnTo>
                    <a:pt x="1853" y="127"/>
                  </a:lnTo>
                  <a:lnTo>
                    <a:pt x="1854" y="106"/>
                  </a:lnTo>
                  <a:lnTo>
                    <a:pt x="1855" y="122"/>
                  </a:lnTo>
                  <a:lnTo>
                    <a:pt x="1857" y="114"/>
                  </a:lnTo>
                  <a:lnTo>
                    <a:pt x="1858" y="123"/>
                  </a:lnTo>
                  <a:lnTo>
                    <a:pt x="1859" y="118"/>
                  </a:lnTo>
                  <a:lnTo>
                    <a:pt x="1860" y="128"/>
                  </a:lnTo>
                  <a:lnTo>
                    <a:pt x="1861" y="112"/>
                  </a:lnTo>
                  <a:lnTo>
                    <a:pt x="1862" y="124"/>
                  </a:lnTo>
                  <a:lnTo>
                    <a:pt x="1863" y="132"/>
                  </a:lnTo>
                  <a:lnTo>
                    <a:pt x="1865" y="128"/>
                  </a:lnTo>
                  <a:lnTo>
                    <a:pt x="1866" y="143"/>
                  </a:lnTo>
                  <a:lnTo>
                    <a:pt x="1867" y="125"/>
                  </a:lnTo>
                  <a:lnTo>
                    <a:pt x="1868" y="136"/>
                  </a:lnTo>
                  <a:lnTo>
                    <a:pt x="1869" y="123"/>
                  </a:lnTo>
                  <a:lnTo>
                    <a:pt x="1870" y="134"/>
                  </a:lnTo>
                  <a:lnTo>
                    <a:pt x="1872" y="128"/>
                  </a:lnTo>
                  <a:lnTo>
                    <a:pt x="1873" y="106"/>
                  </a:lnTo>
                  <a:lnTo>
                    <a:pt x="1874" y="136"/>
                  </a:lnTo>
                  <a:lnTo>
                    <a:pt x="1875" y="117"/>
                  </a:lnTo>
                  <a:lnTo>
                    <a:pt x="1876" y="111"/>
                  </a:lnTo>
                  <a:lnTo>
                    <a:pt x="1877" y="138"/>
                  </a:lnTo>
                  <a:lnTo>
                    <a:pt x="1879" y="128"/>
                  </a:lnTo>
                  <a:lnTo>
                    <a:pt x="1880" y="107"/>
                  </a:lnTo>
                  <a:lnTo>
                    <a:pt x="1881" y="106"/>
                  </a:lnTo>
                  <a:lnTo>
                    <a:pt x="1882" y="133"/>
                  </a:lnTo>
                  <a:lnTo>
                    <a:pt x="1883" y="116"/>
                  </a:lnTo>
                  <a:lnTo>
                    <a:pt x="1884" y="114"/>
                  </a:lnTo>
                  <a:lnTo>
                    <a:pt x="1886" y="115"/>
                  </a:lnTo>
                  <a:lnTo>
                    <a:pt x="1887" y="127"/>
                  </a:lnTo>
                  <a:lnTo>
                    <a:pt x="1888" y="134"/>
                  </a:lnTo>
                  <a:lnTo>
                    <a:pt x="1889" y="126"/>
                  </a:lnTo>
                  <a:lnTo>
                    <a:pt x="1890" y="122"/>
                  </a:lnTo>
                  <a:lnTo>
                    <a:pt x="1891" y="130"/>
                  </a:lnTo>
                  <a:lnTo>
                    <a:pt x="1893" y="124"/>
                  </a:lnTo>
                  <a:lnTo>
                    <a:pt x="1894" y="113"/>
                  </a:lnTo>
                  <a:lnTo>
                    <a:pt x="1895" y="126"/>
                  </a:lnTo>
                  <a:lnTo>
                    <a:pt x="1896" y="110"/>
                  </a:lnTo>
                  <a:lnTo>
                    <a:pt x="1897" y="134"/>
                  </a:lnTo>
                  <a:lnTo>
                    <a:pt x="1898" y="119"/>
                  </a:lnTo>
                  <a:lnTo>
                    <a:pt x="1899" y="123"/>
                  </a:lnTo>
                  <a:lnTo>
                    <a:pt x="1901" y="114"/>
                  </a:lnTo>
                  <a:lnTo>
                    <a:pt x="1902" y="125"/>
                  </a:lnTo>
                  <a:lnTo>
                    <a:pt x="1903" y="128"/>
                  </a:lnTo>
                  <a:lnTo>
                    <a:pt x="1904" y="123"/>
                  </a:lnTo>
                  <a:lnTo>
                    <a:pt x="1905" y="122"/>
                  </a:lnTo>
                  <a:lnTo>
                    <a:pt x="1906" y="121"/>
                  </a:lnTo>
                  <a:lnTo>
                    <a:pt x="1908" y="127"/>
                  </a:lnTo>
                  <a:lnTo>
                    <a:pt x="1909" y="135"/>
                  </a:lnTo>
                  <a:lnTo>
                    <a:pt x="1910" y="125"/>
                  </a:lnTo>
                  <a:lnTo>
                    <a:pt x="1911" y="130"/>
                  </a:lnTo>
                  <a:lnTo>
                    <a:pt x="1912" y="132"/>
                  </a:lnTo>
                  <a:lnTo>
                    <a:pt x="1913" y="128"/>
                  </a:lnTo>
                  <a:lnTo>
                    <a:pt x="1914" y="103"/>
                  </a:lnTo>
                  <a:lnTo>
                    <a:pt x="1916" y="121"/>
                  </a:lnTo>
                  <a:lnTo>
                    <a:pt x="1917" y="121"/>
                  </a:lnTo>
                  <a:lnTo>
                    <a:pt x="1918" y="120"/>
                  </a:lnTo>
                  <a:lnTo>
                    <a:pt x="1919" y="130"/>
                  </a:lnTo>
                  <a:lnTo>
                    <a:pt x="1920" y="103"/>
                  </a:lnTo>
                  <a:lnTo>
                    <a:pt x="1922" y="144"/>
                  </a:lnTo>
                  <a:lnTo>
                    <a:pt x="1923" y="130"/>
                  </a:lnTo>
                  <a:lnTo>
                    <a:pt x="1924" y="117"/>
                  </a:lnTo>
                  <a:lnTo>
                    <a:pt x="1925" y="119"/>
                  </a:lnTo>
                  <a:lnTo>
                    <a:pt x="1926" y="131"/>
                  </a:lnTo>
                  <a:lnTo>
                    <a:pt x="1927" y="122"/>
                  </a:lnTo>
                  <a:lnTo>
                    <a:pt x="1929" y="112"/>
                  </a:lnTo>
                  <a:lnTo>
                    <a:pt x="1930" y="130"/>
                  </a:lnTo>
                  <a:lnTo>
                    <a:pt x="1931" y="128"/>
                  </a:lnTo>
                  <a:lnTo>
                    <a:pt x="1932" y="126"/>
                  </a:lnTo>
                  <a:lnTo>
                    <a:pt x="1933" y="132"/>
                  </a:lnTo>
                  <a:lnTo>
                    <a:pt x="1934" y="117"/>
                  </a:lnTo>
                  <a:lnTo>
                    <a:pt x="1936" y="111"/>
                  </a:lnTo>
                  <a:lnTo>
                    <a:pt x="1937" y="103"/>
                  </a:lnTo>
                  <a:lnTo>
                    <a:pt x="1938" y="91"/>
                  </a:lnTo>
                  <a:lnTo>
                    <a:pt x="1939" y="112"/>
                  </a:lnTo>
                  <a:lnTo>
                    <a:pt x="1940" y="107"/>
                  </a:lnTo>
                  <a:lnTo>
                    <a:pt x="1941" y="113"/>
                  </a:lnTo>
                  <a:lnTo>
                    <a:pt x="1942" y="119"/>
                  </a:lnTo>
                  <a:lnTo>
                    <a:pt x="1944" y="124"/>
                  </a:lnTo>
                  <a:lnTo>
                    <a:pt x="1945" y="134"/>
                  </a:lnTo>
                  <a:lnTo>
                    <a:pt x="1946" y="117"/>
                  </a:lnTo>
                  <a:lnTo>
                    <a:pt x="1947" y="111"/>
                  </a:lnTo>
                  <a:lnTo>
                    <a:pt x="1948" y="134"/>
                  </a:lnTo>
                  <a:lnTo>
                    <a:pt x="1949" y="119"/>
                  </a:lnTo>
                  <a:lnTo>
                    <a:pt x="1950" y="135"/>
                  </a:lnTo>
                  <a:lnTo>
                    <a:pt x="1952" y="119"/>
                  </a:lnTo>
                  <a:lnTo>
                    <a:pt x="1953" y="120"/>
                  </a:lnTo>
                  <a:lnTo>
                    <a:pt x="1954" y="131"/>
                  </a:lnTo>
                  <a:lnTo>
                    <a:pt x="1955" y="116"/>
                  </a:lnTo>
                  <a:lnTo>
                    <a:pt x="1956" y="122"/>
                  </a:lnTo>
                  <a:lnTo>
                    <a:pt x="1957" y="112"/>
                  </a:lnTo>
                  <a:lnTo>
                    <a:pt x="1959" y="126"/>
                  </a:lnTo>
                  <a:lnTo>
                    <a:pt x="1960" y="125"/>
                  </a:lnTo>
                  <a:lnTo>
                    <a:pt x="1961" y="126"/>
                  </a:lnTo>
                  <a:lnTo>
                    <a:pt x="1962" y="133"/>
                  </a:lnTo>
                  <a:lnTo>
                    <a:pt x="1963" y="124"/>
                  </a:lnTo>
                  <a:lnTo>
                    <a:pt x="1964" y="124"/>
                  </a:lnTo>
                  <a:lnTo>
                    <a:pt x="1966" y="120"/>
                  </a:lnTo>
                  <a:lnTo>
                    <a:pt x="1967" y="116"/>
                  </a:lnTo>
                  <a:lnTo>
                    <a:pt x="1968" y="144"/>
                  </a:lnTo>
                  <a:lnTo>
                    <a:pt x="1969" y="138"/>
                  </a:lnTo>
                  <a:lnTo>
                    <a:pt x="1970" y="126"/>
                  </a:lnTo>
                  <a:lnTo>
                    <a:pt x="1971" y="122"/>
                  </a:lnTo>
                  <a:lnTo>
                    <a:pt x="1973" y="114"/>
                  </a:lnTo>
                  <a:lnTo>
                    <a:pt x="1974" y="116"/>
                  </a:lnTo>
                  <a:lnTo>
                    <a:pt x="1975" y="141"/>
                  </a:lnTo>
                  <a:lnTo>
                    <a:pt x="1976" y="121"/>
                  </a:lnTo>
                  <a:lnTo>
                    <a:pt x="1977" y="128"/>
                  </a:lnTo>
                  <a:lnTo>
                    <a:pt x="1978" y="119"/>
                  </a:lnTo>
                  <a:lnTo>
                    <a:pt x="1980" y="134"/>
                  </a:lnTo>
                  <a:lnTo>
                    <a:pt x="1981" y="121"/>
                  </a:lnTo>
                  <a:lnTo>
                    <a:pt x="1982" y="126"/>
                  </a:lnTo>
                  <a:lnTo>
                    <a:pt x="1983" y="109"/>
                  </a:lnTo>
                  <a:lnTo>
                    <a:pt x="1984" y="131"/>
                  </a:lnTo>
                  <a:lnTo>
                    <a:pt x="1985" y="128"/>
                  </a:lnTo>
                  <a:lnTo>
                    <a:pt x="1986" y="130"/>
                  </a:lnTo>
                  <a:lnTo>
                    <a:pt x="1988" y="133"/>
                  </a:lnTo>
                  <a:lnTo>
                    <a:pt x="1989" y="121"/>
                  </a:lnTo>
                  <a:lnTo>
                    <a:pt x="1990" y="132"/>
                  </a:lnTo>
                  <a:lnTo>
                    <a:pt x="1991" y="124"/>
                  </a:lnTo>
                  <a:lnTo>
                    <a:pt x="1992" y="112"/>
                  </a:lnTo>
                  <a:lnTo>
                    <a:pt x="1993" y="118"/>
                  </a:lnTo>
                  <a:lnTo>
                    <a:pt x="1994" y="132"/>
                  </a:lnTo>
                  <a:lnTo>
                    <a:pt x="1996" y="128"/>
                  </a:lnTo>
                  <a:lnTo>
                    <a:pt x="1997" y="110"/>
                  </a:lnTo>
                  <a:lnTo>
                    <a:pt x="1998" y="128"/>
                  </a:lnTo>
                  <a:lnTo>
                    <a:pt x="1999" y="128"/>
                  </a:lnTo>
                  <a:lnTo>
                    <a:pt x="2000" y="123"/>
                  </a:lnTo>
                  <a:lnTo>
                    <a:pt x="2001" y="133"/>
                  </a:lnTo>
                  <a:lnTo>
                    <a:pt x="2003" y="134"/>
                  </a:lnTo>
                  <a:lnTo>
                    <a:pt x="2004" y="142"/>
                  </a:lnTo>
                  <a:lnTo>
                    <a:pt x="2005" y="143"/>
                  </a:lnTo>
                  <a:lnTo>
                    <a:pt x="2006" y="114"/>
                  </a:lnTo>
                  <a:lnTo>
                    <a:pt x="2007" y="123"/>
                  </a:lnTo>
                  <a:lnTo>
                    <a:pt x="2008" y="134"/>
                  </a:lnTo>
                  <a:lnTo>
                    <a:pt x="2010" y="123"/>
                  </a:lnTo>
                  <a:lnTo>
                    <a:pt x="2011" y="130"/>
                  </a:lnTo>
                  <a:lnTo>
                    <a:pt x="2012" y="125"/>
                  </a:lnTo>
                  <a:lnTo>
                    <a:pt x="2013" y="107"/>
                  </a:lnTo>
                  <a:lnTo>
                    <a:pt x="2014" y="112"/>
                  </a:lnTo>
                  <a:lnTo>
                    <a:pt x="2016" y="125"/>
                  </a:lnTo>
                  <a:lnTo>
                    <a:pt x="2017" y="135"/>
                  </a:lnTo>
                  <a:lnTo>
                    <a:pt x="2018" y="105"/>
                  </a:lnTo>
                  <a:lnTo>
                    <a:pt x="2019" y="129"/>
                  </a:lnTo>
                  <a:lnTo>
                    <a:pt x="2020" y="124"/>
                  </a:lnTo>
                  <a:lnTo>
                    <a:pt x="2021" y="129"/>
                  </a:lnTo>
                  <a:lnTo>
                    <a:pt x="2022" y="131"/>
                  </a:lnTo>
                  <a:lnTo>
                    <a:pt x="2024" y="120"/>
                  </a:lnTo>
                  <a:lnTo>
                    <a:pt x="2025" y="113"/>
                  </a:lnTo>
                  <a:lnTo>
                    <a:pt x="2026" y="133"/>
                  </a:lnTo>
                  <a:lnTo>
                    <a:pt x="2027" y="127"/>
                  </a:lnTo>
                  <a:lnTo>
                    <a:pt x="2028" y="112"/>
                  </a:lnTo>
                  <a:lnTo>
                    <a:pt x="2029" y="102"/>
                  </a:lnTo>
                  <a:lnTo>
                    <a:pt x="2031" y="109"/>
                  </a:lnTo>
                  <a:lnTo>
                    <a:pt x="2032" y="122"/>
                  </a:lnTo>
                  <a:lnTo>
                    <a:pt x="2033" y="122"/>
                  </a:lnTo>
                  <a:lnTo>
                    <a:pt x="2034" y="126"/>
                  </a:lnTo>
                  <a:lnTo>
                    <a:pt x="2035" y="122"/>
                  </a:lnTo>
                  <a:lnTo>
                    <a:pt x="2036" y="117"/>
                  </a:lnTo>
                  <a:lnTo>
                    <a:pt x="2037" y="124"/>
                  </a:lnTo>
                  <a:lnTo>
                    <a:pt x="2039" y="112"/>
                  </a:lnTo>
                  <a:lnTo>
                    <a:pt x="2040" y="113"/>
                  </a:lnTo>
                  <a:lnTo>
                    <a:pt x="2041" y="111"/>
                  </a:lnTo>
                  <a:lnTo>
                    <a:pt x="2042" y="124"/>
                  </a:lnTo>
                  <a:lnTo>
                    <a:pt x="2043" y="122"/>
                  </a:lnTo>
                  <a:lnTo>
                    <a:pt x="2044" y="124"/>
                  </a:lnTo>
                  <a:lnTo>
                    <a:pt x="2046" y="113"/>
                  </a:lnTo>
                  <a:lnTo>
                    <a:pt x="2047" y="131"/>
                  </a:lnTo>
                  <a:lnTo>
                    <a:pt x="2048" y="121"/>
                  </a:lnTo>
                  <a:lnTo>
                    <a:pt x="2049" y="127"/>
                  </a:lnTo>
                  <a:lnTo>
                    <a:pt x="2050" y="132"/>
                  </a:lnTo>
                  <a:lnTo>
                    <a:pt x="2051" y="110"/>
                  </a:lnTo>
                  <a:lnTo>
                    <a:pt x="2053" y="130"/>
                  </a:lnTo>
                  <a:lnTo>
                    <a:pt x="2054" y="121"/>
                  </a:lnTo>
                  <a:lnTo>
                    <a:pt x="2055" y="126"/>
                  </a:lnTo>
                  <a:lnTo>
                    <a:pt x="2056" y="104"/>
                  </a:lnTo>
                  <a:lnTo>
                    <a:pt x="2057" y="113"/>
                  </a:lnTo>
                  <a:lnTo>
                    <a:pt x="2058" y="106"/>
                  </a:lnTo>
                  <a:lnTo>
                    <a:pt x="2060" y="122"/>
                  </a:lnTo>
                  <a:lnTo>
                    <a:pt x="2061" y="121"/>
                  </a:lnTo>
                  <a:lnTo>
                    <a:pt x="2062" y="121"/>
                  </a:lnTo>
                  <a:lnTo>
                    <a:pt x="2063" y="135"/>
                  </a:lnTo>
                  <a:lnTo>
                    <a:pt x="2064" y="142"/>
                  </a:lnTo>
                  <a:lnTo>
                    <a:pt x="2065" y="111"/>
                  </a:lnTo>
                  <a:lnTo>
                    <a:pt x="2067" y="121"/>
                  </a:lnTo>
                  <a:lnTo>
                    <a:pt x="2068" y="128"/>
                  </a:lnTo>
                  <a:lnTo>
                    <a:pt x="2069" y="132"/>
                  </a:lnTo>
                  <a:lnTo>
                    <a:pt x="2070" y="120"/>
                  </a:lnTo>
                  <a:lnTo>
                    <a:pt x="2071" y="120"/>
                  </a:lnTo>
                  <a:lnTo>
                    <a:pt x="2072" y="107"/>
                  </a:lnTo>
                  <a:lnTo>
                    <a:pt x="2073" y="70"/>
                  </a:lnTo>
                  <a:lnTo>
                    <a:pt x="2075" y="110"/>
                  </a:lnTo>
                  <a:lnTo>
                    <a:pt x="2076" y="96"/>
                  </a:lnTo>
                  <a:lnTo>
                    <a:pt x="2077" y="113"/>
                  </a:lnTo>
                  <a:lnTo>
                    <a:pt x="2078" y="109"/>
                  </a:lnTo>
                  <a:lnTo>
                    <a:pt x="2079" y="112"/>
                  </a:lnTo>
                  <a:lnTo>
                    <a:pt x="2080" y="136"/>
                  </a:lnTo>
                  <a:lnTo>
                    <a:pt x="2081" y="124"/>
                  </a:lnTo>
                  <a:lnTo>
                    <a:pt x="2083" y="117"/>
                  </a:lnTo>
                  <a:lnTo>
                    <a:pt x="2084" y="125"/>
                  </a:lnTo>
                  <a:lnTo>
                    <a:pt x="2085" y="114"/>
                  </a:lnTo>
                  <a:lnTo>
                    <a:pt x="2086" y="134"/>
                  </a:lnTo>
                  <a:lnTo>
                    <a:pt x="2087" y="116"/>
                  </a:lnTo>
                  <a:lnTo>
                    <a:pt x="2088" y="130"/>
                  </a:lnTo>
                  <a:lnTo>
                    <a:pt x="2090" y="129"/>
                  </a:lnTo>
                  <a:lnTo>
                    <a:pt x="2091" y="135"/>
                  </a:lnTo>
                  <a:lnTo>
                    <a:pt x="2092" y="123"/>
                  </a:lnTo>
                  <a:lnTo>
                    <a:pt x="2093" y="139"/>
                  </a:lnTo>
                  <a:lnTo>
                    <a:pt x="2094" y="143"/>
                  </a:lnTo>
                  <a:lnTo>
                    <a:pt x="2095" y="114"/>
                  </a:lnTo>
                  <a:lnTo>
                    <a:pt x="2097" y="112"/>
                  </a:lnTo>
                  <a:lnTo>
                    <a:pt x="2098" y="121"/>
                  </a:lnTo>
                  <a:lnTo>
                    <a:pt x="2099" y="122"/>
                  </a:lnTo>
                  <a:lnTo>
                    <a:pt x="2100" y="130"/>
                  </a:lnTo>
                  <a:lnTo>
                    <a:pt x="2101" y="126"/>
                  </a:lnTo>
                  <a:lnTo>
                    <a:pt x="2103" y="117"/>
                  </a:lnTo>
                  <a:lnTo>
                    <a:pt x="2104" y="106"/>
                  </a:lnTo>
                  <a:lnTo>
                    <a:pt x="2105" y="120"/>
                  </a:lnTo>
                  <a:lnTo>
                    <a:pt x="2106" y="135"/>
                  </a:lnTo>
                  <a:lnTo>
                    <a:pt x="2107" y="112"/>
                  </a:lnTo>
                  <a:lnTo>
                    <a:pt x="2108" y="133"/>
                  </a:lnTo>
                  <a:lnTo>
                    <a:pt x="2109" y="130"/>
                  </a:lnTo>
                  <a:lnTo>
                    <a:pt x="2111" y="129"/>
                  </a:lnTo>
                  <a:lnTo>
                    <a:pt x="2112" y="127"/>
                  </a:lnTo>
                  <a:lnTo>
                    <a:pt x="2113" y="108"/>
                  </a:lnTo>
                  <a:lnTo>
                    <a:pt x="2114" y="121"/>
                  </a:lnTo>
                  <a:lnTo>
                    <a:pt x="2115" y="0"/>
                  </a:lnTo>
                  <a:lnTo>
                    <a:pt x="2116" y="38"/>
                  </a:lnTo>
                  <a:lnTo>
                    <a:pt x="2117" y="37"/>
                  </a:lnTo>
                  <a:lnTo>
                    <a:pt x="2119" y="71"/>
                  </a:lnTo>
                  <a:lnTo>
                    <a:pt x="2120" y="110"/>
                  </a:lnTo>
                  <a:lnTo>
                    <a:pt x="2121" y="103"/>
                  </a:lnTo>
                  <a:lnTo>
                    <a:pt x="2122" y="96"/>
                  </a:lnTo>
                  <a:lnTo>
                    <a:pt x="2123" y="112"/>
                  </a:lnTo>
                  <a:lnTo>
                    <a:pt x="2124" y="115"/>
                  </a:lnTo>
                  <a:lnTo>
                    <a:pt x="2126" y="108"/>
                  </a:lnTo>
                  <a:lnTo>
                    <a:pt x="2127" y="107"/>
                  </a:lnTo>
                  <a:lnTo>
                    <a:pt x="2128" y="115"/>
                  </a:lnTo>
                  <a:lnTo>
                    <a:pt x="2129" y="123"/>
                  </a:lnTo>
                  <a:lnTo>
                    <a:pt x="2130" y="127"/>
                  </a:lnTo>
                  <a:lnTo>
                    <a:pt x="2131" y="107"/>
                  </a:lnTo>
                  <a:lnTo>
                    <a:pt x="2133" y="110"/>
                  </a:lnTo>
                  <a:lnTo>
                    <a:pt x="2134" y="121"/>
                  </a:lnTo>
                  <a:lnTo>
                    <a:pt x="2135" y="110"/>
                  </a:lnTo>
                  <a:lnTo>
                    <a:pt x="2136" y="129"/>
                  </a:lnTo>
                  <a:lnTo>
                    <a:pt x="2137" y="136"/>
                  </a:lnTo>
                  <a:lnTo>
                    <a:pt x="2138" y="119"/>
                  </a:lnTo>
                  <a:lnTo>
                    <a:pt x="2140" y="119"/>
                  </a:lnTo>
                  <a:lnTo>
                    <a:pt x="2141" y="124"/>
                  </a:lnTo>
                  <a:lnTo>
                    <a:pt x="2142" y="124"/>
                  </a:lnTo>
                  <a:lnTo>
                    <a:pt x="2143" y="119"/>
                  </a:lnTo>
                  <a:lnTo>
                    <a:pt x="2144" y="118"/>
                  </a:lnTo>
                  <a:lnTo>
                    <a:pt x="2145" y="115"/>
                  </a:lnTo>
                  <a:lnTo>
                    <a:pt x="2147" y="131"/>
                  </a:lnTo>
                  <a:lnTo>
                    <a:pt x="2148" y="124"/>
                  </a:lnTo>
                  <a:lnTo>
                    <a:pt x="2149" y="101"/>
                  </a:lnTo>
                  <a:lnTo>
                    <a:pt x="2150" y="116"/>
                  </a:lnTo>
                  <a:lnTo>
                    <a:pt x="2151" y="124"/>
                  </a:lnTo>
                  <a:lnTo>
                    <a:pt x="2152" y="111"/>
                  </a:lnTo>
                  <a:lnTo>
                    <a:pt x="2154" y="124"/>
                  </a:lnTo>
                  <a:lnTo>
                    <a:pt x="2155" y="125"/>
                  </a:lnTo>
                  <a:lnTo>
                    <a:pt x="2156" y="122"/>
                  </a:lnTo>
                  <a:lnTo>
                    <a:pt x="2157" y="131"/>
                  </a:lnTo>
                  <a:lnTo>
                    <a:pt x="2158" y="111"/>
                  </a:lnTo>
                  <a:lnTo>
                    <a:pt x="2159" y="108"/>
                  </a:lnTo>
                  <a:lnTo>
                    <a:pt x="2160" y="133"/>
                  </a:lnTo>
                  <a:lnTo>
                    <a:pt x="2162" y="130"/>
                  </a:lnTo>
                  <a:lnTo>
                    <a:pt x="2163" y="132"/>
                  </a:lnTo>
                  <a:lnTo>
                    <a:pt x="2164" y="132"/>
                  </a:lnTo>
                  <a:lnTo>
                    <a:pt x="2165" y="114"/>
                  </a:lnTo>
                  <a:lnTo>
                    <a:pt x="2166" y="126"/>
                  </a:lnTo>
                  <a:lnTo>
                    <a:pt x="2167" y="124"/>
                  </a:lnTo>
                  <a:lnTo>
                    <a:pt x="2168" y="130"/>
                  </a:lnTo>
                  <a:lnTo>
                    <a:pt x="2170" y="118"/>
                  </a:lnTo>
                  <a:lnTo>
                    <a:pt x="2171" y="112"/>
                  </a:lnTo>
                  <a:lnTo>
                    <a:pt x="2172" y="133"/>
                  </a:lnTo>
                  <a:lnTo>
                    <a:pt x="2173" y="106"/>
                  </a:lnTo>
                  <a:lnTo>
                    <a:pt x="2174" y="116"/>
                  </a:lnTo>
                  <a:lnTo>
                    <a:pt x="2175" y="130"/>
                  </a:lnTo>
                  <a:lnTo>
                    <a:pt x="2177" y="120"/>
                  </a:lnTo>
                  <a:lnTo>
                    <a:pt x="2178" y="123"/>
                  </a:lnTo>
                  <a:lnTo>
                    <a:pt x="2179" y="127"/>
                  </a:lnTo>
                  <a:lnTo>
                    <a:pt x="2180" y="130"/>
                  </a:lnTo>
                  <a:lnTo>
                    <a:pt x="2181" y="134"/>
                  </a:lnTo>
                  <a:lnTo>
                    <a:pt x="2182" y="126"/>
                  </a:lnTo>
                  <a:lnTo>
                    <a:pt x="2184" y="130"/>
                  </a:lnTo>
                  <a:lnTo>
                    <a:pt x="2185" y="121"/>
                  </a:lnTo>
                  <a:lnTo>
                    <a:pt x="2186" y="114"/>
                  </a:lnTo>
                  <a:lnTo>
                    <a:pt x="2187" y="128"/>
                  </a:lnTo>
                  <a:lnTo>
                    <a:pt x="2188" y="121"/>
                  </a:lnTo>
                  <a:lnTo>
                    <a:pt x="2189" y="114"/>
                  </a:lnTo>
                  <a:lnTo>
                    <a:pt x="2191" y="120"/>
                  </a:lnTo>
                  <a:lnTo>
                    <a:pt x="2192" y="118"/>
                  </a:lnTo>
                  <a:lnTo>
                    <a:pt x="2193" y="142"/>
                  </a:lnTo>
                  <a:lnTo>
                    <a:pt x="2194" y="123"/>
                  </a:lnTo>
                  <a:lnTo>
                    <a:pt x="2195" y="132"/>
                  </a:lnTo>
                  <a:lnTo>
                    <a:pt x="2196" y="129"/>
                  </a:lnTo>
                  <a:lnTo>
                    <a:pt x="2198" y="124"/>
                  </a:lnTo>
                  <a:lnTo>
                    <a:pt x="2199" y="134"/>
                  </a:lnTo>
                  <a:lnTo>
                    <a:pt x="2200" y="118"/>
                  </a:lnTo>
                  <a:lnTo>
                    <a:pt x="2201" y="114"/>
                  </a:lnTo>
                  <a:lnTo>
                    <a:pt x="2202" y="116"/>
                  </a:lnTo>
                  <a:lnTo>
                    <a:pt x="2203" y="128"/>
                  </a:lnTo>
                  <a:lnTo>
                    <a:pt x="2204" y="111"/>
                  </a:lnTo>
                  <a:lnTo>
                    <a:pt x="2206" y="130"/>
                  </a:lnTo>
                  <a:lnTo>
                    <a:pt x="2207" y="101"/>
                  </a:lnTo>
                  <a:lnTo>
                    <a:pt x="2208" y="106"/>
                  </a:lnTo>
                  <a:lnTo>
                    <a:pt x="2209" y="114"/>
                  </a:lnTo>
                  <a:lnTo>
                    <a:pt x="2210" y="112"/>
                  </a:lnTo>
                  <a:lnTo>
                    <a:pt x="2211" y="107"/>
                  </a:lnTo>
                  <a:lnTo>
                    <a:pt x="2213" y="88"/>
                  </a:lnTo>
                  <a:lnTo>
                    <a:pt x="2214" y="107"/>
                  </a:lnTo>
                  <a:lnTo>
                    <a:pt x="2215" y="108"/>
                  </a:lnTo>
                  <a:lnTo>
                    <a:pt x="2216" y="103"/>
                  </a:lnTo>
                  <a:lnTo>
                    <a:pt x="2217" y="113"/>
                  </a:lnTo>
                  <a:lnTo>
                    <a:pt x="2218" y="104"/>
                  </a:lnTo>
                  <a:lnTo>
                    <a:pt x="2220" y="118"/>
                  </a:lnTo>
                  <a:lnTo>
                    <a:pt x="2221" y="136"/>
                  </a:lnTo>
                  <a:lnTo>
                    <a:pt x="2222" y="124"/>
                  </a:lnTo>
                  <a:lnTo>
                    <a:pt x="2223" y="126"/>
                  </a:lnTo>
                  <a:lnTo>
                    <a:pt x="2224" y="108"/>
                  </a:lnTo>
                  <a:lnTo>
                    <a:pt x="2225" y="130"/>
                  </a:lnTo>
                  <a:lnTo>
                    <a:pt x="2227" y="114"/>
                  </a:lnTo>
                  <a:lnTo>
                    <a:pt x="2228" y="127"/>
                  </a:lnTo>
                  <a:lnTo>
                    <a:pt x="2229" y="124"/>
                  </a:lnTo>
                  <a:lnTo>
                    <a:pt x="2230" y="108"/>
                  </a:lnTo>
                  <a:lnTo>
                    <a:pt x="2231" y="132"/>
                  </a:lnTo>
                  <a:lnTo>
                    <a:pt x="2232" y="117"/>
                  </a:lnTo>
                  <a:lnTo>
                    <a:pt x="2234" y="134"/>
                  </a:lnTo>
                  <a:lnTo>
                    <a:pt x="2235" y="130"/>
                  </a:lnTo>
                  <a:lnTo>
                    <a:pt x="2236" y="136"/>
                  </a:lnTo>
                  <a:lnTo>
                    <a:pt x="2237" y="118"/>
                  </a:lnTo>
                  <a:lnTo>
                    <a:pt x="2238" y="121"/>
                  </a:lnTo>
                  <a:lnTo>
                    <a:pt x="2239" y="125"/>
                  </a:lnTo>
                  <a:lnTo>
                    <a:pt x="2240" y="121"/>
                  </a:lnTo>
                  <a:lnTo>
                    <a:pt x="2242" y="112"/>
                  </a:lnTo>
                  <a:lnTo>
                    <a:pt x="2243" y="136"/>
                  </a:lnTo>
                  <a:lnTo>
                    <a:pt x="2244" y="110"/>
                  </a:lnTo>
                  <a:lnTo>
                    <a:pt x="2245" y="120"/>
                  </a:lnTo>
                  <a:lnTo>
                    <a:pt x="2246" y="118"/>
                  </a:lnTo>
                  <a:lnTo>
                    <a:pt x="2247" y="130"/>
                  </a:lnTo>
                  <a:lnTo>
                    <a:pt x="2248" y="120"/>
                  </a:lnTo>
                  <a:lnTo>
                    <a:pt x="2250" y="113"/>
                  </a:lnTo>
                  <a:lnTo>
                    <a:pt x="2251" y="116"/>
                  </a:lnTo>
                  <a:lnTo>
                    <a:pt x="2252" y="123"/>
                  </a:lnTo>
                  <a:lnTo>
                    <a:pt x="2253" y="129"/>
                  </a:lnTo>
                  <a:lnTo>
                    <a:pt x="2254" y="127"/>
                  </a:lnTo>
                  <a:lnTo>
                    <a:pt x="2255" y="126"/>
                  </a:lnTo>
                  <a:lnTo>
                    <a:pt x="2257" y="121"/>
                  </a:lnTo>
                  <a:lnTo>
                    <a:pt x="2258" y="116"/>
                  </a:lnTo>
                  <a:lnTo>
                    <a:pt x="2259" y="120"/>
                  </a:lnTo>
                  <a:lnTo>
                    <a:pt x="2260" y="121"/>
                  </a:lnTo>
                  <a:lnTo>
                    <a:pt x="2261" y="114"/>
                  </a:lnTo>
                  <a:lnTo>
                    <a:pt x="2262" y="126"/>
                  </a:lnTo>
                  <a:lnTo>
                    <a:pt x="2264" y="128"/>
                  </a:lnTo>
                  <a:lnTo>
                    <a:pt x="2265" y="131"/>
                  </a:lnTo>
                  <a:lnTo>
                    <a:pt x="2266" y="123"/>
                  </a:lnTo>
                  <a:lnTo>
                    <a:pt x="2267" y="105"/>
                  </a:lnTo>
                  <a:lnTo>
                    <a:pt x="2268" y="122"/>
                  </a:lnTo>
                  <a:lnTo>
                    <a:pt x="2269" y="124"/>
                  </a:lnTo>
                  <a:lnTo>
                    <a:pt x="2271" y="122"/>
                  </a:lnTo>
                  <a:lnTo>
                    <a:pt x="2272" y="127"/>
                  </a:lnTo>
                  <a:lnTo>
                    <a:pt x="2273" y="127"/>
                  </a:lnTo>
                  <a:lnTo>
                    <a:pt x="2274" y="125"/>
                  </a:lnTo>
                  <a:lnTo>
                    <a:pt x="2275" y="115"/>
                  </a:lnTo>
                  <a:lnTo>
                    <a:pt x="2276" y="126"/>
                  </a:lnTo>
                  <a:lnTo>
                    <a:pt x="2278" y="110"/>
                  </a:lnTo>
                  <a:lnTo>
                    <a:pt x="2279" y="129"/>
                  </a:lnTo>
                  <a:lnTo>
                    <a:pt x="2280" y="130"/>
                  </a:lnTo>
                  <a:lnTo>
                    <a:pt x="2281" y="124"/>
                  </a:lnTo>
                  <a:lnTo>
                    <a:pt x="2282" y="123"/>
                  </a:lnTo>
                  <a:lnTo>
                    <a:pt x="2283" y="136"/>
                  </a:lnTo>
                  <a:lnTo>
                    <a:pt x="2285" y="132"/>
                  </a:lnTo>
                  <a:lnTo>
                    <a:pt x="2286" y="127"/>
                  </a:lnTo>
                  <a:lnTo>
                    <a:pt x="2287" y="137"/>
                  </a:lnTo>
                  <a:lnTo>
                    <a:pt x="2288" y="126"/>
                  </a:lnTo>
                  <a:lnTo>
                    <a:pt x="2289" y="120"/>
                  </a:lnTo>
                  <a:lnTo>
                    <a:pt x="2290" y="118"/>
                  </a:lnTo>
                  <a:lnTo>
                    <a:pt x="2291" y="125"/>
                  </a:lnTo>
                  <a:lnTo>
                    <a:pt x="2293" y="133"/>
                  </a:lnTo>
                  <a:lnTo>
                    <a:pt x="2294" y="121"/>
                  </a:lnTo>
                  <a:lnTo>
                    <a:pt x="2295" y="126"/>
                  </a:lnTo>
                  <a:lnTo>
                    <a:pt x="2296" y="127"/>
                  </a:lnTo>
                  <a:lnTo>
                    <a:pt x="2297" y="123"/>
                  </a:lnTo>
                  <a:lnTo>
                    <a:pt x="2298" y="115"/>
                  </a:lnTo>
                  <a:lnTo>
                    <a:pt x="2299" y="131"/>
                  </a:lnTo>
                  <a:lnTo>
                    <a:pt x="2301" y="124"/>
                  </a:lnTo>
                  <a:lnTo>
                    <a:pt x="2302" y="103"/>
                  </a:lnTo>
                  <a:lnTo>
                    <a:pt x="2303" y="130"/>
                  </a:lnTo>
                  <a:lnTo>
                    <a:pt x="2304" y="107"/>
                  </a:lnTo>
                  <a:lnTo>
                    <a:pt x="2305" y="108"/>
                  </a:lnTo>
                  <a:lnTo>
                    <a:pt x="2307" y="136"/>
                  </a:lnTo>
                  <a:lnTo>
                    <a:pt x="2308" y="126"/>
                  </a:lnTo>
                  <a:lnTo>
                    <a:pt x="2309" y="133"/>
                  </a:lnTo>
                  <a:lnTo>
                    <a:pt x="2310" y="123"/>
                  </a:lnTo>
                  <a:lnTo>
                    <a:pt x="2311" y="118"/>
                  </a:lnTo>
                  <a:lnTo>
                    <a:pt x="2312" y="110"/>
                  </a:lnTo>
                  <a:lnTo>
                    <a:pt x="2314" y="124"/>
                  </a:lnTo>
                  <a:lnTo>
                    <a:pt x="2315" y="95"/>
                  </a:lnTo>
                  <a:lnTo>
                    <a:pt x="2316" y="103"/>
                  </a:lnTo>
                  <a:lnTo>
                    <a:pt x="2317" y="92"/>
                  </a:lnTo>
                  <a:lnTo>
                    <a:pt x="2318" y="113"/>
                  </a:lnTo>
                  <a:lnTo>
                    <a:pt x="2319" y="116"/>
                  </a:lnTo>
                  <a:lnTo>
                    <a:pt x="2321" y="104"/>
                  </a:lnTo>
                  <a:lnTo>
                    <a:pt x="2322" y="108"/>
                  </a:lnTo>
                  <a:lnTo>
                    <a:pt x="2323" y="116"/>
                  </a:lnTo>
                  <a:lnTo>
                    <a:pt x="2324" y="113"/>
                  </a:lnTo>
                  <a:lnTo>
                    <a:pt x="2325" y="128"/>
                  </a:lnTo>
                  <a:lnTo>
                    <a:pt x="2326" y="123"/>
                  </a:lnTo>
                  <a:lnTo>
                    <a:pt x="2327" y="124"/>
                  </a:lnTo>
                  <a:lnTo>
                    <a:pt x="2329" y="110"/>
                  </a:lnTo>
                  <a:lnTo>
                    <a:pt x="2330" y="99"/>
                  </a:lnTo>
                  <a:lnTo>
                    <a:pt x="2331" y="137"/>
                  </a:lnTo>
                  <a:lnTo>
                    <a:pt x="2332" y="120"/>
                  </a:lnTo>
                  <a:lnTo>
                    <a:pt x="2333" y="118"/>
                  </a:lnTo>
                  <a:lnTo>
                    <a:pt x="2334" y="125"/>
                  </a:lnTo>
                  <a:lnTo>
                    <a:pt x="2335" y="108"/>
                  </a:lnTo>
                  <a:lnTo>
                    <a:pt x="2337" y="112"/>
                  </a:lnTo>
                  <a:lnTo>
                    <a:pt x="2338" y="139"/>
                  </a:lnTo>
                  <a:lnTo>
                    <a:pt x="2339" y="114"/>
                  </a:lnTo>
                  <a:lnTo>
                    <a:pt x="2340" y="115"/>
                  </a:lnTo>
                  <a:lnTo>
                    <a:pt x="2341" y="133"/>
                  </a:lnTo>
                  <a:lnTo>
                    <a:pt x="2342" y="131"/>
                  </a:lnTo>
                  <a:lnTo>
                    <a:pt x="2344" y="123"/>
                  </a:lnTo>
                  <a:lnTo>
                    <a:pt x="2345" y="102"/>
                  </a:lnTo>
                  <a:lnTo>
                    <a:pt x="2346" y="124"/>
                  </a:lnTo>
                  <a:lnTo>
                    <a:pt x="2347" y="126"/>
                  </a:lnTo>
                  <a:lnTo>
                    <a:pt x="2348" y="123"/>
                  </a:lnTo>
                  <a:lnTo>
                    <a:pt x="2349" y="123"/>
                  </a:lnTo>
                  <a:lnTo>
                    <a:pt x="2351" y="120"/>
                  </a:lnTo>
                  <a:lnTo>
                    <a:pt x="2352" y="123"/>
                  </a:lnTo>
                  <a:lnTo>
                    <a:pt x="2353" y="142"/>
                  </a:lnTo>
                  <a:lnTo>
                    <a:pt x="2354" y="123"/>
                  </a:lnTo>
                  <a:lnTo>
                    <a:pt x="2355" y="122"/>
                  </a:lnTo>
                  <a:lnTo>
                    <a:pt x="2356" y="124"/>
                  </a:lnTo>
                  <a:lnTo>
                    <a:pt x="2358" y="123"/>
                  </a:lnTo>
                  <a:lnTo>
                    <a:pt x="2359" y="144"/>
                  </a:lnTo>
                  <a:lnTo>
                    <a:pt x="2360" y="118"/>
                  </a:lnTo>
                  <a:lnTo>
                    <a:pt x="2361" y="125"/>
                  </a:lnTo>
                  <a:lnTo>
                    <a:pt x="2362" y="130"/>
                  </a:lnTo>
                  <a:lnTo>
                    <a:pt x="2363" y="136"/>
                  </a:lnTo>
                  <a:lnTo>
                    <a:pt x="2365" y="114"/>
                  </a:lnTo>
                  <a:lnTo>
                    <a:pt x="2366" y="120"/>
                  </a:lnTo>
                  <a:lnTo>
                    <a:pt x="2367" y="126"/>
                  </a:lnTo>
                  <a:lnTo>
                    <a:pt x="2368" y="132"/>
                  </a:lnTo>
                  <a:lnTo>
                    <a:pt x="2369" y="130"/>
                  </a:lnTo>
                  <a:lnTo>
                    <a:pt x="2370" y="118"/>
                  </a:lnTo>
                  <a:lnTo>
                    <a:pt x="2371" y="125"/>
                  </a:lnTo>
                  <a:lnTo>
                    <a:pt x="2373" y="138"/>
                  </a:lnTo>
                  <a:lnTo>
                    <a:pt x="2374" y="119"/>
                  </a:lnTo>
                  <a:lnTo>
                    <a:pt x="2375" y="113"/>
                  </a:lnTo>
                  <a:lnTo>
                    <a:pt x="2376" y="114"/>
                  </a:lnTo>
                  <a:lnTo>
                    <a:pt x="2377" y="127"/>
                  </a:lnTo>
                  <a:lnTo>
                    <a:pt x="2378" y="115"/>
                  </a:lnTo>
                  <a:lnTo>
                    <a:pt x="2380" y="129"/>
                  </a:lnTo>
                  <a:lnTo>
                    <a:pt x="2381" y="120"/>
                  </a:lnTo>
                  <a:lnTo>
                    <a:pt x="2382" y="138"/>
                  </a:lnTo>
                  <a:lnTo>
                    <a:pt x="2383" y="129"/>
                  </a:lnTo>
                  <a:lnTo>
                    <a:pt x="2384" y="130"/>
                  </a:lnTo>
                  <a:lnTo>
                    <a:pt x="2385" y="130"/>
                  </a:lnTo>
                  <a:lnTo>
                    <a:pt x="2386" y="123"/>
                  </a:lnTo>
                  <a:lnTo>
                    <a:pt x="2388" y="123"/>
                  </a:lnTo>
                  <a:lnTo>
                    <a:pt x="2389" y="122"/>
                  </a:lnTo>
                  <a:lnTo>
                    <a:pt x="2390" y="129"/>
                  </a:lnTo>
                  <a:lnTo>
                    <a:pt x="2391" y="118"/>
                  </a:lnTo>
                  <a:lnTo>
                    <a:pt x="2392" y="124"/>
                  </a:lnTo>
                  <a:lnTo>
                    <a:pt x="2394" y="140"/>
                  </a:lnTo>
                  <a:lnTo>
                    <a:pt x="2395" y="134"/>
                  </a:lnTo>
                  <a:lnTo>
                    <a:pt x="2396" y="133"/>
                  </a:lnTo>
                  <a:lnTo>
                    <a:pt x="2397" y="127"/>
                  </a:lnTo>
                  <a:lnTo>
                    <a:pt x="2398" y="127"/>
                  </a:lnTo>
                  <a:lnTo>
                    <a:pt x="2399" y="136"/>
                  </a:lnTo>
                  <a:lnTo>
                    <a:pt x="2401" y="127"/>
                  </a:lnTo>
                  <a:lnTo>
                    <a:pt x="2402" y="125"/>
                  </a:lnTo>
                  <a:lnTo>
                    <a:pt x="2403" y="111"/>
                  </a:lnTo>
                  <a:lnTo>
                    <a:pt x="2404" y="135"/>
                  </a:lnTo>
                  <a:lnTo>
                    <a:pt x="2405" y="128"/>
                  </a:lnTo>
                  <a:lnTo>
                    <a:pt x="2406" y="124"/>
                  </a:lnTo>
                  <a:lnTo>
                    <a:pt x="2408" y="126"/>
                  </a:lnTo>
                  <a:lnTo>
                    <a:pt x="2409" y="125"/>
                  </a:lnTo>
                  <a:lnTo>
                    <a:pt x="2410" y="128"/>
                  </a:lnTo>
                  <a:lnTo>
                    <a:pt x="2411" y="147"/>
                  </a:lnTo>
                  <a:lnTo>
                    <a:pt x="2412" y="128"/>
                  </a:lnTo>
                  <a:lnTo>
                    <a:pt x="2413" y="129"/>
                  </a:lnTo>
                  <a:lnTo>
                    <a:pt x="2414" y="141"/>
                  </a:lnTo>
                  <a:lnTo>
                    <a:pt x="2416" y="118"/>
                  </a:lnTo>
                  <a:lnTo>
                    <a:pt x="2417" y="128"/>
                  </a:lnTo>
                  <a:lnTo>
                    <a:pt x="2418" y="135"/>
                  </a:lnTo>
                  <a:lnTo>
                    <a:pt x="2419" y="118"/>
                  </a:lnTo>
                  <a:lnTo>
                    <a:pt x="2420" y="136"/>
                  </a:lnTo>
                  <a:lnTo>
                    <a:pt x="2421" y="127"/>
                  </a:lnTo>
                  <a:lnTo>
                    <a:pt x="2422" y="136"/>
                  </a:lnTo>
                  <a:lnTo>
                    <a:pt x="2424" y="134"/>
                  </a:lnTo>
                  <a:lnTo>
                    <a:pt x="2425" y="127"/>
                  </a:lnTo>
                  <a:lnTo>
                    <a:pt x="2426" y="121"/>
                  </a:lnTo>
                  <a:lnTo>
                    <a:pt x="2427" y="126"/>
                  </a:lnTo>
                  <a:lnTo>
                    <a:pt x="2428" y="121"/>
                  </a:lnTo>
                  <a:lnTo>
                    <a:pt x="2429" y="128"/>
                  </a:lnTo>
                  <a:lnTo>
                    <a:pt x="2431" y="127"/>
                  </a:lnTo>
                  <a:lnTo>
                    <a:pt x="2432" y="123"/>
                  </a:lnTo>
                  <a:lnTo>
                    <a:pt x="2433" y="115"/>
                  </a:lnTo>
                  <a:lnTo>
                    <a:pt x="2434" y="102"/>
                  </a:lnTo>
                  <a:lnTo>
                    <a:pt x="2435" y="122"/>
                  </a:lnTo>
                  <a:lnTo>
                    <a:pt x="2436" y="135"/>
                  </a:lnTo>
                  <a:lnTo>
                    <a:pt x="2438" y="135"/>
                  </a:lnTo>
                  <a:lnTo>
                    <a:pt x="2439" y="138"/>
                  </a:lnTo>
                  <a:lnTo>
                    <a:pt x="2440" y="134"/>
                  </a:lnTo>
                  <a:lnTo>
                    <a:pt x="2441" y="120"/>
                  </a:lnTo>
                  <a:lnTo>
                    <a:pt x="2442" y="126"/>
                  </a:lnTo>
                  <a:lnTo>
                    <a:pt x="2443" y="138"/>
                  </a:lnTo>
                  <a:lnTo>
                    <a:pt x="2445" y="138"/>
                  </a:lnTo>
                  <a:lnTo>
                    <a:pt x="2446" y="142"/>
                  </a:lnTo>
                  <a:lnTo>
                    <a:pt x="2447" y="133"/>
                  </a:lnTo>
                  <a:lnTo>
                    <a:pt x="2448" y="131"/>
                  </a:lnTo>
                  <a:lnTo>
                    <a:pt x="2449" y="109"/>
                  </a:lnTo>
                  <a:lnTo>
                    <a:pt x="2450" y="132"/>
                  </a:lnTo>
                  <a:lnTo>
                    <a:pt x="2452" y="124"/>
                  </a:lnTo>
                  <a:lnTo>
                    <a:pt x="2453" y="118"/>
                  </a:lnTo>
                  <a:lnTo>
                    <a:pt x="2454" y="108"/>
                  </a:lnTo>
                  <a:lnTo>
                    <a:pt x="2455" y="117"/>
                  </a:lnTo>
                  <a:lnTo>
                    <a:pt x="2456" y="120"/>
                  </a:lnTo>
                  <a:lnTo>
                    <a:pt x="2457" y="126"/>
                  </a:lnTo>
                  <a:lnTo>
                    <a:pt x="2458" y="128"/>
                  </a:lnTo>
                  <a:lnTo>
                    <a:pt x="2460" y="132"/>
                  </a:lnTo>
                  <a:lnTo>
                    <a:pt x="2461" y="132"/>
                  </a:lnTo>
                  <a:lnTo>
                    <a:pt x="2462" y="128"/>
                  </a:lnTo>
                  <a:lnTo>
                    <a:pt x="2463" y="103"/>
                  </a:lnTo>
                  <a:lnTo>
                    <a:pt x="2464" y="138"/>
                  </a:lnTo>
                  <a:lnTo>
                    <a:pt x="2465" y="132"/>
                  </a:lnTo>
                  <a:lnTo>
                    <a:pt x="2466" y="109"/>
                  </a:lnTo>
                  <a:lnTo>
                    <a:pt x="2468" y="132"/>
                  </a:lnTo>
                  <a:lnTo>
                    <a:pt x="2469" y="128"/>
                  </a:lnTo>
                  <a:lnTo>
                    <a:pt x="2470" y="127"/>
                  </a:lnTo>
                  <a:lnTo>
                    <a:pt x="2471" y="120"/>
                  </a:lnTo>
                  <a:lnTo>
                    <a:pt x="2472" y="110"/>
                  </a:lnTo>
                  <a:lnTo>
                    <a:pt x="2473" y="115"/>
                  </a:lnTo>
                  <a:lnTo>
                    <a:pt x="2475" y="96"/>
                  </a:lnTo>
                  <a:lnTo>
                    <a:pt x="2476" y="137"/>
                  </a:lnTo>
                  <a:lnTo>
                    <a:pt x="2477" y="118"/>
                  </a:lnTo>
                  <a:lnTo>
                    <a:pt x="2478" y="132"/>
                  </a:lnTo>
                  <a:lnTo>
                    <a:pt x="2479" y="119"/>
                  </a:lnTo>
                  <a:lnTo>
                    <a:pt x="2480" y="123"/>
                  </a:lnTo>
                  <a:lnTo>
                    <a:pt x="2482" y="125"/>
                  </a:lnTo>
                  <a:lnTo>
                    <a:pt x="2483" y="130"/>
                  </a:lnTo>
                  <a:lnTo>
                    <a:pt x="2484" y="125"/>
                  </a:lnTo>
                  <a:lnTo>
                    <a:pt x="2485" y="121"/>
                  </a:lnTo>
                  <a:lnTo>
                    <a:pt x="2486" y="114"/>
                  </a:lnTo>
                  <a:lnTo>
                    <a:pt x="2488" y="115"/>
                  </a:lnTo>
                  <a:lnTo>
                    <a:pt x="2489" y="111"/>
                  </a:lnTo>
                  <a:lnTo>
                    <a:pt x="2490" y="127"/>
                  </a:lnTo>
                  <a:lnTo>
                    <a:pt x="2491" y="138"/>
                  </a:lnTo>
                  <a:lnTo>
                    <a:pt x="2492" y="136"/>
                  </a:lnTo>
                  <a:lnTo>
                    <a:pt x="2493" y="124"/>
                  </a:lnTo>
                  <a:lnTo>
                    <a:pt x="2494" y="120"/>
                  </a:lnTo>
                  <a:lnTo>
                    <a:pt x="2496" y="118"/>
                  </a:lnTo>
                  <a:lnTo>
                    <a:pt x="2497" y="124"/>
                  </a:lnTo>
                  <a:lnTo>
                    <a:pt x="2498" y="136"/>
                  </a:lnTo>
                  <a:lnTo>
                    <a:pt x="2499" y="134"/>
                  </a:lnTo>
                  <a:lnTo>
                    <a:pt x="2500" y="103"/>
                  </a:lnTo>
                  <a:lnTo>
                    <a:pt x="2501" y="126"/>
                  </a:lnTo>
                  <a:lnTo>
                    <a:pt x="2503" y="128"/>
                  </a:lnTo>
                  <a:lnTo>
                    <a:pt x="2504" y="128"/>
                  </a:lnTo>
                  <a:lnTo>
                    <a:pt x="2505" y="129"/>
                  </a:lnTo>
                  <a:lnTo>
                    <a:pt x="2506" y="132"/>
                  </a:lnTo>
                  <a:lnTo>
                    <a:pt x="2507" y="133"/>
                  </a:lnTo>
                  <a:lnTo>
                    <a:pt x="2508" y="128"/>
                  </a:lnTo>
                  <a:lnTo>
                    <a:pt x="2509" y="100"/>
                  </a:lnTo>
                  <a:lnTo>
                    <a:pt x="2511" y="128"/>
                  </a:lnTo>
                  <a:lnTo>
                    <a:pt x="2512" y="133"/>
                  </a:lnTo>
                  <a:lnTo>
                    <a:pt x="2513" y="127"/>
                  </a:lnTo>
                  <a:lnTo>
                    <a:pt x="2514" y="116"/>
                  </a:lnTo>
                  <a:lnTo>
                    <a:pt x="2515" y="98"/>
                  </a:lnTo>
                  <a:lnTo>
                    <a:pt x="2516" y="112"/>
                  </a:lnTo>
                  <a:lnTo>
                    <a:pt x="2518" y="120"/>
                  </a:lnTo>
                  <a:lnTo>
                    <a:pt x="2519" y="132"/>
                  </a:lnTo>
                  <a:lnTo>
                    <a:pt x="2520" y="116"/>
                  </a:lnTo>
                  <a:lnTo>
                    <a:pt x="2521" y="108"/>
                  </a:lnTo>
                  <a:lnTo>
                    <a:pt x="2522" y="126"/>
                  </a:lnTo>
                  <a:lnTo>
                    <a:pt x="2523" y="135"/>
                  </a:lnTo>
                  <a:lnTo>
                    <a:pt x="2525" y="130"/>
                  </a:lnTo>
                  <a:lnTo>
                    <a:pt x="2526" y="119"/>
                  </a:lnTo>
                  <a:lnTo>
                    <a:pt x="2527" y="122"/>
                  </a:lnTo>
                  <a:lnTo>
                    <a:pt x="2528" y="117"/>
                  </a:lnTo>
                  <a:lnTo>
                    <a:pt x="2529" y="135"/>
                  </a:lnTo>
                  <a:lnTo>
                    <a:pt x="2530" y="137"/>
                  </a:lnTo>
                  <a:lnTo>
                    <a:pt x="2532" y="135"/>
                  </a:lnTo>
                  <a:lnTo>
                    <a:pt x="2533" y="140"/>
                  </a:lnTo>
                  <a:lnTo>
                    <a:pt x="2534" y="123"/>
                  </a:lnTo>
                  <a:lnTo>
                    <a:pt x="2535" y="117"/>
                  </a:lnTo>
                  <a:lnTo>
                    <a:pt x="2536" y="126"/>
                  </a:lnTo>
                  <a:lnTo>
                    <a:pt x="2537" y="122"/>
                  </a:lnTo>
                  <a:lnTo>
                    <a:pt x="2539" y="122"/>
                  </a:lnTo>
                  <a:lnTo>
                    <a:pt x="2540" y="123"/>
                  </a:lnTo>
                  <a:lnTo>
                    <a:pt x="2541" y="119"/>
                  </a:lnTo>
                  <a:lnTo>
                    <a:pt x="2542" y="127"/>
                  </a:lnTo>
                  <a:lnTo>
                    <a:pt x="2543" y="134"/>
                  </a:lnTo>
                  <a:lnTo>
                    <a:pt x="2544" y="118"/>
                  </a:lnTo>
                  <a:lnTo>
                    <a:pt x="2545" y="111"/>
                  </a:lnTo>
                  <a:lnTo>
                    <a:pt x="2547" y="141"/>
                  </a:lnTo>
                  <a:lnTo>
                    <a:pt x="2548" y="115"/>
                  </a:lnTo>
                  <a:lnTo>
                    <a:pt x="2549" y="124"/>
                  </a:lnTo>
                  <a:lnTo>
                    <a:pt x="2550" y="114"/>
                  </a:lnTo>
                  <a:lnTo>
                    <a:pt x="2551" y="124"/>
                  </a:lnTo>
                  <a:lnTo>
                    <a:pt x="2552" y="133"/>
                  </a:lnTo>
                  <a:lnTo>
                    <a:pt x="2553" y="136"/>
                  </a:lnTo>
                  <a:lnTo>
                    <a:pt x="2555" y="130"/>
                  </a:lnTo>
                  <a:lnTo>
                    <a:pt x="2556" y="127"/>
                  </a:lnTo>
                  <a:lnTo>
                    <a:pt x="2557" y="118"/>
                  </a:lnTo>
                  <a:lnTo>
                    <a:pt x="2558" y="125"/>
                  </a:lnTo>
                  <a:lnTo>
                    <a:pt x="2559" y="123"/>
                  </a:lnTo>
                  <a:lnTo>
                    <a:pt x="2560" y="127"/>
                  </a:lnTo>
                  <a:lnTo>
                    <a:pt x="2562" y="136"/>
                  </a:lnTo>
                  <a:lnTo>
                    <a:pt x="2563" y="116"/>
                  </a:lnTo>
                  <a:lnTo>
                    <a:pt x="2564" y="116"/>
                  </a:lnTo>
                  <a:lnTo>
                    <a:pt x="2565" y="120"/>
                  </a:lnTo>
                  <a:lnTo>
                    <a:pt x="2566" y="119"/>
                  </a:lnTo>
                  <a:lnTo>
                    <a:pt x="2567" y="130"/>
                  </a:lnTo>
                  <a:lnTo>
                    <a:pt x="2569" y="123"/>
                  </a:lnTo>
                  <a:lnTo>
                    <a:pt x="2570" y="118"/>
                  </a:lnTo>
                  <a:lnTo>
                    <a:pt x="2571" y="126"/>
                  </a:lnTo>
                  <a:lnTo>
                    <a:pt x="2572" y="110"/>
                  </a:lnTo>
                  <a:lnTo>
                    <a:pt x="2573" y="123"/>
                  </a:lnTo>
                  <a:lnTo>
                    <a:pt x="2575" y="121"/>
                  </a:lnTo>
                  <a:lnTo>
                    <a:pt x="2576" y="118"/>
                  </a:lnTo>
                  <a:lnTo>
                    <a:pt x="2577" y="143"/>
                  </a:lnTo>
                  <a:lnTo>
                    <a:pt x="2578" y="127"/>
                  </a:lnTo>
                  <a:lnTo>
                    <a:pt x="2579" y="105"/>
                  </a:lnTo>
                  <a:lnTo>
                    <a:pt x="2580" y="135"/>
                  </a:lnTo>
                  <a:lnTo>
                    <a:pt x="2581" y="127"/>
                  </a:lnTo>
                  <a:lnTo>
                    <a:pt x="2583" y="112"/>
                  </a:lnTo>
                  <a:lnTo>
                    <a:pt x="2584" y="117"/>
                  </a:lnTo>
                  <a:lnTo>
                    <a:pt x="2585" y="124"/>
                  </a:lnTo>
                  <a:lnTo>
                    <a:pt x="2586" y="131"/>
                  </a:lnTo>
                  <a:lnTo>
                    <a:pt x="2587" y="111"/>
                  </a:lnTo>
                  <a:lnTo>
                    <a:pt x="2588" y="113"/>
                  </a:lnTo>
                  <a:lnTo>
                    <a:pt x="2589" y="118"/>
                  </a:lnTo>
                  <a:lnTo>
                    <a:pt x="2591" y="126"/>
                  </a:lnTo>
                  <a:lnTo>
                    <a:pt x="2592" y="127"/>
                  </a:lnTo>
                  <a:lnTo>
                    <a:pt x="2593" y="136"/>
                  </a:lnTo>
                  <a:lnTo>
                    <a:pt x="2594" y="133"/>
                  </a:lnTo>
                  <a:lnTo>
                    <a:pt x="2595" y="124"/>
                  </a:lnTo>
                  <a:lnTo>
                    <a:pt x="2596" y="133"/>
                  </a:lnTo>
                  <a:lnTo>
                    <a:pt x="2598" y="112"/>
                  </a:lnTo>
                  <a:lnTo>
                    <a:pt x="2599" y="117"/>
                  </a:lnTo>
                  <a:lnTo>
                    <a:pt x="2600" y="122"/>
                  </a:lnTo>
                  <a:lnTo>
                    <a:pt x="2601" y="132"/>
                  </a:lnTo>
                  <a:lnTo>
                    <a:pt x="2602" y="130"/>
                  </a:lnTo>
                  <a:lnTo>
                    <a:pt x="2603" y="116"/>
                  </a:lnTo>
                  <a:lnTo>
                    <a:pt x="2605" y="126"/>
                  </a:lnTo>
                  <a:lnTo>
                    <a:pt x="2606" y="110"/>
                  </a:lnTo>
                  <a:lnTo>
                    <a:pt x="2607" y="127"/>
                  </a:lnTo>
                  <a:lnTo>
                    <a:pt x="2608" y="124"/>
                  </a:lnTo>
                  <a:lnTo>
                    <a:pt x="2609" y="129"/>
                  </a:lnTo>
                  <a:lnTo>
                    <a:pt x="2610" y="141"/>
                  </a:lnTo>
                  <a:lnTo>
                    <a:pt x="2612" y="129"/>
                  </a:lnTo>
                  <a:lnTo>
                    <a:pt x="2613" y="119"/>
                  </a:lnTo>
                  <a:lnTo>
                    <a:pt x="2614" y="110"/>
                  </a:lnTo>
                  <a:lnTo>
                    <a:pt x="2615" y="116"/>
                  </a:lnTo>
                  <a:lnTo>
                    <a:pt x="2616" y="117"/>
                  </a:lnTo>
                  <a:lnTo>
                    <a:pt x="2617" y="110"/>
                  </a:lnTo>
                  <a:lnTo>
                    <a:pt x="2619" y="138"/>
                  </a:lnTo>
                  <a:lnTo>
                    <a:pt x="2620" y="128"/>
                  </a:lnTo>
                  <a:lnTo>
                    <a:pt x="2621" y="126"/>
                  </a:lnTo>
                  <a:lnTo>
                    <a:pt x="2622" y="123"/>
                  </a:lnTo>
                  <a:lnTo>
                    <a:pt x="2623" y="116"/>
                  </a:lnTo>
                  <a:lnTo>
                    <a:pt x="2624" y="137"/>
                  </a:lnTo>
                  <a:lnTo>
                    <a:pt x="2626" y="128"/>
                  </a:lnTo>
                  <a:lnTo>
                    <a:pt x="2627" y="134"/>
                  </a:lnTo>
                  <a:lnTo>
                    <a:pt x="2628" y="114"/>
                  </a:lnTo>
                  <a:lnTo>
                    <a:pt x="2629" y="130"/>
                  </a:lnTo>
                  <a:lnTo>
                    <a:pt x="2630" y="97"/>
                  </a:lnTo>
                  <a:lnTo>
                    <a:pt x="2631" y="119"/>
                  </a:lnTo>
                  <a:lnTo>
                    <a:pt x="2632" y="110"/>
                  </a:lnTo>
                  <a:lnTo>
                    <a:pt x="2634" y="130"/>
                  </a:lnTo>
                  <a:lnTo>
                    <a:pt x="2635" y="112"/>
                  </a:lnTo>
                  <a:lnTo>
                    <a:pt x="2636" y="113"/>
                  </a:lnTo>
                  <a:lnTo>
                    <a:pt x="2637" y="118"/>
                  </a:lnTo>
                  <a:lnTo>
                    <a:pt x="2638" y="93"/>
                  </a:lnTo>
                  <a:lnTo>
                    <a:pt x="2639" y="94"/>
                  </a:lnTo>
                  <a:lnTo>
                    <a:pt x="2640" y="78"/>
                  </a:lnTo>
                  <a:lnTo>
                    <a:pt x="2642" y="108"/>
                  </a:lnTo>
                  <a:lnTo>
                    <a:pt x="2643" y="101"/>
                  </a:lnTo>
                  <a:lnTo>
                    <a:pt x="2644" y="117"/>
                  </a:lnTo>
                  <a:lnTo>
                    <a:pt x="2645" y="111"/>
                  </a:lnTo>
                  <a:lnTo>
                    <a:pt x="2646" y="117"/>
                  </a:lnTo>
                  <a:lnTo>
                    <a:pt x="2647" y="125"/>
                  </a:lnTo>
                  <a:lnTo>
                    <a:pt x="2649" y="120"/>
                  </a:lnTo>
                  <a:lnTo>
                    <a:pt x="2650" y="126"/>
                  </a:lnTo>
                  <a:lnTo>
                    <a:pt x="2651" y="103"/>
                  </a:lnTo>
                  <a:lnTo>
                    <a:pt x="2652" y="127"/>
                  </a:lnTo>
                  <a:lnTo>
                    <a:pt x="2653" y="116"/>
                  </a:lnTo>
                  <a:lnTo>
                    <a:pt x="2654" y="128"/>
                  </a:lnTo>
                  <a:lnTo>
                    <a:pt x="2656" y="143"/>
                  </a:lnTo>
                  <a:lnTo>
                    <a:pt x="2657" y="101"/>
                  </a:lnTo>
                  <a:lnTo>
                    <a:pt x="2658" y="107"/>
                  </a:lnTo>
                  <a:lnTo>
                    <a:pt x="2659" y="105"/>
                  </a:lnTo>
                  <a:lnTo>
                    <a:pt x="2660" y="97"/>
                  </a:lnTo>
                  <a:lnTo>
                    <a:pt x="2661" y="88"/>
                  </a:lnTo>
                  <a:lnTo>
                    <a:pt x="2663" y="104"/>
                  </a:lnTo>
                  <a:lnTo>
                    <a:pt x="2664" y="120"/>
                  </a:lnTo>
                  <a:lnTo>
                    <a:pt x="2665" y="121"/>
                  </a:lnTo>
                  <a:lnTo>
                    <a:pt x="2666" y="114"/>
                  </a:lnTo>
                  <a:lnTo>
                    <a:pt x="2667" y="127"/>
                  </a:lnTo>
                  <a:lnTo>
                    <a:pt x="2668" y="111"/>
                  </a:lnTo>
                  <a:lnTo>
                    <a:pt x="2670" y="129"/>
                  </a:lnTo>
                  <a:lnTo>
                    <a:pt x="2671" y="98"/>
                  </a:lnTo>
                  <a:lnTo>
                    <a:pt x="2672" y="93"/>
                  </a:lnTo>
                  <a:lnTo>
                    <a:pt x="2673" y="114"/>
                  </a:lnTo>
                  <a:lnTo>
                    <a:pt x="2674" y="107"/>
                  </a:lnTo>
                  <a:lnTo>
                    <a:pt x="2675" y="118"/>
                  </a:lnTo>
                  <a:lnTo>
                    <a:pt x="2676" y="124"/>
                  </a:lnTo>
                  <a:lnTo>
                    <a:pt x="2678" y="120"/>
                  </a:lnTo>
                  <a:lnTo>
                    <a:pt x="2679" y="135"/>
                  </a:lnTo>
                  <a:lnTo>
                    <a:pt x="2680" y="120"/>
                  </a:lnTo>
                  <a:lnTo>
                    <a:pt x="2681" y="129"/>
                  </a:lnTo>
                  <a:lnTo>
                    <a:pt x="2682" y="119"/>
                  </a:lnTo>
                  <a:lnTo>
                    <a:pt x="2683" y="132"/>
                  </a:lnTo>
                  <a:lnTo>
                    <a:pt x="2685" y="126"/>
                  </a:lnTo>
                  <a:lnTo>
                    <a:pt x="2686" y="116"/>
                  </a:lnTo>
                  <a:lnTo>
                    <a:pt x="2687" y="112"/>
                  </a:lnTo>
                  <a:lnTo>
                    <a:pt x="2688" y="122"/>
                  </a:lnTo>
                  <a:lnTo>
                    <a:pt x="2689" y="115"/>
                  </a:lnTo>
                  <a:lnTo>
                    <a:pt x="2690" y="121"/>
                  </a:lnTo>
                  <a:lnTo>
                    <a:pt x="2692" y="121"/>
                  </a:lnTo>
                  <a:lnTo>
                    <a:pt x="2693" y="131"/>
                  </a:lnTo>
                  <a:lnTo>
                    <a:pt x="2694" y="130"/>
                  </a:lnTo>
                  <a:lnTo>
                    <a:pt x="2695" y="125"/>
                  </a:lnTo>
                  <a:lnTo>
                    <a:pt x="2696" y="126"/>
                  </a:lnTo>
                  <a:lnTo>
                    <a:pt x="2697" y="125"/>
                  </a:lnTo>
                  <a:lnTo>
                    <a:pt x="2699" y="150"/>
                  </a:lnTo>
                  <a:lnTo>
                    <a:pt x="2700" y="127"/>
                  </a:lnTo>
                  <a:lnTo>
                    <a:pt x="2701" y="127"/>
                  </a:lnTo>
                  <a:lnTo>
                    <a:pt x="2702" y="133"/>
                  </a:lnTo>
                  <a:lnTo>
                    <a:pt x="2703" y="118"/>
                  </a:lnTo>
                  <a:lnTo>
                    <a:pt x="2704" y="124"/>
                  </a:lnTo>
                  <a:lnTo>
                    <a:pt x="2706" y="130"/>
                  </a:lnTo>
                  <a:lnTo>
                    <a:pt x="2707" y="109"/>
                  </a:lnTo>
                  <a:lnTo>
                    <a:pt x="2708" y="144"/>
                  </a:lnTo>
                  <a:lnTo>
                    <a:pt x="2709" y="119"/>
                  </a:lnTo>
                  <a:lnTo>
                    <a:pt x="2710" y="130"/>
                  </a:lnTo>
                  <a:lnTo>
                    <a:pt x="2711" y="134"/>
                  </a:lnTo>
                  <a:lnTo>
                    <a:pt x="2712" y="125"/>
                  </a:lnTo>
                  <a:lnTo>
                    <a:pt x="2714" y="136"/>
                  </a:lnTo>
                  <a:lnTo>
                    <a:pt x="2715" y="127"/>
                  </a:lnTo>
                  <a:lnTo>
                    <a:pt x="2716" y="121"/>
                  </a:lnTo>
                  <a:lnTo>
                    <a:pt x="2717" y="119"/>
                  </a:lnTo>
                  <a:lnTo>
                    <a:pt x="2718" y="132"/>
                  </a:lnTo>
                  <a:lnTo>
                    <a:pt x="2719" y="115"/>
                  </a:lnTo>
                  <a:lnTo>
                    <a:pt x="2721" y="124"/>
                  </a:lnTo>
                  <a:lnTo>
                    <a:pt x="2722" y="127"/>
                  </a:lnTo>
                  <a:lnTo>
                    <a:pt x="2723" y="122"/>
                  </a:lnTo>
                  <a:lnTo>
                    <a:pt x="2724" y="122"/>
                  </a:lnTo>
                  <a:lnTo>
                    <a:pt x="2725" y="119"/>
                  </a:lnTo>
                  <a:lnTo>
                    <a:pt x="2726" y="130"/>
                  </a:lnTo>
                  <a:lnTo>
                    <a:pt x="2727" y="131"/>
                  </a:lnTo>
                  <a:lnTo>
                    <a:pt x="2729" y="130"/>
                  </a:lnTo>
                  <a:lnTo>
                    <a:pt x="2730" y="113"/>
                  </a:lnTo>
                  <a:lnTo>
                    <a:pt x="2731" y="100"/>
                  </a:lnTo>
                  <a:lnTo>
                    <a:pt x="2732" y="116"/>
                  </a:lnTo>
                  <a:lnTo>
                    <a:pt x="2733" y="132"/>
                  </a:lnTo>
                  <a:lnTo>
                    <a:pt x="2734" y="111"/>
                  </a:lnTo>
                  <a:lnTo>
                    <a:pt x="2736" y="130"/>
                  </a:lnTo>
                  <a:lnTo>
                    <a:pt x="2737" y="110"/>
                  </a:lnTo>
                  <a:lnTo>
                    <a:pt x="2738" y="127"/>
                  </a:lnTo>
                  <a:lnTo>
                    <a:pt x="2739" y="107"/>
                  </a:lnTo>
                  <a:lnTo>
                    <a:pt x="2740" y="93"/>
                  </a:lnTo>
                  <a:lnTo>
                    <a:pt x="2741" y="105"/>
                  </a:lnTo>
                  <a:lnTo>
                    <a:pt x="2743" y="122"/>
                  </a:lnTo>
                  <a:lnTo>
                    <a:pt x="2744" y="117"/>
                  </a:lnTo>
                  <a:lnTo>
                    <a:pt x="2745" y="118"/>
                  </a:lnTo>
                  <a:lnTo>
                    <a:pt x="2746" y="115"/>
                  </a:lnTo>
                  <a:lnTo>
                    <a:pt x="2747" y="117"/>
                  </a:lnTo>
                  <a:lnTo>
                    <a:pt x="2748" y="99"/>
                  </a:lnTo>
                  <a:lnTo>
                    <a:pt x="2750" y="101"/>
                  </a:lnTo>
                  <a:lnTo>
                    <a:pt x="2751" y="99"/>
                  </a:lnTo>
                  <a:lnTo>
                    <a:pt x="2752" y="132"/>
                  </a:lnTo>
                  <a:lnTo>
                    <a:pt x="2753" y="105"/>
                  </a:lnTo>
                  <a:lnTo>
                    <a:pt x="2754" y="123"/>
                  </a:lnTo>
                  <a:lnTo>
                    <a:pt x="2755" y="127"/>
                  </a:lnTo>
                  <a:lnTo>
                    <a:pt x="2757" y="110"/>
                  </a:lnTo>
                  <a:lnTo>
                    <a:pt x="2758" y="124"/>
                  </a:lnTo>
                  <a:lnTo>
                    <a:pt x="2759" y="119"/>
                  </a:lnTo>
                  <a:lnTo>
                    <a:pt x="2760" y="121"/>
                  </a:lnTo>
                  <a:lnTo>
                    <a:pt x="2761" y="110"/>
                  </a:lnTo>
                  <a:lnTo>
                    <a:pt x="2762" y="141"/>
                  </a:lnTo>
                  <a:lnTo>
                    <a:pt x="2763" y="115"/>
                  </a:lnTo>
                  <a:lnTo>
                    <a:pt x="2765" y="137"/>
                  </a:lnTo>
                  <a:lnTo>
                    <a:pt x="2766" y="121"/>
                  </a:lnTo>
                  <a:lnTo>
                    <a:pt x="2767" y="128"/>
                  </a:lnTo>
                  <a:lnTo>
                    <a:pt x="2768" y="120"/>
                  </a:lnTo>
                  <a:lnTo>
                    <a:pt x="2769" y="125"/>
                  </a:lnTo>
                  <a:lnTo>
                    <a:pt x="2770" y="105"/>
                  </a:lnTo>
                  <a:lnTo>
                    <a:pt x="2771" y="128"/>
                  </a:lnTo>
                  <a:lnTo>
                    <a:pt x="2773" y="123"/>
                  </a:lnTo>
                  <a:lnTo>
                    <a:pt x="2774" y="117"/>
                  </a:lnTo>
                  <a:lnTo>
                    <a:pt x="2775" y="114"/>
                  </a:lnTo>
                  <a:lnTo>
                    <a:pt x="2776" y="121"/>
                  </a:lnTo>
                  <a:lnTo>
                    <a:pt x="2777" y="126"/>
                  </a:lnTo>
                  <a:lnTo>
                    <a:pt x="2779" y="107"/>
                  </a:lnTo>
                  <a:lnTo>
                    <a:pt x="2780" y="126"/>
                  </a:lnTo>
                  <a:lnTo>
                    <a:pt x="2781" y="123"/>
                  </a:lnTo>
                  <a:lnTo>
                    <a:pt x="2782" y="122"/>
                  </a:lnTo>
                  <a:lnTo>
                    <a:pt x="2783" y="130"/>
                  </a:lnTo>
                  <a:lnTo>
                    <a:pt x="2784" y="116"/>
                  </a:lnTo>
                  <a:lnTo>
                    <a:pt x="2786" y="137"/>
                  </a:lnTo>
                  <a:lnTo>
                    <a:pt x="2787" y="126"/>
                  </a:lnTo>
                  <a:lnTo>
                    <a:pt x="2788" y="124"/>
                  </a:lnTo>
                  <a:lnTo>
                    <a:pt x="2789" y="134"/>
                  </a:lnTo>
                  <a:lnTo>
                    <a:pt x="2790" y="134"/>
                  </a:lnTo>
                  <a:lnTo>
                    <a:pt x="2791" y="124"/>
                  </a:lnTo>
                  <a:lnTo>
                    <a:pt x="2793" y="135"/>
                  </a:lnTo>
                  <a:lnTo>
                    <a:pt x="2794" y="122"/>
                  </a:lnTo>
                  <a:lnTo>
                    <a:pt x="2795" y="139"/>
                  </a:lnTo>
                  <a:lnTo>
                    <a:pt x="2796" y="120"/>
                  </a:lnTo>
                  <a:lnTo>
                    <a:pt x="2797" y="103"/>
                  </a:lnTo>
                  <a:lnTo>
                    <a:pt x="2798" y="103"/>
                  </a:lnTo>
                  <a:lnTo>
                    <a:pt x="2799" y="142"/>
                  </a:lnTo>
                  <a:lnTo>
                    <a:pt x="2801" y="129"/>
                  </a:lnTo>
                  <a:lnTo>
                    <a:pt x="2802" y="128"/>
                  </a:lnTo>
                  <a:lnTo>
                    <a:pt x="2803" y="127"/>
                  </a:lnTo>
                  <a:lnTo>
                    <a:pt x="2804" y="123"/>
                  </a:lnTo>
                  <a:lnTo>
                    <a:pt x="2805" y="131"/>
                  </a:lnTo>
                  <a:lnTo>
                    <a:pt x="2806" y="124"/>
                  </a:lnTo>
                  <a:lnTo>
                    <a:pt x="2807" y="124"/>
                  </a:lnTo>
                  <a:lnTo>
                    <a:pt x="2809" y="121"/>
                  </a:lnTo>
                  <a:lnTo>
                    <a:pt x="2810" y="129"/>
                  </a:lnTo>
                  <a:lnTo>
                    <a:pt x="2811" y="142"/>
                  </a:lnTo>
                  <a:lnTo>
                    <a:pt x="2812" y="125"/>
                  </a:lnTo>
                  <a:lnTo>
                    <a:pt x="2813" y="127"/>
                  </a:lnTo>
                  <a:lnTo>
                    <a:pt x="2814" y="136"/>
                  </a:lnTo>
                  <a:lnTo>
                    <a:pt x="2816" y="117"/>
                  </a:lnTo>
                  <a:lnTo>
                    <a:pt x="2817" y="103"/>
                  </a:lnTo>
                  <a:lnTo>
                    <a:pt x="2818" y="110"/>
                  </a:lnTo>
                  <a:lnTo>
                    <a:pt x="2819" y="123"/>
                  </a:lnTo>
                  <a:lnTo>
                    <a:pt x="2820" y="122"/>
                  </a:lnTo>
                  <a:lnTo>
                    <a:pt x="2821" y="122"/>
                  </a:lnTo>
                  <a:lnTo>
                    <a:pt x="2823" y="128"/>
                  </a:lnTo>
                  <a:lnTo>
                    <a:pt x="2824" y="126"/>
                  </a:lnTo>
                  <a:lnTo>
                    <a:pt x="2825" y="137"/>
                  </a:lnTo>
                  <a:lnTo>
                    <a:pt x="2826" y="118"/>
                  </a:lnTo>
                  <a:lnTo>
                    <a:pt x="2827" y="124"/>
                  </a:lnTo>
                  <a:lnTo>
                    <a:pt x="2828" y="123"/>
                  </a:lnTo>
                  <a:lnTo>
                    <a:pt x="2830" y="121"/>
                  </a:lnTo>
                  <a:lnTo>
                    <a:pt x="2831" y="125"/>
                  </a:lnTo>
                  <a:lnTo>
                    <a:pt x="2832" y="121"/>
                  </a:lnTo>
                  <a:lnTo>
                    <a:pt x="2833" y="130"/>
                  </a:lnTo>
                  <a:lnTo>
                    <a:pt x="2834" y="126"/>
                  </a:lnTo>
                  <a:lnTo>
                    <a:pt x="2835" y="143"/>
                  </a:lnTo>
                  <a:lnTo>
                    <a:pt x="2837" y="134"/>
                  </a:lnTo>
                  <a:lnTo>
                    <a:pt x="2838" y="134"/>
                  </a:lnTo>
                  <a:lnTo>
                    <a:pt x="2839" y="119"/>
                  </a:lnTo>
                  <a:lnTo>
                    <a:pt x="2840" y="134"/>
                  </a:lnTo>
                  <a:lnTo>
                    <a:pt x="2841" y="127"/>
                  </a:lnTo>
                  <a:lnTo>
                    <a:pt x="2842" y="122"/>
                  </a:lnTo>
                  <a:lnTo>
                    <a:pt x="2844" y="134"/>
                  </a:lnTo>
                  <a:lnTo>
                    <a:pt x="2845" y="136"/>
                  </a:lnTo>
                  <a:lnTo>
                    <a:pt x="2846" y="123"/>
                  </a:lnTo>
                  <a:lnTo>
                    <a:pt x="2847" y="120"/>
                  </a:lnTo>
                  <a:lnTo>
                    <a:pt x="2848" y="124"/>
                  </a:lnTo>
                  <a:lnTo>
                    <a:pt x="2849" y="91"/>
                  </a:lnTo>
                  <a:lnTo>
                    <a:pt x="2850" y="109"/>
                  </a:lnTo>
                  <a:lnTo>
                    <a:pt x="2852" y="109"/>
                  </a:lnTo>
                  <a:lnTo>
                    <a:pt x="2853" y="108"/>
                  </a:lnTo>
                  <a:lnTo>
                    <a:pt x="2854" y="125"/>
                  </a:lnTo>
                  <a:lnTo>
                    <a:pt x="2855" y="101"/>
                  </a:lnTo>
                  <a:lnTo>
                    <a:pt x="2856" y="117"/>
                  </a:lnTo>
                  <a:lnTo>
                    <a:pt x="2857" y="123"/>
                  </a:lnTo>
                  <a:lnTo>
                    <a:pt x="2858" y="116"/>
                  </a:lnTo>
                  <a:lnTo>
                    <a:pt x="2860" y="127"/>
                  </a:lnTo>
                  <a:lnTo>
                    <a:pt x="2861" y="130"/>
                  </a:lnTo>
                  <a:lnTo>
                    <a:pt x="2862" y="128"/>
                  </a:lnTo>
                  <a:lnTo>
                    <a:pt x="2863" y="121"/>
                  </a:lnTo>
                  <a:lnTo>
                    <a:pt x="2864" y="118"/>
                  </a:lnTo>
                  <a:lnTo>
                    <a:pt x="2866" y="127"/>
                  </a:lnTo>
                  <a:lnTo>
                    <a:pt x="2867" y="118"/>
                  </a:lnTo>
                  <a:lnTo>
                    <a:pt x="2868" y="123"/>
                  </a:lnTo>
                  <a:lnTo>
                    <a:pt x="2869" y="125"/>
                  </a:lnTo>
                  <a:lnTo>
                    <a:pt x="2870" y="130"/>
                  </a:lnTo>
                  <a:lnTo>
                    <a:pt x="2871" y="126"/>
                  </a:lnTo>
                  <a:lnTo>
                    <a:pt x="2873" y="129"/>
                  </a:lnTo>
                  <a:lnTo>
                    <a:pt x="2874" y="122"/>
                  </a:lnTo>
                  <a:lnTo>
                    <a:pt x="2875" y="114"/>
                  </a:lnTo>
                  <a:lnTo>
                    <a:pt x="2876" y="130"/>
                  </a:lnTo>
                  <a:lnTo>
                    <a:pt x="2877" y="124"/>
                  </a:lnTo>
                  <a:lnTo>
                    <a:pt x="2878" y="134"/>
                  </a:lnTo>
                  <a:lnTo>
                    <a:pt x="2880" y="121"/>
                  </a:lnTo>
                  <a:lnTo>
                    <a:pt x="2881" y="114"/>
                  </a:lnTo>
                  <a:lnTo>
                    <a:pt x="2882" y="123"/>
                  </a:lnTo>
                  <a:lnTo>
                    <a:pt x="2883" y="130"/>
                  </a:lnTo>
                  <a:lnTo>
                    <a:pt x="2884" y="125"/>
                  </a:lnTo>
                  <a:lnTo>
                    <a:pt x="2885" y="134"/>
                  </a:lnTo>
                  <a:lnTo>
                    <a:pt x="2886" y="114"/>
                  </a:lnTo>
                  <a:lnTo>
                    <a:pt x="2888" y="121"/>
                  </a:lnTo>
                  <a:lnTo>
                    <a:pt x="2889" y="128"/>
                  </a:lnTo>
                  <a:lnTo>
                    <a:pt x="2890" y="142"/>
                  </a:lnTo>
                  <a:lnTo>
                    <a:pt x="2891" y="95"/>
                  </a:lnTo>
                  <a:lnTo>
                    <a:pt x="2892" y="127"/>
                  </a:lnTo>
                  <a:lnTo>
                    <a:pt x="2893" y="132"/>
                  </a:lnTo>
                  <a:lnTo>
                    <a:pt x="2894" y="127"/>
                  </a:lnTo>
                  <a:lnTo>
                    <a:pt x="2896" y="116"/>
                  </a:lnTo>
                  <a:lnTo>
                    <a:pt x="2897" y="138"/>
                  </a:lnTo>
                  <a:lnTo>
                    <a:pt x="2898" y="133"/>
                  </a:lnTo>
                  <a:lnTo>
                    <a:pt x="2899" y="122"/>
                  </a:lnTo>
                  <a:lnTo>
                    <a:pt x="2900" y="118"/>
                  </a:lnTo>
                  <a:lnTo>
                    <a:pt x="2901" y="123"/>
                  </a:lnTo>
                  <a:lnTo>
                    <a:pt x="2903" y="128"/>
                  </a:lnTo>
                  <a:lnTo>
                    <a:pt x="2904" y="130"/>
                  </a:lnTo>
                  <a:lnTo>
                    <a:pt x="2905" y="109"/>
                  </a:lnTo>
                  <a:lnTo>
                    <a:pt x="2906" y="128"/>
                  </a:lnTo>
                  <a:lnTo>
                    <a:pt x="2907" y="115"/>
                  </a:lnTo>
                  <a:lnTo>
                    <a:pt x="2908" y="136"/>
                  </a:lnTo>
                  <a:lnTo>
                    <a:pt x="2910" y="130"/>
                  </a:lnTo>
                  <a:lnTo>
                    <a:pt x="2911" y="121"/>
                  </a:lnTo>
                  <a:lnTo>
                    <a:pt x="2912" y="122"/>
                  </a:lnTo>
                  <a:lnTo>
                    <a:pt x="2913" y="119"/>
                  </a:lnTo>
                  <a:lnTo>
                    <a:pt x="2914" y="120"/>
                  </a:lnTo>
                  <a:lnTo>
                    <a:pt x="2915" y="120"/>
                  </a:lnTo>
                  <a:lnTo>
                    <a:pt x="2917" y="130"/>
                  </a:lnTo>
                  <a:lnTo>
                    <a:pt x="2918" y="126"/>
                  </a:lnTo>
                  <a:lnTo>
                    <a:pt x="2919" y="127"/>
                  </a:lnTo>
                  <a:lnTo>
                    <a:pt x="2920" y="135"/>
                  </a:lnTo>
                  <a:lnTo>
                    <a:pt x="2921" y="135"/>
                  </a:lnTo>
                  <a:lnTo>
                    <a:pt x="2922" y="122"/>
                  </a:lnTo>
                  <a:lnTo>
                    <a:pt x="2924" y="136"/>
                  </a:lnTo>
                  <a:lnTo>
                    <a:pt x="2925" y="124"/>
                  </a:lnTo>
                  <a:lnTo>
                    <a:pt x="2926" y="125"/>
                  </a:lnTo>
                  <a:lnTo>
                    <a:pt x="2927" y="127"/>
                  </a:lnTo>
                  <a:lnTo>
                    <a:pt x="2928" y="113"/>
                  </a:lnTo>
                  <a:lnTo>
                    <a:pt x="2929" y="127"/>
                  </a:lnTo>
                  <a:lnTo>
                    <a:pt x="2930" y="129"/>
                  </a:lnTo>
                  <a:lnTo>
                    <a:pt x="2932" y="134"/>
                  </a:lnTo>
                  <a:lnTo>
                    <a:pt x="2933" y="136"/>
                  </a:lnTo>
                  <a:lnTo>
                    <a:pt x="2934" y="137"/>
                  </a:lnTo>
                  <a:lnTo>
                    <a:pt x="2935" y="130"/>
                  </a:lnTo>
                  <a:lnTo>
                    <a:pt x="2936" y="134"/>
                  </a:lnTo>
                  <a:lnTo>
                    <a:pt x="2937" y="112"/>
                  </a:lnTo>
                  <a:lnTo>
                    <a:pt x="2938" y="131"/>
                  </a:lnTo>
                  <a:lnTo>
                    <a:pt x="2940" y="117"/>
                  </a:lnTo>
                  <a:lnTo>
                    <a:pt x="2941" y="127"/>
                  </a:lnTo>
                  <a:lnTo>
                    <a:pt x="2942" y="120"/>
                  </a:lnTo>
                  <a:lnTo>
                    <a:pt x="2943" y="115"/>
                  </a:lnTo>
                  <a:lnTo>
                    <a:pt x="2944" y="94"/>
                  </a:lnTo>
                  <a:lnTo>
                    <a:pt x="2945" y="105"/>
                  </a:lnTo>
                  <a:lnTo>
                    <a:pt x="2947" y="107"/>
                  </a:lnTo>
                  <a:lnTo>
                    <a:pt x="2948" y="48"/>
                  </a:lnTo>
                  <a:lnTo>
                    <a:pt x="2949" y="85"/>
                  </a:lnTo>
                  <a:lnTo>
                    <a:pt x="2950" y="90"/>
                  </a:lnTo>
                  <a:lnTo>
                    <a:pt x="2951" y="117"/>
                  </a:lnTo>
                  <a:lnTo>
                    <a:pt x="2952" y="118"/>
                  </a:lnTo>
                  <a:lnTo>
                    <a:pt x="2954" y="118"/>
                  </a:lnTo>
                  <a:lnTo>
                    <a:pt x="2955" y="106"/>
                  </a:lnTo>
                  <a:lnTo>
                    <a:pt x="2956" y="124"/>
                  </a:lnTo>
                  <a:lnTo>
                    <a:pt x="2957" y="132"/>
                  </a:lnTo>
                  <a:lnTo>
                    <a:pt x="2958" y="125"/>
                  </a:lnTo>
                  <a:lnTo>
                    <a:pt x="2960" y="116"/>
                  </a:lnTo>
                  <a:lnTo>
                    <a:pt x="2961" y="133"/>
                  </a:lnTo>
                  <a:lnTo>
                    <a:pt x="2962" y="115"/>
                  </a:lnTo>
                  <a:lnTo>
                    <a:pt x="2963" y="118"/>
                  </a:lnTo>
                  <a:lnTo>
                    <a:pt x="2964" y="118"/>
                  </a:lnTo>
                  <a:lnTo>
                    <a:pt x="2965" y="114"/>
                  </a:lnTo>
                  <a:lnTo>
                    <a:pt x="2967" y="104"/>
                  </a:lnTo>
                  <a:lnTo>
                    <a:pt x="2968" y="124"/>
                  </a:lnTo>
                  <a:lnTo>
                    <a:pt x="2969" y="105"/>
                  </a:lnTo>
                  <a:lnTo>
                    <a:pt x="2970" y="123"/>
                  </a:lnTo>
                  <a:lnTo>
                    <a:pt x="2971" y="116"/>
                  </a:lnTo>
                  <a:lnTo>
                    <a:pt x="2972" y="127"/>
                  </a:lnTo>
                  <a:lnTo>
                    <a:pt x="2973" y="135"/>
                  </a:lnTo>
                  <a:lnTo>
                    <a:pt x="2975" y="128"/>
                  </a:lnTo>
                  <a:lnTo>
                    <a:pt x="2976" y="137"/>
                  </a:lnTo>
                  <a:lnTo>
                    <a:pt x="2977" y="130"/>
                  </a:lnTo>
                  <a:lnTo>
                    <a:pt x="2978" y="133"/>
                  </a:lnTo>
                  <a:lnTo>
                    <a:pt x="2979" y="135"/>
                  </a:lnTo>
                  <a:lnTo>
                    <a:pt x="2980" y="128"/>
                  </a:lnTo>
                  <a:lnTo>
                    <a:pt x="2981" y="131"/>
                  </a:lnTo>
                  <a:lnTo>
                    <a:pt x="2983" y="143"/>
                  </a:lnTo>
                  <a:lnTo>
                    <a:pt x="2984" y="118"/>
                  </a:lnTo>
                  <a:lnTo>
                    <a:pt x="2985" y="125"/>
                  </a:lnTo>
                  <a:lnTo>
                    <a:pt x="2986" y="120"/>
                  </a:lnTo>
                  <a:lnTo>
                    <a:pt x="2987" y="130"/>
                  </a:lnTo>
                  <a:lnTo>
                    <a:pt x="2988" y="117"/>
                  </a:lnTo>
                  <a:lnTo>
                    <a:pt x="2990" y="123"/>
                  </a:lnTo>
                  <a:lnTo>
                    <a:pt x="2991" y="113"/>
                  </a:lnTo>
                  <a:lnTo>
                    <a:pt x="2992" y="112"/>
                  </a:lnTo>
                  <a:lnTo>
                    <a:pt x="2993" y="124"/>
                  </a:lnTo>
                  <a:lnTo>
                    <a:pt x="2994" y="125"/>
                  </a:lnTo>
                  <a:lnTo>
                    <a:pt x="2995" y="122"/>
                  </a:lnTo>
                  <a:lnTo>
                    <a:pt x="2997" y="111"/>
                  </a:lnTo>
                  <a:lnTo>
                    <a:pt x="2998" y="101"/>
                  </a:lnTo>
                  <a:lnTo>
                    <a:pt x="2999" y="115"/>
                  </a:lnTo>
                  <a:lnTo>
                    <a:pt x="3000" y="124"/>
                  </a:lnTo>
                  <a:lnTo>
                    <a:pt x="3001" y="127"/>
                  </a:lnTo>
                  <a:lnTo>
                    <a:pt x="3002" y="122"/>
                  </a:lnTo>
                  <a:lnTo>
                    <a:pt x="3004" y="108"/>
                  </a:lnTo>
                  <a:lnTo>
                    <a:pt x="3005" y="120"/>
                  </a:lnTo>
                  <a:lnTo>
                    <a:pt x="3006" y="123"/>
                  </a:lnTo>
                  <a:lnTo>
                    <a:pt x="3007" y="116"/>
                  </a:lnTo>
                  <a:lnTo>
                    <a:pt x="3008" y="128"/>
                  </a:lnTo>
                  <a:lnTo>
                    <a:pt x="3009" y="107"/>
                  </a:lnTo>
                  <a:lnTo>
                    <a:pt x="3011" y="121"/>
                  </a:lnTo>
                  <a:lnTo>
                    <a:pt x="3012" y="100"/>
                  </a:lnTo>
                  <a:lnTo>
                    <a:pt x="3013" y="124"/>
                  </a:lnTo>
                  <a:lnTo>
                    <a:pt x="3014" y="121"/>
                  </a:lnTo>
                  <a:lnTo>
                    <a:pt x="3015" y="107"/>
                  </a:lnTo>
                  <a:lnTo>
                    <a:pt x="3016" y="117"/>
                  </a:lnTo>
                  <a:lnTo>
                    <a:pt x="3017" y="126"/>
                  </a:lnTo>
                  <a:lnTo>
                    <a:pt x="3019" y="120"/>
                  </a:lnTo>
                  <a:lnTo>
                    <a:pt x="3020" y="134"/>
                  </a:lnTo>
                  <a:lnTo>
                    <a:pt x="3021" y="130"/>
                  </a:lnTo>
                  <a:lnTo>
                    <a:pt x="3022" y="126"/>
                  </a:lnTo>
                  <a:lnTo>
                    <a:pt x="3023" y="133"/>
                  </a:lnTo>
                  <a:lnTo>
                    <a:pt x="3024" y="120"/>
                  </a:lnTo>
                  <a:lnTo>
                    <a:pt x="3025" y="131"/>
                  </a:lnTo>
                  <a:lnTo>
                    <a:pt x="3027" y="129"/>
                  </a:lnTo>
                  <a:lnTo>
                    <a:pt x="3028" y="117"/>
                  </a:lnTo>
                  <a:lnTo>
                    <a:pt x="3029" y="124"/>
                  </a:lnTo>
                  <a:lnTo>
                    <a:pt x="3030" y="128"/>
                  </a:lnTo>
                  <a:lnTo>
                    <a:pt x="3031" y="114"/>
                  </a:lnTo>
                  <a:lnTo>
                    <a:pt x="3032" y="129"/>
                  </a:lnTo>
                  <a:lnTo>
                    <a:pt x="3034" y="120"/>
                  </a:lnTo>
                  <a:lnTo>
                    <a:pt x="3035" y="110"/>
                  </a:lnTo>
                  <a:lnTo>
                    <a:pt x="3036" y="121"/>
                  </a:lnTo>
                  <a:lnTo>
                    <a:pt x="3037" y="126"/>
                  </a:lnTo>
                  <a:lnTo>
                    <a:pt x="3038" y="118"/>
                  </a:lnTo>
                  <a:lnTo>
                    <a:pt x="3039" y="107"/>
                  </a:lnTo>
                  <a:lnTo>
                    <a:pt x="3041" y="124"/>
                  </a:lnTo>
                  <a:lnTo>
                    <a:pt x="3042" y="124"/>
                  </a:lnTo>
                  <a:lnTo>
                    <a:pt x="3043" y="116"/>
                  </a:lnTo>
                  <a:lnTo>
                    <a:pt x="3044" y="113"/>
                  </a:lnTo>
                  <a:lnTo>
                    <a:pt x="3045" y="131"/>
                  </a:lnTo>
                  <a:lnTo>
                    <a:pt x="3047" y="124"/>
                  </a:lnTo>
                  <a:lnTo>
                    <a:pt x="3048" y="75"/>
                  </a:lnTo>
                  <a:lnTo>
                    <a:pt x="3049" y="107"/>
                  </a:lnTo>
                  <a:lnTo>
                    <a:pt x="3050" y="115"/>
                  </a:lnTo>
                  <a:lnTo>
                    <a:pt x="3051" y="124"/>
                  </a:lnTo>
                  <a:lnTo>
                    <a:pt x="3052" y="114"/>
                  </a:lnTo>
                  <a:lnTo>
                    <a:pt x="3053" y="115"/>
                  </a:lnTo>
                  <a:lnTo>
                    <a:pt x="3055" y="109"/>
                  </a:lnTo>
                  <a:lnTo>
                    <a:pt x="3056" y="116"/>
                  </a:lnTo>
                  <a:lnTo>
                    <a:pt x="3057" y="122"/>
                  </a:lnTo>
                  <a:lnTo>
                    <a:pt x="3058" y="133"/>
                  </a:lnTo>
                  <a:lnTo>
                    <a:pt x="3059" y="110"/>
                  </a:lnTo>
                  <a:lnTo>
                    <a:pt x="3060" y="116"/>
                  </a:lnTo>
                  <a:lnTo>
                    <a:pt x="3061" y="118"/>
                  </a:lnTo>
                  <a:lnTo>
                    <a:pt x="3063" y="127"/>
                  </a:lnTo>
                  <a:lnTo>
                    <a:pt x="3064" y="119"/>
                  </a:lnTo>
                  <a:lnTo>
                    <a:pt x="3065" y="107"/>
                  </a:lnTo>
                  <a:lnTo>
                    <a:pt x="3066" y="107"/>
                  </a:lnTo>
                  <a:lnTo>
                    <a:pt x="3067" y="110"/>
                  </a:lnTo>
                  <a:lnTo>
                    <a:pt x="3068" y="108"/>
                  </a:lnTo>
                  <a:lnTo>
                    <a:pt x="3070" y="110"/>
                  </a:lnTo>
                  <a:lnTo>
                    <a:pt x="3071" y="145"/>
                  </a:lnTo>
                  <a:lnTo>
                    <a:pt x="3072" y="124"/>
                  </a:lnTo>
                  <a:lnTo>
                    <a:pt x="3073" y="111"/>
                  </a:lnTo>
                  <a:lnTo>
                    <a:pt x="3074" y="108"/>
                  </a:lnTo>
                  <a:lnTo>
                    <a:pt x="3075" y="124"/>
                  </a:lnTo>
                  <a:lnTo>
                    <a:pt x="3077" y="110"/>
                  </a:lnTo>
                  <a:lnTo>
                    <a:pt x="3078" y="118"/>
                  </a:lnTo>
                  <a:lnTo>
                    <a:pt x="3079" y="121"/>
                  </a:lnTo>
                  <a:lnTo>
                    <a:pt x="3080" y="135"/>
                  </a:lnTo>
                  <a:lnTo>
                    <a:pt x="3081" y="116"/>
                  </a:lnTo>
                  <a:lnTo>
                    <a:pt x="3082" y="133"/>
                  </a:lnTo>
                  <a:lnTo>
                    <a:pt x="3084" y="120"/>
                  </a:lnTo>
                  <a:lnTo>
                    <a:pt x="3085" y="132"/>
                  </a:lnTo>
                  <a:lnTo>
                    <a:pt x="3086" y="137"/>
                  </a:lnTo>
                  <a:lnTo>
                    <a:pt x="3087" y="125"/>
                  </a:lnTo>
                  <a:lnTo>
                    <a:pt x="3088" y="119"/>
                  </a:lnTo>
                  <a:lnTo>
                    <a:pt x="3089" y="126"/>
                  </a:lnTo>
                  <a:lnTo>
                    <a:pt x="3091" y="124"/>
                  </a:lnTo>
                  <a:lnTo>
                    <a:pt x="3092" y="124"/>
                  </a:lnTo>
                  <a:lnTo>
                    <a:pt x="3093" y="118"/>
                  </a:lnTo>
                  <a:lnTo>
                    <a:pt x="3094" y="129"/>
                  </a:lnTo>
                  <a:lnTo>
                    <a:pt x="3095" y="127"/>
                  </a:lnTo>
                  <a:lnTo>
                    <a:pt x="3096" y="122"/>
                  </a:lnTo>
                  <a:lnTo>
                    <a:pt x="3098" y="125"/>
                  </a:lnTo>
                  <a:lnTo>
                    <a:pt x="3099" y="128"/>
                  </a:lnTo>
                  <a:lnTo>
                    <a:pt x="3100" y="124"/>
                  </a:lnTo>
                  <a:lnTo>
                    <a:pt x="3101" y="118"/>
                  </a:lnTo>
                  <a:lnTo>
                    <a:pt x="3102" y="120"/>
                  </a:lnTo>
                  <a:lnTo>
                    <a:pt x="3103" y="127"/>
                  </a:lnTo>
                  <a:lnTo>
                    <a:pt x="3104" y="136"/>
                  </a:lnTo>
                  <a:lnTo>
                    <a:pt x="3106" y="117"/>
                  </a:lnTo>
                  <a:lnTo>
                    <a:pt x="3107" y="119"/>
                  </a:lnTo>
                  <a:lnTo>
                    <a:pt x="3108" y="126"/>
                  </a:lnTo>
                  <a:lnTo>
                    <a:pt x="3109" y="132"/>
                  </a:lnTo>
                  <a:lnTo>
                    <a:pt x="3110" y="136"/>
                  </a:lnTo>
                  <a:lnTo>
                    <a:pt x="3111" y="137"/>
                  </a:lnTo>
                  <a:lnTo>
                    <a:pt x="3112" y="120"/>
                  </a:lnTo>
                  <a:lnTo>
                    <a:pt x="3114" y="120"/>
                  </a:lnTo>
                  <a:lnTo>
                    <a:pt x="3115" y="139"/>
                  </a:lnTo>
                  <a:lnTo>
                    <a:pt x="3116" y="128"/>
                  </a:lnTo>
                  <a:lnTo>
                    <a:pt x="3117" y="148"/>
                  </a:lnTo>
                  <a:lnTo>
                    <a:pt x="3118" y="118"/>
                  </a:lnTo>
                  <a:lnTo>
                    <a:pt x="3119" y="110"/>
                  </a:lnTo>
                  <a:lnTo>
                    <a:pt x="3121" y="124"/>
                  </a:lnTo>
                  <a:lnTo>
                    <a:pt x="3122" y="128"/>
                  </a:lnTo>
                  <a:lnTo>
                    <a:pt x="3123" y="140"/>
                  </a:lnTo>
                  <a:lnTo>
                    <a:pt x="3124" y="130"/>
                  </a:lnTo>
                  <a:lnTo>
                    <a:pt x="3125" y="129"/>
                  </a:lnTo>
                  <a:lnTo>
                    <a:pt x="3126" y="117"/>
                  </a:lnTo>
                  <a:lnTo>
                    <a:pt x="3128" y="142"/>
                  </a:lnTo>
                  <a:lnTo>
                    <a:pt x="3129" y="141"/>
                  </a:lnTo>
                  <a:lnTo>
                    <a:pt x="3130" y="119"/>
                  </a:lnTo>
                  <a:lnTo>
                    <a:pt x="3131" y="125"/>
                  </a:lnTo>
                  <a:lnTo>
                    <a:pt x="3132" y="126"/>
                  </a:lnTo>
                  <a:lnTo>
                    <a:pt x="3133" y="137"/>
                  </a:lnTo>
                  <a:lnTo>
                    <a:pt x="3135" y="114"/>
                  </a:lnTo>
                  <a:lnTo>
                    <a:pt x="3136" y="120"/>
                  </a:lnTo>
                  <a:lnTo>
                    <a:pt x="3137" y="124"/>
                  </a:lnTo>
                  <a:lnTo>
                    <a:pt x="3138" y="108"/>
                  </a:lnTo>
                  <a:lnTo>
                    <a:pt x="3139" y="135"/>
                  </a:lnTo>
                  <a:lnTo>
                    <a:pt x="3140" y="129"/>
                  </a:lnTo>
                  <a:lnTo>
                    <a:pt x="3142" y="129"/>
                  </a:lnTo>
                  <a:lnTo>
                    <a:pt x="3143" y="116"/>
                  </a:lnTo>
                  <a:lnTo>
                    <a:pt x="3144" y="125"/>
                  </a:lnTo>
                  <a:lnTo>
                    <a:pt x="3145" y="129"/>
                  </a:lnTo>
                  <a:lnTo>
                    <a:pt x="3146" y="113"/>
                  </a:lnTo>
                  <a:lnTo>
                    <a:pt x="3147" y="132"/>
                  </a:lnTo>
                  <a:lnTo>
                    <a:pt x="3148" y="128"/>
                  </a:lnTo>
                  <a:lnTo>
                    <a:pt x="3150" y="128"/>
                  </a:lnTo>
                  <a:lnTo>
                    <a:pt x="3151" y="109"/>
                  </a:lnTo>
                  <a:lnTo>
                    <a:pt x="3152" y="138"/>
                  </a:lnTo>
                  <a:lnTo>
                    <a:pt x="3153" y="122"/>
                  </a:lnTo>
                  <a:lnTo>
                    <a:pt x="3154" y="123"/>
                  </a:lnTo>
                  <a:lnTo>
                    <a:pt x="3155" y="130"/>
                  </a:lnTo>
                  <a:lnTo>
                    <a:pt x="3157" y="130"/>
                  </a:lnTo>
                  <a:lnTo>
                    <a:pt x="3158" y="117"/>
                  </a:lnTo>
                  <a:lnTo>
                    <a:pt x="3159" y="133"/>
                  </a:lnTo>
                  <a:lnTo>
                    <a:pt x="3160" y="117"/>
                  </a:lnTo>
                  <a:lnTo>
                    <a:pt x="3161" y="132"/>
                  </a:lnTo>
                  <a:lnTo>
                    <a:pt x="3162" y="118"/>
                  </a:lnTo>
                  <a:lnTo>
                    <a:pt x="3164" y="130"/>
                  </a:lnTo>
                  <a:lnTo>
                    <a:pt x="3165" y="122"/>
                  </a:lnTo>
                  <a:lnTo>
                    <a:pt x="3166" y="124"/>
                  </a:lnTo>
                  <a:lnTo>
                    <a:pt x="3167" y="119"/>
                  </a:lnTo>
                  <a:lnTo>
                    <a:pt x="3168" y="115"/>
                  </a:lnTo>
                  <a:lnTo>
                    <a:pt x="3169" y="122"/>
                  </a:lnTo>
                  <a:lnTo>
                    <a:pt x="3171" y="141"/>
                  </a:lnTo>
                  <a:lnTo>
                    <a:pt x="3172" y="123"/>
                  </a:lnTo>
                  <a:lnTo>
                    <a:pt x="3173" y="129"/>
                  </a:lnTo>
                  <a:lnTo>
                    <a:pt x="3174" y="122"/>
                  </a:lnTo>
                  <a:lnTo>
                    <a:pt x="3175" y="130"/>
                  </a:lnTo>
                  <a:lnTo>
                    <a:pt x="3176" y="109"/>
                  </a:lnTo>
                  <a:lnTo>
                    <a:pt x="3178" y="118"/>
                  </a:lnTo>
                  <a:lnTo>
                    <a:pt x="3179" y="114"/>
                  </a:lnTo>
                  <a:lnTo>
                    <a:pt x="3180" y="138"/>
                  </a:lnTo>
                  <a:lnTo>
                    <a:pt x="3181" y="119"/>
                  </a:lnTo>
                  <a:lnTo>
                    <a:pt x="3182" y="120"/>
                  </a:lnTo>
                  <a:lnTo>
                    <a:pt x="3183" y="131"/>
                  </a:lnTo>
                  <a:lnTo>
                    <a:pt x="3184" y="134"/>
                  </a:lnTo>
                  <a:lnTo>
                    <a:pt x="3186" y="134"/>
                  </a:lnTo>
                  <a:lnTo>
                    <a:pt x="3187" y="122"/>
                  </a:lnTo>
                  <a:lnTo>
                    <a:pt x="3188" y="132"/>
                  </a:lnTo>
                  <a:lnTo>
                    <a:pt x="3189" y="115"/>
                  </a:lnTo>
                  <a:lnTo>
                    <a:pt x="3190" y="133"/>
                  </a:lnTo>
                  <a:lnTo>
                    <a:pt x="3191" y="130"/>
                  </a:lnTo>
                  <a:lnTo>
                    <a:pt x="3193" y="122"/>
                  </a:lnTo>
                  <a:lnTo>
                    <a:pt x="3194" y="128"/>
                  </a:lnTo>
                  <a:lnTo>
                    <a:pt x="3195" y="122"/>
                  </a:lnTo>
                  <a:lnTo>
                    <a:pt x="3196" y="128"/>
                  </a:lnTo>
                  <a:lnTo>
                    <a:pt x="3197" y="120"/>
                  </a:lnTo>
                  <a:lnTo>
                    <a:pt x="3198" y="129"/>
                  </a:lnTo>
                  <a:lnTo>
                    <a:pt x="3199" y="114"/>
                  </a:lnTo>
                  <a:lnTo>
                    <a:pt x="3201" y="132"/>
                  </a:lnTo>
                  <a:lnTo>
                    <a:pt x="3202" y="116"/>
                  </a:lnTo>
                  <a:lnTo>
                    <a:pt x="3203" y="121"/>
                  </a:lnTo>
                  <a:lnTo>
                    <a:pt x="3204" y="123"/>
                  </a:lnTo>
                  <a:lnTo>
                    <a:pt x="3205" y="124"/>
                  </a:lnTo>
                  <a:lnTo>
                    <a:pt x="3206" y="126"/>
                  </a:lnTo>
                  <a:lnTo>
                    <a:pt x="3208" y="131"/>
                  </a:lnTo>
                  <a:lnTo>
                    <a:pt x="3209" y="142"/>
                  </a:lnTo>
                  <a:lnTo>
                    <a:pt x="3210" y="128"/>
                  </a:lnTo>
                  <a:lnTo>
                    <a:pt x="3211" y="119"/>
                  </a:lnTo>
                  <a:lnTo>
                    <a:pt x="3212" y="128"/>
                  </a:lnTo>
                  <a:lnTo>
                    <a:pt x="3213" y="132"/>
                  </a:lnTo>
                  <a:lnTo>
                    <a:pt x="3215" y="135"/>
                  </a:lnTo>
                  <a:lnTo>
                    <a:pt x="3216" y="133"/>
                  </a:lnTo>
                  <a:lnTo>
                    <a:pt x="3217" y="122"/>
                  </a:lnTo>
                  <a:lnTo>
                    <a:pt x="3218" y="134"/>
                  </a:lnTo>
                  <a:lnTo>
                    <a:pt x="3219" y="125"/>
                  </a:lnTo>
                  <a:lnTo>
                    <a:pt x="3220" y="129"/>
                  </a:lnTo>
                  <a:lnTo>
                    <a:pt x="3222" y="126"/>
                  </a:lnTo>
                  <a:lnTo>
                    <a:pt x="3223" y="120"/>
                  </a:lnTo>
                  <a:lnTo>
                    <a:pt x="3224" y="130"/>
                  </a:lnTo>
                  <a:lnTo>
                    <a:pt x="3225" y="127"/>
                  </a:lnTo>
                  <a:lnTo>
                    <a:pt x="3226" y="132"/>
                  </a:lnTo>
                  <a:lnTo>
                    <a:pt x="3227" y="130"/>
                  </a:lnTo>
                  <a:lnTo>
                    <a:pt x="3229" y="130"/>
                  </a:lnTo>
                  <a:lnTo>
                    <a:pt x="3230" y="117"/>
                  </a:lnTo>
                  <a:lnTo>
                    <a:pt x="3231" y="128"/>
                  </a:lnTo>
                  <a:lnTo>
                    <a:pt x="3232" y="121"/>
                  </a:lnTo>
                  <a:lnTo>
                    <a:pt x="3233" y="126"/>
                  </a:lnTo>
                  <a:lnTo>
                    <a:pt x="3234" y="120"/>
                  </a:lnTo>
                  <a:lnTo>
                    <a:pt x="3235" y="117"/>
                  </a:lnTo>
                  <a:lnTo>
                    <a:pt x="3237" y="99"/>
                  </a:lnTo>
                  <a:lnTo>
                    <a:pt x="3238" y="126"/>
                  </a:lnTo>
                  <a:lnTo>
                    <a:pt x="3239" y="115"/>
                  </a:lnTo>
                  <a:lnTo>
                    <a:pt x="3240" y="103"/>
                  </a:lnTo>
                  <a:lnTo>
                    <a:pt x="3241" y="136"/>
                  </a:lnTo>
                  <a:lnTo>
                    <a:pt x="3242" y="113"/>
                  </a:lnTo>
                  <a:lnTo>
                    <a:pt x="3243" y="136"/>
                  </a:lnTo>
                  <a:lnTo>
                    <a:pt x="3245" y="123"/>
                  </a:lnTo>
                  <a:lnTo>
                    <a:pt x="3246" y="113"/>
                  </a:lnTo>
                  <a:lnTo>
                    <a:pt x="3247" y="122"/>
                  </a:lnTo>
                  <a:lnTo>
                    <a:pt x="3248" y="134"/>
                  </a:lnTo>
                  <a:lnTo>
                    <a:pt x="3249" y="134"/>
                  </a:lnTo>
                  <a:lnTo>
                    <a:pt x="3251" y="134"/>
                  </a:lnTo>
                  <a:lnTo>
                    <a:pt x="3252" y="126"/>
                  </a:lnTo>
                  <a:lnTo>
                    <a:pt x="3253" y="126"/>
                  </a:lnTo>
                  <a:lnTo>
                    <a:pt x="3254" y="129"/>
                  </a:lnTo>
                  <a:lnTo>
                    <a:pt x="3255" y="119"/>
                  </a:lnTo>
                  <a:lnTo>
                    <a:pt x="3256" y="126"/>
                  </a:lnTo>
                  <a:lnTo>
                    <a:pt x="3258" y="132"/>
                  </a:lnTo>
                  <a:lnTo>
                    <a:pt x="3259" y="116"/>
                  </a:lnTo>
                  <a:lnTo>
                    <a:pt x="3260" y="126"/>
                  </a:lnTo>
                  <a:lnTo>
                    <a:pt x="3261" y="125"/>
                  </a:lnTo>
                  <a:lnTo>
                    <a:pt x="3262" y="121"/>
                  </a:lnTo>
                  <a:lnTo>
                    <a:pt x="3263" y="112"/>
                  </a:lnTo>
                  <a:lnTo>
                    <a:pt x="3265" y="120"/>
                  </a:lnTo>
                  <a:lnTo>
                    <a:pt x="3266" y="107"/>
                  </a:lnTo>
                  <a:lnTo>
                    <a:pt x="3267" y="118"/>
                  </a:lnTo>
                  <a:lnTo>
                    <a:pt x="3268" y="130"/>
                  </a:lnTo>
                  <a:lnTo>
                    <a:pt x="3269" y="124"/>
                  </a:lnTo>
                  <a:lnTo>
                    <a:pt x="3270" y="133"/>
                  </a:lnTo>
                  <a:lnTo>
                    <a:pt x="3271" y="130"/>
                  </a:lnTo>
                  <a:lnTo>
                    <a:pt x="3273" y="132"/>
                  </a:lnTo>
                  <a:lnTo>
                    <a:pt x="3274" y="124"/>
                  </a:lnTo>
                  <a:lnTo>
                    <a:pt x="3275" y="123"/>
                  </a:lnTo>
                  <a:lnTo>
                    <a:pt x="3276" y="128"/>
                  </a:lnTo>
                  <a:lnTo>
                    <a:pt x="3277" y="106"/>
                  </a:lnTo>
                  <a:lnTo>
                    <a:pt x="3278" y="113"/>
                  </a:lnTo>
                  <a:lnTo>
                    <a:pt x="3279" y="108"/>
                  </a:lnTo>
                  <a:lnTo>
                    <a:pt x="3281" y="94"/>
                  </a:lnTo>
                  <a:lnTo>
                    <a:pt x="3282" y="103"/>
                  </a:lnTo>
                  <a:lnTo>
                    <a:pt x="3283" y="117"/>
                  </a:lnTo>
                  <a:lnTo>
                    <a:pt x="3284" y="117"/>
                  </a:lnTo>
                  <a:lnTo>
                    <a:pt x="3285" y="131"/>
                  </a:lnTo>
                  <a:lnTo>
                    <a:pt x="3286" y="113"/>
                  </a:lnTo>
                  <a:lnTo>
                    <a:pt x="3288" y="124"/>
                  </a:lnTo>
                  <a:lnTo>
                    <a:pt x="3289" y="127"/>
                  </a:lnTo>
                  <a:lnTo>
                    <a:pt x="3290" y="114"/>
                  </a:lnTo>
                  <a:lnTo>
                    <a:pt x="3291" y="117"/>
                  </a:lnTo>
                  <a:lnTo>
                    <a:pt x="3292" y="128"/>
                  </a:lnTo>
                  <a:lnTo>
                    <a:pt x="3293" y="127"/>
                  </a:lnTo>
                  <a:lnTo>
                    <a:pt x="3295" y="141"/>
                  </a:lnTo>
                  <a:lnTo>
                    <a:pt x="3296" y="118"/>
                  </a:lnTo>
                  <a:lnTo>
                    <a:pt x="3297" y="122"/>
                  </a:lnTo>
                  <a:lnTo>
                    <a:pt x="3298" y="118"/>
                  </a:lnTo>
                  <a:lnTo>
                    <a:pt x="3299" y="130"/>
                  </a:lnTo>
                  <a:lnTo>
                    <a:pt x="3300" y="128"/>
                  </a:lnTo>
                  <a:lnTo>
                    <a:pt x="3302" y="126"/>
                  </a:lnTo>
                  <a:lnTo>
                    <a:pt x="3303" y="125"/>
                  </a:lnTo>
                  <a:lnTo>
                    <a:pt x="3304" y="129"/>
                  </a:lnTo>
                  <a:lnTo>
                    <a:pt x="3305" y="132"/>
                  </a:lnTo>
                  <a:lnTo>
                    <a:pt x="3306" y="123"/>
                  </a:lnTo>
                  <a:lnTo>
                    <a:pt x="3307" y="125"/>
                  </a:lnTo>
                  <a:lnTo>
                    <a:pt x="3309" y="106"/>
                  </a:lnTo>
                  <a:lnTo>
                    <a:pt x="3310" y="121"/>
                  </a:lnTo>
                  <a:lnTo>
                    <a:pt x="3311" y="112"/>
                  </a:lnTo>
                  <a:lnTo>
                    <a:pt x="3312" y="112"/>
                  </a:lnTo>
                  <a:lnTo>
                    <a:pt x="3313" y="119"/>
                  </a:lnTo>
                  <a:lnTo>
                    <a:pt x="3314" y="120"/>
                  </a:lnTo>
                  <a:lnTo>
                    <a:pt x="3316" y="131"/>
                  </a:lnTo>
                  <a:lnTo>
                    <a:pt x="3317" y="121"/>
                  </a:lnTo>
                  <a:lnTo>
                    <a:pt x="3318" y="123"/>
                  </a:lnTo>
                  <a:lnTo>
                    <a:pt x="3319" y="127"/>
                  </a:lnTo>
                  <a:lnTo>
                    <a:pt x="3320" y="122"/>
                  </a:lnTo>
                  <a:lnTo>
                    <a:pt x="3321" y="122"/>
                  </a:lnTo>
                  <a:lnTo>
                    <a:pt x="3322" y="125"/>
                  </a:lnTo>
                  <a:lnTo>
                    <a:pt x="3324" y="112"/>
                  </a:lnTo>
                  <a:lnTo>
                    <a:pt x="3325" y="130"/>
                  </a:lnTo>
                  <a:lnTo>
                    <a:pt x="3326" y="119"/>
                  </a:lnTo>
                  <a:lnTo>
                    <a:pt x="3327" y="136"/>
                  </a:lnTo>
                  <a:lnTo>
                    <a:pt x="3328" y="108"/>
                  </a:lnTo>
                  <a:lnTo>
                    <a:pt x="3329" y="136"/>
                  </a:lnTo>
                  <a:lnTo>
                    <a:pt x="3330" y="126"/>
                  </a:lnTo>
                  <a:lnTo>
                    <a:pt x="3332" y="122"/>
                  </a:lnTo>
                  <a:lnTo>
                    <a:pt x="3333" y="128"/>
                  </a:lnTo>
                  <a:lnTo>
                    <a:pt x="3334" y="126"/>
                  </a:lnTo>
                  <a:lnTo>
                    <a:pt x="3335" y="132"/>
                  </a:lnTo>
                  <a:lnTo>
                    <a:pt x="3336" y="133"/>
                  </a:lnTo>
                  <a:lnTo>
                    <a:pt x="3338" y="115"/>
                  </a:lnTo>
                  <a:lnTo>
                    <a:pt x="3339" y="133"/>
                  </a:lnTo>
                  <a:lnTo>
                    <a:pt x="3340" y="114"/>
                  </a:lnTo>
                  <a:lnTo>
                    <a:pt x="3341" y="122"/>
                  </a:lnTo>
                  <a:lnTo>
                    <a:pt x="3342" y="101"/>
                  </a:lnTo>
                  <a:lnTo>
                    <a:pt x="3343" y="112"/>
                  </a:lnTo>
                  <a:lnTo>
                    <a:pt x="3345" y="126"/>
                  </a:lnTo>
                  <a:lnTo>
                    <a:pt x="3346" y="114"/>
                  </a:lnTo>
                  <a:lnTo>
                    <a:pt x="3347" y="128"/>
                  </a:lnTo>
                  <a:lnTo>
                    <a:pt x="3348" y="121"/>
                  </a:lnTo>
                  <a:lnTo>
                    <a:pt x="3349" y="126"/>
                  </a:lnTo>
                  <a:lnTo>
                    <a:pt x="3350" y="124"/>
                  </a:lnTo>
                  <a:lnTo>
                    <a:pt x="3352" y="120"/>
                  </a:lnTo>
                  <a:lnTo>
                    <a:pt x="3353" y="115"/>
                  </a:lnTo>
                  <a:lnTo>
                    <a:pt x="3354" y="126"/>
                  </a:lnTo>
                  <a:lnTo>
                    <a:pt x="3355" y="125"/>
                  </a:lnTo>
                  <a:lnTo>
                    <a:pt x="3356" y="111"/>
                  </a:lnTo>
                  <a:lnTo>
                    <a:pt x="3357" y="112"/>
                  </a:lnTo>
                  <a:lnTo>
                    <a:pt x="3358" y="126"/>
                  </a:lnTo>
                  <a:lnTo>
                    <a:pt x="3360" y="126"/>
                  </a:lnTo>
                  <a:lnTo>
                    <a:pt x="3361" y="128"/>
                  </a:lnTo>
                  <a:lnTo>
                    <a:pt x="3362" y="94"/>
                  </a:lnTo>
                  <a:lnTo>
                    <a:pt x="3363" y="135"/>
                  </a:lnTo>
                  <a:lnTo>
                    <a:pt x="3364" y="124"/>
                  </a:lnTo>
                  <a:lnTo>
                    <a:pt x="3365" y="136"/>
                  </a:lnTo>
                  <a:lnTo>
                    <a:pt x="3366" y="111"/>
                  </a:lnTo>
                  <a:lnTo>
                    <a:pt x="3368" y="136"/>
                  </a:lnTo>
                  <a:lnTo>
                    <a:pt x="3369" y="137"/>
                  </a:lnTo>
                  <a:lnTo>
                    <a:pt x="3370" y="126"/>
                  </a:lnTo>
                  <a:lnTo>
                    <a:pt x="3371" y="123"/>
                  </a:lnTo>
                  <a:lnTo>
                    <a:pt x="3372" y="126"/>
                  </a:lnTo>
                  <a:lnTo>
                    <a:pt x="3373" y="141"/>
                  </a:lnTo>
                  <a:lnTo>
                    <a:pt x="3375" y="131"/>
                  </a:lnTo>
                  <a:lnTo>
                    <a:pt x="3376" y="125"/>
                  </a:lnTo>
                  <a:lnTo>
                    <a:pt x="3377" y="81"/>
                  </a:lnTo>
                  <a:lnTo>
                    <a:pt x="3378" y="63"/>
                  </a:lnTo>
                  <a:lnTo>
                    <a:pt x="3379" y="83"/>
                  </a:lnTo>
                  <a:lnTo>
                    <a:pt x="3380" y="85"/>
                  </a:lnTo>
                  <a:lnTo>
                    <a:pt x="3382" y="94"/>
                  </a:lnTo>
                  <a:lnTo>
                    <a:pt x="3383" y="90"/>
                  </a:lnTo>
                  <a:lnTo>
                    <a:pt x="3384" y="124"/>
                  </a:lnTo>
                  <a:lnTo>
                    <a:pt x="3385" y="113"/>
                  </a:lnTo>
                  <a:lnTo>
                    <a:pt x="3386" y="109"/>
                  </a:lnTo>
                  <a:lnTo>
                    <a:pt x="3387" y="105"/>
                  </a:lnTo>
                  <a:lnTo>
                    <a:pt x="3389" y="88"/>
                  </a:lnTo>
                  <a:lnTo>
                    <a:pt x="3390" y="103"/>
                  </a:lnTo>
                  <a:lnTo>
                    <a:pt x="3391" y="97"/>
                  </a:lnTo>
                  <a:lnTo>
                    <a:pt x="3392" y="113"/>
                  </a:lnTo>
                  <a:lnTo>
                    <a:pt x="3393" y="126"/>
                  </a:lnTo>
                  <a:lnTo>
                    <a:pt x="3394" y="111"/>
                  </a:lnTo>
                  <a:lnTo>
                    <a:pt x="3396" y="110"/>
                  </a:lnTo>
                  <a:lnTo>
                    <a:pt x="3397" y="111"/>
                  </a:lnTo>
                  <a:lnTo>
                    <a:pt x="3398" y="103"/>
                  </a:lnTo>
                  <a:lnTo>
                    <a:pt x="3399" y="120"/>
                  </a:lnTo>
                  <a:lnTo>
                    <a:pt x="3400" y="110"/>
                  </a:lnTo>
                  <a:lnTo>
                    <a:pt x="3401" y="116"/>
                  </a:lnTo>
                  <a:lnTo>
                    <a:pt x="3402" y="128"/>
                  </a:lnTo>
                  <a:lnTo>
                    <a:pt x="3404" y="114"/>
                  </a:lnTo>
                  <a:lnTo>
                    <a:pt x="3405" y="109"/>
                  </a:lnTo>
                  <a:lnTo>
                    <a:pt x="3406" y="113"/>
                  </a:lnTo>
                  <a:lnTo>
                    <a:pt x="3407" y="140"/>
                  </a:lnTo>
                  <a:lnTo>
                    <a:pt x="3408" y="105"/>
                  </a:lnTo>
                  <a:lnTo>
                    <a:pt x="3409" y="122"/>
                  </a:lnTo>
                  <a:lnTo>
                    <a:pt x="3411" y="128"/>
                  </a:lnTo>
                  <a:lnTo>
                    <a:pt x="3412" y="112"/>
                  </a:lnTo>
                  <a:lnTo>
                    <a:pt x="3413" y="130"/>
                  </a:lnTo>
                  <a:lnTo>
                    <a:pt x="3414" y="132"/>
                  </a:lnTo>
                  <a:lnTo>
                    <a:pt x="3415" y="118"/>
                  </a:lnTo>
                  <a:lnTo>
                    <a:pt x="3416" y="120"/>
                  </a:lnTo>
                  <a:lnTo>
                    <a:pt x="3417" y="118"/>
                  </a:lnTo>
                  <a:lnTo>
                    <a:pt x="3419" y="127"/>
                  </a:lnTo>
                  <a:lnTo>
                    <a:pt x="3420" y="135"/>
                  </a:lnTo>
                  <a:lnTo>
                    <a:pt x="3421" y="122"/>
                  </a:lnTo>
                  <a:lnTo>
                    <a:pt x="3422" y="141"/>
                  </a:lnTo>
                  <a:lnTo>
                    <a:pt x="3423" y="128"/>
                  </a:lnTo>
                  <a:lnTo>
                    <a:pt x="3424" y="114"/>
                  </a:lnTo>
                  <a:lnTo>
                    <a:pt x="3426" y="130"/>
                  </a:lnTo>
                  <a:lnTo>
                    <a:pt x="3427" y="119"/>
                  </a:lnTo>
                  <a:lnTo>
                    <a:pt x="3428" y="122"/>
                  </a:lnTo>
                  <a:lnTo>
                    <a:pt x="3429" y="118"/>
                  </a:lnTo>
                  <a:lnTo>
                    <a:pt x="3430" y="97"/>
                  </a:lnTo>
                  <a:lnTo>
                    <a:pt x="3432" y="130"/>
                  </a:lnTo>
                  <a:lnTo>
                    <a:pt x="3433" y="121"/>
                  </a:lnTo>
                  <a:lnTo>
                    <a:pt x="3434" y="122"/>
                  </a:lnTo>
                  <a:lnTo>
                    <a:pt x="3435" y="120"/>
                  </a:lnTo>
                  <a:lnTo>
                    <a:pt x="3436" y="120"/>
                  </a:lnTo>
                  <a:lnTo>
                    <a:pt x="3437" y="130"/>
                  </a:lnTo>
                  <a:lnTo>
                    <a:pt x="3439" y="121"/>
                  </a:lnTo>
                  <a:lnTo>
                    <a:pt x="3440" y="125"/>
                  </a:lnTo>
                  <a:lnTo>
                    <a:pt x="3441" y="103"/>
                  </a:lnTo>
                  <a:lnTo>
                    <a:pt x="3442" y="129"/>
                  </a:lnTo>
                  <a:lnTo>
                    <a:pt x="3443" y="119"/>
                  </a:lnTo>
                  <a:lnTo>
                    <a:pt x="3444" y="120"/>
                  </a:lnTo>
                  <a:lnTo>
                    <a:pt x="3445" y="140"/>
                  </a:lnTo>
                  <a:lnTo>
                    <a:pt x="3447" y="120"/>
                  </a:lnTo>
                  <a:lnTo>
                    <a:pt x="3448" y="122"/>
                  </a:lnTo>
                  <a:lnTo>
                    <a:pt x="3449" y="107"/>
                  </a:lnTo>
                  <a:lnTo>
                    <a:pt x="3450" y="116"/>
                  </a:lnTo>
                  <a:lnTo>
                    <a:pt x="3451" y="122"/>
                  </a:lnTo>
                  <a:lnTo>
                    <a:pt x="3452" y="135"/>
                  </a:lnTo>
                  <a:lnTo>
                    <a:pt x="3453" y="121"/>
                  </a:lnTo>
                  <a:lnTo>
                    <a:pt x="3455" y="120"/>
                  </a:lnTo>
                  <a:lnTo>
                    <a:pt x="3456" y="127"/>
                  </a:lnTo>
                  <a:lnTo>
                    <a:pt x="3457" y="116"/>
                  </a:lnTo>
                  <a:lnTo>
                    <a:pt x="3458" y="122"/>
                  </a:lnTo>
                  <a:lnTo>
                    <a:pt x="3459" y="127"/>
                  </a:lnTo>
                  <a:lnTo>
                    <a:pt x="3460" y="136"/>
                  </a:lnTo>
                  <a:lnTo>
                    <a:pt x="3462" y="118"/>
                  </a:lnTo>
                  <a:lnTo>
                    <a:pt x="3463" y="130"/>
                  </a:lnTo>
                  <a:lnTo>
                    <a:pt x="3464" y="104"/>
                  </a:lnTo>
                  <a:lnTo>
                    <a:pt x="3465" y="110"/>
                  </a:lnTo>
                  <a:lnTo>
                    <a:pt x="3466" y="127"/>
                  </a:lnTo>
                  <a:lnTo>
                    <a:pt x="3467" y="112"/>
                  </a:lnTo>
                  <a:lnTo>
                    <a:pt x="3469" y="91"/>
                  </a:lnTo>
                  <a:lnTo>
                    <a:pt x="3470" y="116"/>
                  </a:lnTo>
                  <a:lnTo>
                    <a:pt x="3471" y="120"/>
                  </a:lnTo>
                  <a:lnTo>
                    <a:pt x="3472" y="114"/>
                  </a:lnTo>
                  <a:lnTo>
                    <a:pt x="3473" y="123"/>
                  </a:lnTo>
                  <a:lnTo>
                    <a:pt x="3474" y="112"/>
                  </a:lnTo>
                  <a:lnTo>
                    <a:pt x="3476" y="124"/>
                  </a:lnTo>
                  <a:lnTo>
                    <a:pt x="3477" y="117"/>
                  </a:lnTo>
                  <a:lnTo>
                    <a:pt x="3478" y="129"/>
                  </a:lnTo>
                  <a:lnTo>
                    <a:pt x="3478" y="128"/>
                  </a:lnTo>
                </a:path>
              </a:pathLst>
            </a:custGeom>
            <a:noFill/>
            <a:ln w="4763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63" name="Freeform 12">
              <a:extLst>
                <a:ext uri="{FF2B5EF4-FFF2-40B4-BE49-F238E27FC236}">
                  <a16:creationId xmlns:a16="http://schemas.microsoft.com/office/drawing/2014/main" id="{AF1D1D67-2847-4E90-92BA-63E2C1D6B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5317" y="23656836"/>
              <a:ext cx="5521325" cy="227012"/>
            </a:xfrm>
            <a:custGeom>
              <a:avLst/>
              <a:gdLst>
                <a:gd name="T0" fmla="*/ 53 w 3478"/>
                <a:gd name="T1" fmla="*/ 130 h 143"/>
                <a:gd name="T2" fmla="*/ 108 w 3478"/>
                <a:gd name="T3" fmla="*/ 92 h 143"/>
                <a:gd name="T4" fmla="*/ 162 w 3478"/>
                <a:gd name="T5" fmla="*/ 63 h 143"/>
                <a:gd name="T6" fmla="*/ 217 w 3478"/>
                <a:gd name="T7" fmla="*/ 91 h 143"/>
                <a:gd name="T8" fmla="*/ 271 w 3478"/>
                <a:gd name="T9" fmla="*/ 111 h 143"/>
                <a:gd name="T10" fmla="*/ 326 w 3478"/>
                <a:gd name="T11" fmla="*/ 46 h 143"/>
                <a:gd name="T12" fmla="*/ 380 w 3478"/>
                <a:gd name="T13" fmla="*/ 80 h 143"/>
                <a:gd name="T14" fmla="*/ 435 w 3478"/>
                <a:gd name="T15" fmla="*/ 77 h 143"/>
                <a:gd name="T16" fmla="*/ 489 w 3478"/>
                <a:gd name="T17" fmla="*/ 97 h 143"/>
                <a:gd name="T18" fmla="*/ 544 w 3478"/>
                <a:gd name="T19" fmla="*/ 114 h 143"/>
                <a:gd name="T20" fmla="*/ 598 w 3478"/>
                <a:gd name="T21" fmla="*/ 46 h 143"/>
                <a:gd name="T22" fmla="*/ 653 w 3478"/>
                <a:gd name="T23" fmla="*/ 62 h 143"/>
                <a:gd name="T24" fmla="*/ 707 w 3478"/>
                <a:gd name="T25" fmla="*/ 132 h 143"/>
                <a:gd name="T26" fmla="*/ 762 w 3478"/>
                <a:gd name="T27" fmla="*/ 111 h 143"/>
                <a:gd name="T28" fmla="*/ 816 w 3478"/>
                <a:gd name="T29" fmla="*/ 120 h 143"/>
                <a:gd name="T30" fmla="*/ 871 w 3478"/>
                <a:gd name="T31" fmla="*/ 104 h 143"/>
                <a:gd name="T32" fmla="*/ 925 w 3478"/>
                <a:gd name="T33" fmla="*/ 97 h 143"/>
                <a:gd name="T34" fmla="*/ 980 w 3478"/>
                <a:gd name="T35" fmla="*/ 91 h 143"/>
                <a:gd name="T36" fmla="*/ 1034 w 3478"/>
                <a:gd name="T37" fmla="*/ 97 h 143"/>
                <a:gd name="T38" fmla="*/ 1089 w 3478"/>
                <a:gd name="T39" fmla="*/ 110 h 143"/>
                <a:gd name="T40" fmla="*/ 1143 w 3478"/>
                <a:gd name="T41" fmla="*/ 122 h 143"/>
                <a:gd name="T42" fmla="*/ 1198 w 3478"/>
                <a:gd name="T43" fmla="*/ 105 h 143"/>
                <a:gd name="T44" fmla="*/ 1252 w 3478"/>
                <a:gd name="T45" fmla="*/ 102 h 143"/>
                <a:gd name="T46" fmla="*/ 1307 w 3478"/>
                <a:gd name="T47" fmla="*/ 92 h 143"/>
                <a:gd name="T48" fmla="*/ 1361 w 3478"/>
                <a:gd name="T49" fmla="*/ 97 h 143"/>
                <a:gd name="T50" fmla="*/ 1416 w 3478"/>
                <a:gd name="T51" fmla="*/ 118 h 143"/>
                <a:gd name="T52" fmla="*/ 1470 w 3478"/>
                <a:gd name="T53" fmla="*/ 76 h 143"/>
                <a:gd name="T54" fmla="*/ 1525 w 3478"/>
                <a:gd name="T55" fmla="*/ 78 h 143"/>
                <a:gd name="T56" fmla="*/ 1579 w 3478"/>
                <a:gd name="T57" fmla="*/ 74 h 143"/>
                <a:gd name="T58" fmla="*/ 1634 w 3478"/>
                <a:gd name="T59" fmla="*/ 114 h 143"/>
                <a:gd name="T60" fmla="*/ 1688 w 3478"/>
                <a:gd name="T61" fmla="*/ 68 h 143"/>
                <a:gd name="T62" fmla="*/ 1743 w 3478"/>
                <a:gd name="T63" fmla="*/ 124 h 143"/>
                <a:gd name="T64" fmla="*/ 1797 w 3478"/>
                <a:gd name="T65" fmla="*/ 120 h 143"/>
                <a:gd name="T66" fmla="*/ 1852 w 3478"/>
                <a:gd name="T67" fmla="*/ 87 h 143"/>
                <a:gd name="T68" fmla="*/ 1906 w 3478"/>
                <a:gd name="T69" fmla="*/ 125 h 143"/>
                <a:gd name="T70" fmla="*/ 1961 w 3478"/>
                <a:gd name="T71" fmla="*/ 127 h 143"/>
                <a:gd name="T72" fmla="*/ 2016 w 3478"/>
                <a:gd name="T73" fmla="*/ 115 h 143"/>
                <a:gd name="T74" fmla="*/ 2070 w 3478"/>
                <a:gd name="T75" fmla="*/ 119 h 143"/>
                <a:gd name="T76" fmla="*/ 2124 w 3478"/>
                <a:gd name="T77" fmla="*/ 114 h 143"/>
                <a:gd name="T78" fmla="*/ 2179 w 3478"/>
                <a:gd name="T79" fmla="*/ 89 h 143"/>
                <a:gd name="T80" fmla="*/ 2234 w 3478"/>
                <a:gd name="T81" fmla="*/ 48 h 143"/>
                <a:gd name="T82" fmla="*/ 2288 w 3478"/>
                <a:gd name="T83" fmla="*/ 120 h 143"/>
                <a:gd name="T84" fmla="*/ 2342 w 3478"/>
                <a:gd name="T85" fmla="*/ 121 h 143"/>
                <a:gd name="T86" fmla="*/ 2397 w 3478"/>
                <a:gd name="T87" fmla="*/ 99 h 143"/>
                <a:gd name="T88" fmla="*/ 2452 w 3478"/>
                <a:gd name="T89" fmla="*/ 115 h 143"/>
                <a:gd name="T90" fmla="*/ 2506 w 3478"/>
                <a:gd name="T91" fmla="*/ 99 h 143"/>
                <a:gd name="T92" fmla="*/ 2560 w 3478"/>
                <a:gd name="T93" fmla="*/ 116 h 143"/>
                <a:gd name="T94" fmla="*/ 2615 w 3478"/>
                <a:gd name="T95" fmla="*/ 52 h 143"/>
                <a:gd name="T96" fmla="*/ 2670 w 3478"/>
                <a:gd name="T97" fmla="*/ 88 h 143"/>
                <a:gd name="T98" fmla="*/ 2724 w 3478"/>
                <a:gd name="T99" fmla="*/ 96 h 143"/>
                <a:gd name="T100" fmla="*/ 2779 w 3478"/>
                <a:gd name="T101" fmla="*/ 120 h 143"/>
                <a:gd name="T102" fmla="*/ 2833 w 3478"/>
                <a:gd name="T103" fmla="*/ 117 h 143"/>
                <a:gd name="T104" fmla="*/ 2888 w 3478"/>
                <a:gd name="T105" fmla="*/ 125 h 143"/>
                <a:gd name="T106" fmla="*/ 2942 w 3478"/>
                <a:gd name="T107" fmla="*/ 119 h 143"/>
                <a:gd name="T108" fmla="*/ 2997 w 3478"/>
                <a:gd name="T109" fmla="*/ 107 h 143"/>
                <a:gd name="T110" fmla="*/ 3051 w 3478"/>
                <a:gd name="T111" fmla="*/ 4 h 143"/>
                <a:gd name="T112" fmla="*/ 3106 w 3478"/>
                <a:gd name="T113" fmla="*/ 89 h 143"/>
                <a:gd name="T114" fmla="*/ 3160 w 3478"/>
                <a:gd name="T115" fmla="*/ 78 h 143"/>
                <a:gd name="T116" fmla="*/ 3215 w 3478"/>
                <a:gd name="T117" fmla="*/ 44 h 143"/>
                <a:gd name="T118" fmla="*/ 3269 w 3478"/>
                <a:gd name="T119" fmla="*/ 113 h 143"/>
                <a:gd name="T120" fmla="*/ 3324 w 3478"/>
                <a:gd name="T121" fmla="*/ 100 h 143"/>
                <a:gd name="T122" fmla="*/ 3378 w 3478"/>
                <a:gd name="T123" fmla="*/ 108 h 143"/>
                <a:gd name="T124" fmla="*/ 3433 w 3478"/>
                <a:gd name="T125" fmla="*/ 9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8" h="143">
                  <a:moveTo>
                    <a:pt x="0" y="110"/>
                  </a:moveTo>
                  <a:lnTo>
                    <a:pt x="1" y="107"/>
                  </a:lnTo>
                  <a:lnTo>
                    <a:pt x="2" y="111"/>
                  </a:lnTo>
                  <a:lnTo>
                    <a:pt x="3" y="133"/>
                  </a:lnTo>
                  <a:lnTo>
                    <a:pt x="5" y="117"/>
                  </a:lnTo>
                  <a:lnTo>
                    <a:pt x="6" y="121"/>
                  </a:lnTo>
                  <a:lnTo>
                    <a:pt x="7" y="131"/>
                  </a:lnTo>
                  <a:lnTo>
                    <a:pt x="8" y="105"/>
                  </a:lnTo>
                  <a:lnTo>
                    <a:pt x="9" y="86"/>
                  </a:lnTo>
                  <a:lnTo>
                    <a:pt x="10" y="87"/>
                  </a:lnTo>
                  <a:lnTo>
                    <a:pt x="11" y="93"/>
                  </a:lnTo>
                  <a:lnTo>
                    <a:pt x="13" y="83"/>
                  </a:lnTo>
                  <a:lnTo>
                    <a:pt x="14" y="60"/>
                  </a:lnTo>
                  <a:lnTo>
                    <a:pt x="15" y="60"/>
                  </a:lnTo>
                  <a:lnTo>
                    <a:pt x="16" y="37"/>
                  </a:lnTo>
                  <a:lnTo>
                    <a:pt x="17" y="84"/>
                  </a:lnTo>
                  <a:lnTo>
                    <a:pt x="18" y="79"/>
                  </a:lnTo>
                  <a:lnTo>
                    <a:pt x="19" y="67"/>
                  </a:lnTo>
                  <a:lnTo>
                    <a:pt x="21" y="97"/>
                  </a:lnTo>
                  <a:lnTo>
                    <a:pt x="22" y="91"/>
                  </a:lnTo>
                  <a:lnTo>
                    <a:pt x="23" y="80"/>
                  </a:lnTo>
                  <a:lnTo>
                    <a:pt x="24" y="123"/>
                  </a:lnTo>
                  <a:lnTo>
                    <a:pt x="25" y="118"/>
                  </a:lnTo>
                  <a:lnTo>
                    <a:pt x="26" y="118"/>
                  </a:lnTo>
                  <a:lnTo>
                    <a:pt x="28" y="126"/>
                  </a:lnTo>
                  <a:lnTo>
                    <a:pt x="29" y="108"/>
                  </a:lnTo>
                  <a:lnTo>
                    <a:pt x="30" y="110"/>
                  </a:lnTo>
                  <a:lnTo>
                    <a:pt x="31" y="107"/>
                  </a:lnTo>
                  <a:lnTo>
                    <a:pt x="32" y="106"/>
                  </a:lnTo>
                  <a:lnTo>
                    <a:pt x="34" y="111"/>
                  </a:lnTo>
                  <a:lnTo>
                    <a:pt x="35" y="109"/>
                  </a:lnTo>
                  <a:lnTo>
                    <a:pt x="36" y="97"/>
                  </a:lnTo>
                  <a:lnTo>
                    <a:pt x="37" y="108"/>
                  </a:lnTo>
                  <a:lnTo>
                    <a:pt x="38" y="113"/>
                  </a:lnTo>
                  <a:lnTo>
                    <a:pt x="39" y="125"/>
                  </a:lnTo>
                  <a:lnTo>
                    <a:pt x="41" y="108"/>
                  </a:lnTo>
                  <a:lnTo>
                    <a:pt x="42" y="106"/>
                  </a:lnTo>
                  <a:lnTo>
                    <a:pt x="43" y="113"/>
                  </a:lnTo>
                  <a:lnTo>
                    <a:pt x="44" y="118"/>
                  </a:lnTo>
                  <a:lnTo>
                    <a:pt x="45" y="113"/>
                  </a:lnTo>
                  <a:lnTo>
                    <a:pt x="46" y="123"/>
                  </a:lnTo>
                  <a:lnTo>
                    <a:pt x="47" y="101"/>
                  </a:lnTo>
                  <a:lnTo>
                    <a:pt x="49" y="132"/>
                  </a:lnTo>
                  <a:lnTo>
                    <a:pt x="50" y="93"/>
                  </a:lnTo>
                  <a:lnTo>
                    <a:pt x="51" y="124"/>
                  </a:lnTo>
                  <a:lnTo>
                    <a:pt x="52" y="126"/>
                  </a:lnTo>
                  <a:lnTo>
                    <a:pt x="53" y="130"/>
                  </a:lnTo>
                  <a:lnTo>
                    <a:pt x="54" y="111"/>
                  </a:lnTo>
                  <a:lnTo>
                    <a:pt x="56" y="111"/>
                  </a:lnTo>
                  <a:lnTo>
                    <a:pt x="57" y="121"/>
                  </a:lnTo>
                  <a:lnTo>
                    <a:pt x="58" y="87"/>
                  </a:lnTo>
                  <a:lnTo>
                    <a:pt x="59" y="80"/>
                  </a:lnTo>
                  <a:lnTo>
                    <a:pt x="60" y="100"/>
                  </a:lnTo>
                  <a:lnTo>
                    <a:pt x="61" y="68"/>
                  </a:lnTo>
                  <a:lnTo>
                    <a:pt x="62" y="106"/>
                  </a:lnTo>
                  <a:lnTo>
                    <a:pt x="64" y="95"/>
                  </a:lnTo>
                  <a:lnTo>
                    <a:pt x="65" y="113"/>
                  </a:lnTo>
                  <a:lnTo>
                    <a:pt x="66" y="108"/>
                  </a:lnTo>
                  <a:lnTo>
                    <a:pt x="67" y="104"/>
                  </a:lnTo>
                  <a:lnTo>
                    <a:pt x="68" y="109"/>
                  </a:lnTo>
                  <a:lnTo>
                    <a:pt x="69" y="100"/>
                  </a:lnTo>
                  <a:lnTo>
                    <a:pt x="71" y="105"/>
                  </a:lnTo>
                  <a:lnTo>
                    <a:pt x="72" y="99"/>
                  </a:lnTo>
                  <a:lnTo>
                    <a:pt x="73" y="98"/>
                  </a:lnTo>
                  <a:lnTo>
                    <a:pt x="74" y="104"/>
                  </a:lnTo>
                  <a:lnTo>
                    <a:pt x="75" y="113"/>
                  </a:lnTo>
                  <a:lnTo>
                    <a:pt x="76" y="109"/>
                  </a:lnTo>
                  <a:lnTo>
                    <a:pt x="78" y="113"/>
                  </a:lnTo>
                  <a:lnTo>
                    <a:pt x="79" y="93"/>
                  </a:lnTo>
                  <a:lnTo>
                    <a:pt x="80" y="101"/>
                  </a:lnTo>
                  <a:lnTo>
                    <a:pt x="81" y="100"/>
                  </a:lnTo>
                  <a:lnTo>
                    <a:pt x="82" y="111"/>
                  </a:lnTo>
                  <a:lnTo>
                    <a:pt x="83" y="97"/>
                  </a:lnTo>
                  <a:lnTo>
                    <a:pt x="85" y="114"/>
                  </a:lnTo>
                  <a:lnTo>
                    <a:pt x="86" y="126"/>
                  </a:lnTo>
                  <a:lnTo>
                    <a:pt x="87" y="115"/>
                  </a:lnTo>
                  <a:lnTo>
                    <a:pt x="88" y="118"/>
                  </a:lnTo>
                  <a:lnTo>
                    <a:pt x="89" y="126"/>
                  </a:lnTo>
                  <a:lnTo>
                    <a:pt x="90" y="126"/>
                  </a:lnTo>
                  <a:lnTo>
                    <a:pt x="92" y="108"/>
                  </a:lnTo>
                  <a:lnTo>
                    <a:pt x="93" y="130"/>
                  </a:lnTo>
                  <a:lnTo>
                    <a:pt x="94" y="125"/>
                  </a:lnTo>
                  <a:lnTo>
                    <a:pt x="95" y="131"/>
                  </a:lnTo>
                  <a:lnTo>
                    <a:pt x="96" y="125"/>
                  </a:lnTo>
                  <a:lnTo>
                    <a:pt x="97" y="122"/>
                  </a:lnTo>
                  <a:lnTo>
                    <a:pt x="98" y="132"/>
                  </a:lnTo>
                  <a:lnTo>
                    <a:pt x="100" y="89"/>
                  </a:lnTo>
                  <a:lnTo>
                    <a:pt x="101" y="76"/>
                  </a:lnTo>
                  <a:lnTo>
                    <a:pt x="102" y="95"/>
                  </a:lnTo>
                  <a:lnTo>
                    <a:pt x="103" y="65"/>
                  </a:lnTo>
                  <a:lnTo>
                    <a:pt x="104" y="72"/>
                  </a:lnTo>
                  <a:lnTo>
                    <a:pt x="105" y="68"/>
                  </a:lnTo>
                  <a:lnTo>
                    <a:pt x="106" y="103"/>
                  </a:lnTo>
                  <a:lnTo>
                    <a:pt x="108" y="92"/>
                  </a:lnTo>
                  <a:lnTo>
                    <a:pt x="109" y="89"/>
                  </a:lnTo>
                  <a:lnTo>
                    <a:pt x="110" y="92"/>
                  </a:lnTo>
                  <a:lnTo>
                    <a:pt x="111" y="111"/>
                  </a:lnTo>
                  <a:lnTo>
                    <a:pt x="112" y="116"/>
                  </a:lnTo>
                  <a:lnTo>
                    <a:pt x="113" y="116"/>
                  </a:lnTo>
                  <a:lnTo>
                    <a:pt x="115" y="119"/>
                  </a:lnTo>
                  <a:lnTo>
                    <a:pt x="116" y="117"/>
                  </a:lnTo>
                  <a:lnTo>
                    <a:pt x="117" y="101"/>
                  </a:lnTo>
                  <a:lnTo>
                    <a:pt x="118" y="116"/>
                  </a:lnTo>
                  <a:lnTo>
                    <a:pt x="119" y="134"/>
                  </a:lnTo>
                  <a:lnTo>
                    <a:pt x="120" y="121"/>
                  </a:lnTo>
                  <a:lnTo>
                    <a:pt x="122" y="97"/>
                  </a:lnTo>
                  <a:lnTo>
                    <a:pt x="123" y="108"/>
                  </a:lnTo>
                  <a:lnTo>
                    <a:pt x="124" y="107"/>
                  </a:lnTo>
                  <a:lnTo>
                    <a:pt x="125" y="112"/>
                  </a:lnTo>
                  <a:lnTo>
                    <a:pt x="126" y="126"/>
                  </a:lnTo>
                  <a:lnTo>
                    <a:pt x="128" y="115"/>
                  </a:lnTo>
                  <a:lnTo>
                    <a:pt x="129" y="109"/>
                  </a:lnTo>
                  <a:lnTo>
                    <a:pt x="130" y="101"/>
                  </a:lnTo>
                  <a:lnTo>
                    <a:pt x="131" y="104"/>
                  </a:lnTo>
                  <a:lnTo>
                    <a:pt x="132" y="113"/>
                  </a:lnTo>
                  <a:lnTo>
                    <a:pt x="133" y="128"/>
                  </a:lnTo>
                  <a:lnTo>
                    <a:pt x="134" y="104"/>
                  </a:lnTo>
                  <a:lnTo>
                    <a:pt x="136" y="107"/>
                  </a:lnTo>
                  <a:lnTo>
                    <a:pt x="137" y="109"/>
                  </a:lnTo>
                  <a:lnTo>
                    <a:pt x="138" y="131"/>
                  </a:lnTo>
                  <a:lnTo>
                    <a:pt x="139" y="104"/>
                  </a:lnTo>
                  <a:lnTo>
                    <a:pt x="140" y="101"/>
                  </a:lnTo>
                  <a:lnTo>
                    <a:pt x="141" y="101"/>
                  </a:lnTo>
                  <a:lnTo>
                    <a:pt x="142" y="103"/>
                  </a:lnTo>
                  <a:lnTo>
                    <a:pt x="144" y="75"/>
                  </a:lnTo>
                  <a:lnTo>
                    <a:pt x="145" y="74"/>
                  </a:lnTo>
                  <a:lnTo>
                    <a:pt x="146" y="88"/>
                  </a:lnTo>
                  <a:lnTo>
                    <a:pt x="147" y="91"/>
                  </a:lnTo>
                  <a:lnTo>
                    <a:pt x="148" y="74"/>
                  </a:lnTo>
                  <a:lnTo>
                    <a:pt x="149" y="106"/>
                  </a:lnTo>
                  <a:lnTo>
                    <a:pt x="151" y="115"/>
                  </a:lnTo>
                  <a:lnTo>
                    <a:pt x="152" y="89"/>
                  </a:lnTo>
                  <a:lnTo>
                    <a:pt x="153" y="104"/>
                  </a:lnTo>
                  <a:lnTo>
                    <a:pt x="154" y="100"/>
                  </a:lnTo>
                  <a:lnTo>
                    <a:pt x="155" y="89"/>
                  </a:lnTo>
                  <a:lnTo>
                    <a:pt x="156" y="47"/>
                  </a:lnTo>
                  <a:lnTo>
                    <a:pt x="158" y="73"/>
                  </a:lnTo>
                  <a:lnTo>
                    <a:pt x="159" y="68"/>
                  </a:lnTo>
                  <a:lnTo>
                    <a:pt x="160" y="59"/>
                  </a:lnTo>
                  <a:lnTo>
                    <a:pt x="161" y="54"/>
                  </a:lnTo>
                  <a:lnTo>
                    <a:pt x="162" y="63"/>
                  </a:lnTo>
                  <a:lnTo>
                    <a:pt x="163" y="53"/>
                  </a:lnTo>
                  <a:lnTo>
                    <a:pt x="165" y="69"/>
                  </a:lnTo>
                  <a:lnTo>
                    <a:pt x="166" y="99"/>
                  </a:lnTo>
                  <a:lnTo>
                    <a:pt x="167" y="71"/>
                  </a:lnTo>
                  <a:lnTo>
                    <a:pt x="168" y="83"/>
                  </a:lnTo>
                  <a:lnTo>
                    <a:pt x="169" y="89"/>
                  </a:lnTo>
                  <a:lnTo>
                    <a:pt x="170" y="88"/>
                  </a:lnTo>
                  <a:lnTo>
                    <a:pt x="172" y="65"/>
                  </a:lnTo>
                  <a:lnTo>
                    <a:pt x="173" y="53"/>
                  </a:lnTo>
                  <a:lnTo>
                    <a:pt x="174" y="74"/>
                  </a:lnTo>
                  <a:lnTo>
                    <a:pt x="175" y="71"/>
                  </a:lnTo>
                  <a:lnTo>
                    <a:pt x="176" y="83"/>
                  </a:lnTo>
                  <a:lnTo>
                    <a:pt x="177" y="98"/>
                  </a:lnTo>
                  <a:lnTo>
                    <a:pt x="179" y="89"/>
                  </a:lnTo>
                  <a:lnTo>
                    <a:pt x="180" y="111"/>
                  </a:lnTo>
                  <a:lnTo>
                    <a:pt x="181" y="108"/>
                  </a:lnTo>
                  <a:lnTo>
                    <a:pt x="182" y="104"/>
                  </a:lnTo>
                  <a:lnTo>
                    <a:pt x="183" y="123"/>
                  </a:lnTo>
                  <a:lnTo>
                    <a:pt x="184" y="122"/>
                  </a:lnTo>
                  <a:lnTo>
                    <a:pt x="185" y="125"/>
                  </a:lnTo>
                  <a:lnTo>
                    <a:pt x="187" y="115"/>
                  </a:lnTo>
                  <a:lnTo>
                    <a:pt x="188" y="110"/>
                  </a:lnTo>
                  <a:lnTo>
                    <a:pt x="189" y="110"/>
                  </a:lnTo>
                  <a:lnTo>
                    <a:pt x="190" y="116"/>
                  </a:lnTo>
                  <a:lnTo>
                    <a:pt x="191" y="124"/>
                  </a:lnTo>
                  <a:lnTo>
                    <a:pt x="192" y="128"/>
                  </a:lnTo>
                  <a:lnTo>
                    <a:pt x="193" y="115"/>
                  </a:lnTo>
                  <a:lnTo>
                    <a:pt x="195" y="123"/>
                  </a:lnTo>
                  <a:lnTo>
                    <a:pt x="196" y="122"/>
                  </a:lnTo>
                  <a:lnTo>
                    <a:pt x="197" y="128"/>
                  </a:lnTo>
                  <a:lnTo>
                    <a:pt x="198" y="128"/>
                  </a:lnTo>
                  <a:lnTo>
                    <a:pt x="199" y="118"/>
                  </a:lnTo>
                  <a:lnTo>
                    <a:pt x="200" y="111"/>
                  </a:lnTo>
                  <a:lnTo>
                    <a:pt x="202" y="109"/>
                  </a:lnTo>
                  <a:lnTo>
                    <a:pt x="203" y="122"/>
                  </a:lnTo>
                  <a:lnTo>
                    <a:pt x="204" y="106"/>
                  </a:lnTo>
                  <a:lnTo>
                    <a:pt x="205" y="107"/>
                  </a:lnTo>
                  <a:lnTo>
                    <a:pt x="206" y="67"/>
                  </a:lnTo>
                  <a:lnTo>
                    <a:pt x="207" y="76"/>
                  </a:lnTo>
                  <a:lnTo>
                    <a:pt x="209" y="51"/>
                  </a:lnTo>
                  <a:lnTo>
                    <a:pt x="210" y="66"/>
                  </a:lnTo>
                  <a:lnTo>
                    <a:pt x="211" y="89"/>
                  </a:lnTo>
                  <a:lnTo>
                    <a:pt x="212" y="103"/>
                  </a:lnTo>
                  <a:lnTo>
                    <a:pt x="213" y="90"/>
                  </a:lnTo>
                  <a:lnTo>
                    <a:pt x="215" y="81"/>
                  </a:lnTo>
                  <a:lnTo>
                    <a:pt x="216" y="86"/>
                  </a:lnTo>
                  <a:lnTo>
                    <a:pt x="217" y="91"/>
                  </a:lnTo>
                  <a:lnTo>
                    <a:pt x="218" y="84"/>
                  </a:lnTo>
                  <a:lnTo>
                    <a:pt x="219" y="111"/>
                  </a:lnTo>
                  <a:lnTo>
                    <a:pt x="220" y="88"/>
                  </a:lnTo>
                  <a:lnTo>
                    <a:pt x="221" y="105"/>
                  </a:lnTo>
                  <a:lnTo>
                    <a:pt x="223" y="110"/>
                  </a:lnTo>
                  <a:lnTo>
                    <a:pt x="224" y="116"/>
                  </a:lnTo>
                  <a:lnTo>
                    <a:pt x="225" y="99"/>
                  </a:lnTo>
                  <a:lnTo>
                    <a:pt x="226" y="93"/>
                  </a:lnTo>
                  <a:lnTo>
                    <a:pt x="227" y="112"/>
                  </a:lnTo>
                  <a:lnTo>
                    <a:pt x="228" y="104"/>
                  </a:lnTo>
                  <a:lnTo>
                    <a:pt x="229" y="119"/>
                  </a:lnTo>
                  <a:lnTo>
                    <a:pt x="231" y="117"/>
                  </a:lnTo>
                  <a:lnTo>
                    <a:pt x="232" y="129"/>
                  </a:lnTo>
                  <a:lnTo>
                    <a:pt x="233" y="120"/>
                  </a:lnTo>
                  <a:lnTo>
                    <a:pt x="234" y="129"/>
                  </a:lnTo>
                  <a:lnTo>
                    <a:pt x="235" y="136"/>
                  </a:lnTo>
                  <a:lnTo>
                    <a:pt x="236" y="109"/>
                  </a:lnTo>
                  <a:lnTo>
                    <a:pt x="238" y="76"/>
                  </a:lnTo>
                  <a:lnTo>
                    <a:pt x="239" y="78"/>
                  </a:lnTo>
                  <a:lnTo>
                    <a:pt x="240" y="73"/>
                  </a:lnTo>
                  <a:lnTo>
                    <a:pt x="241" y="99"/>
                  </a:lnTo>
                  <a:lnTo>
                    <a:pt x="242" y="77"/>
                  </a:lnTo>
                  <a:lnTo>
                    <a:pt x="243" y="89"/>
                  </a:lnTo>
                  <a:lnTo>
                    <a:pt x="245" y="75"/>
                  </a:lnTo>
                  <a:lnTo>
                    <a:pt x="246" y="106"/>
                  </a:lnTo>
                  <a:lnTo>
                    <a:pt x="247" y="99"/>
                  </a:lnTo>
                  <a:lnTo>
                    <a:pt x="248" y="86"/>
                  </a:lnTo>
                  <a:lnTo>
                    <a:pt x="249" y="104"/>
                  </a:lnTo>
                  <a:lnTo>
                    <a:pt x="250" y="108"/>
                  </a:lnTo>
                  <a:lnTo>
                    <a:pt x="252" y="89"/>
                  </a:lnTo>
                  <a:lnTo>
                    <a:pt x="253" y="97"/>
                  </a:lnTo>
                  <a:lnTo>
                    <a:pt x="254" y="120"/>
                  </a:lnTo>
                  <a:lnTo>
                    <a:pt x="255" y="107"/>
                  </a:lnTo>
                  <a:lnTo>
                    <a:pt x="256" y="110"/>
                  </a:lnTo>
                  <a:lnTo>
                    <a:pt x="257" y="120"/>
                  </a:lnTo>
                  <a:lnTo>
                    <a:pt x="259" y="118"/>
                  </a:lnTo>
                  <a:lnTo>
                    <a:pt x="260" y="113"/>
                  </a:lnTo>
                  <a:lnTo>
                    <a:pt x="261" y="117"/>
                  </a:lnTo>
                  <a:lnTo>
                    <a:pt x="262" y="143"/>
                  </a:lnTo>
                  <a:lnTo>
                    <a:pt x="263" y="122"/>
                  </a:lnTo>
                  <a:lnTo>
                    <a:pt x="264" y="99"/>
                  </a:lnTo>
                  <a:lnTo>
                    <a:pt x="265" y="141"/>
                  </a:lnTo>
                  <a:lnTo>
                    <a:pt x="267" y="111"/>
                  </a:lnTo>
                  <a:lnTo>
                    <a:pt x="268" y="123"/>
                  </a:lnTo>
                  <a:lnTo>
                    <a:pt x="269" y="129"/>
                  </a:lnTo>
                  <a:lnTo>
                    <a:pt x="270" y="115"/>
                  </a:lnTo>
                  <a:lnTo>
                    <a:pt x="271" y="111"/>
                  </a:lnTo>
                  <a:lnTo>
                    <a:pt x="272" y="113"/>
                  </a:lnTo>
                  <a:lnTo>
                    <a:pt x="273" y="100"/>
                  </a:lnTo>
                  <a:lnTo>
                    <a:pt x="275" y="123"/>
                  </a:lnTo>
                  <a:lnTo>
                    <a:pt x="276" y="87"/>
                  </a:lnTo>
                  <a:lnTo>
                    <a:pt x="277" y="53"/>
                  </a:lnTo>
                  <a:lnTo>
                    <a:pt x="278" y="78"/>
                  </a:lnTo>
                  <a:lnTo>
                    <a:pt x="279" y="41"/>
                  </a:lnTo>
                  <a:lnTo>
                    <a:pt x="280" y="52"/>
                  </a:lnTo>
                  <a:lnTo>
                    <a:pt x="282" y="34"/>
                  </a:lnTo>
                  <a:lnTo>
                    <a:pt x="283" y="60"/>
                  </a:lnTo>
                  <a:lnTo>
                    <a:pt x="284" y="52"/>
                  </a:lnTo>
                  <a:lnTo>
                    <a:pt x="285" y="74"/>
                  </a:lnTo>
                  <a:lnTo>
                    <a:pt x="286" y="60"/>
                  </a:lnTo>
                  <a:lnTo>
                    <a:pt x="287" y="71"/>
                  </a:lnTo>
                  <a:lnTo>
                    <a:pt x="289" y="55"/>
                  </a:lnTo>
                  <a:lnTo>
                    <a:pt x="290" y="85"/>
                  </a:lnTo>
                  <a:lnTo>
                    <a:pt x="291" y="111"/>
                  </a:lnTo>
                  <a:lnTo>
                    <a:pt x="292" y="91"/>
                  </a:lnTo>
                  <a:lnTo>
                    <a:pt x="293" y="92"/>
                  </a:lnTo>
                  <a:lnTo>
                    <a:pt x="294" y="107"/>
                  </a:lnTo>
                  <a:lnTo>
                    <a:pt x="296" y="104"/>
                  </a:lnTo>
                  <a:lnTo>
                    <a:pt x="297" y="116"/>
                  </a:lnTo>
                  <a:lnTo>
                    <a:pt x="298" y="93"/>
                  </a:lnTo>
                  <a:lnTo>
                    <a:pt x="299" y="113"/>
                  </a:lnTo>
                  <a:lnTo>
                    <a:pt x="300" y="109"/>
                  </a:lnTo>
                  <a:lnTo>
                    <a:pt x="301" y="105"/>
                  </a:lnTo>
                  <a:lnTo>
                    <a:pt x="303" y="118"/>
                  </a:lnTo>
                  <a:lnTo>
                    <a:pt x="304" y="120"/>
                  </a:lnTo>
                  <a:lnTo>
                    <a:pt x="305" y="119"/>
                  </a:lnTo>
                  <a:lnTo>
                    <a:pt x="306" y="100"/>
                  </a:lnTo>
                  <a:lnTo>
                    <a:pt x="307" y="100"/>
                  </a:lnTo>
                  <a:lnTo>
                    <a:pt x="308" y="112"/>
                  </a:lnTo>
                  <a:lnTo>
                    <a:pt x="310" y="99"/>
                  </a:lnTo>
                  <a:lnTo>
                    <a:pt x="311" y="114"/>
                  </a:lnTo>
                  <a:lnTo>
                    <a:pt x="312" y="126"/>
                  </a:lnTo>
                  <a:lnTo>
                    <a:pt x="313" y="97"/>
                  </a:lnTo>
                  <a:lnTo>
                    <a:pt x="314" y="109"/>
                  </a:lnTo>
                  <a:lnTo>
                    <a:pt x="315" y="130"/>
                  </a:lnTo>
                  <a:lnTo>
                    <a:pt x="316" y="123"/>
                  </a:lnTo>
                  <a:lnTo>
                    <a:pt x="318" y="112"/>
                  </a:lnTo>
                  <a:lnTo>
                    <a:pt x="319" y="84"/>
                  </a:lnTo>
                  <a:lnTo>
                    <a:pt x="320" y="110"/>
                  </a:lnTo>
                  <a:lnTo>
                    <a:pt x="321" y="89"/>
                  </a:lnTo>
                  <a:lnTo>
                    <a:pt x="322" y="86"/>
                  </a:lnTo>
                  <a:lnTo>
                    <a:pt x="323" y="97"/>
                  </a:lnTo>
                  <a:lnTo>
                    <a:pt x="325" y="62"/>
                  </a:lnTo>
                  <a:lnTo>
                    <a:pt x="326" y="46"/>
                  </a:lnTo>
                  <a:lnTo>
                    <a:pt x="327" y="38"/>
                  </a:lnTo>
                  <a:lnTo>
                    <a:pt x="328" y="82"/>
                  </a:lnTo>
                  <a:lnTo>
                    <a:pt x="329" y="124"/>
                  </a:lnTo>
                  <a:lnTo>
                    <a:pt x="330" y="96"/>
                  </a:lnTo>
                  <a:lnTo>
                    <a:pt x="332" y="115"/>
                  </a:lnTo>
                  <a:lnTo>
                    <a:pt x="333" y="125"/>
                  </a:lnTo>
                  <a:lnTo>
                    <a:pt x="334" y="109"/>
                  </a:lnTo>
                  <a:lnTo>
                    <a:pt x="335" y="108"/>
                  </a:lnTo>
                  <a:lnTo>
                    <a:pt x="336" y="98"/>
                  </a:lnTo>
                  <a:lnTo>
                    <a:pt x="337" y="101"/>
                  </a:lnTo>
                  <a:lnTo>
                    <a:pt x="339" y="130"/>
                  </a:lnTo>
                  <a:lnTo>
                    <a:pt x="340" y="104"/>
                  </a:lnTo>
                  <a:lnTo>
                    <a:pt x="341" y="100"/>
                  </a:lnTo>
                  <a:lnTo>
                    <a:pt x="342" y="99"/>
                  </a:lnTo>
                  <a:lnTo>
                    <a:pt x="343" y="98"/>
                  </a:lnTo>
                  <a:lnTo>
                    <a:pt x="344" y="122"/>
                  </a:lnTo>
                  <a:lnTo>
                    <a:pt x="346" y="111"/>
                  </a:lnTo>
                  <a:lnTo>
                    <a:pt x="347" y="112"/>
                  </a:lnTo>
                  <a:lnTo>
                    <a:pt x="348" y="102"/>
                  </a:lnTo>
                  <a:lnTo>
                    <a:pt x="349" y="107"/>
                  </a:lnTo>
                  <a:lnTo>
                    <a:pt x="350" y="101"/>
                  </a:lnTo>
                  <a:lnTo>
                    <a:pt x="351" y="126"/>
                  </a:lnTo>
                  <a:lnTo>
                    <a:pt x="352" y="109"/>
                  </a:lnTo>
                  <a:lnTo>
                    <a:pt x="354" y="110"/>
                  </a:lnTo>
                  <a:lnTo>
                    <a:pt x="355" y="108"/>
                  </a:lnTo>
                  <a:lnTo>
                    <a:pt x="356" y="115"/>
                  </a:lnTo>
                  <a:lnTo>
                    <a:pt x="357" y="127"/>
                  </a:lnTo>
                  <a:lnTo>
                    <a:pt x="358" y="118"/>
                  </a:lnTo>
                  <a:lnTo>
                    <a:pt x="359" y="115"/>
                  </a:lnTo>
                  <a:lnTo>
                    <a:pt x="360" y="116"/>
                  </a:lnTo>
                  <a:lnTo>
                    <a:pt x="362" y="111"/>
                  </a:lnTo>
                  <a:lnTo>
                    <a:pt x="363" y="95"/>
                  </a:lnTo>
                  <a:lnTo>
                    <a:pt x="364" y="120"/>
                  </a:lnTo>
                  <a:lnTo>
                    <a:pt x="365" y="114"/>
                  </a:lnTo>
                  <a:lnTo>
                    <a:pt x="366" y="113"/>
                  </a:lnTo>
                  <a:lnTo>
                    <a:pt x="367" y="118"/>
                  </a:lnTo>
                  <a:lnTo>
                    <a:pt x="369" y="112"/>
                  </a:lnTo>
                  <a:lnTo>
                    <a:pt x="370" y="128"/>
                  </a:lnTo>
                  <a:lnTo>
                    <a:pt x="371" y="124"/>
                  </a:lnTo>
                  <a:lnTo>
                    <a:pt x="372" y="120"/>
                  </a:lnTo>
                  <a:lnTo>
                    <a:pt x="373" y="105"/>
                  </a:lnTo>
                  <a:lnTo>
                    <a:pt x="374" y="111"/>
                  </a:lnTo>
                  <a:lnTo>
                    <a:pt x="376" y="103"/>
                  </a:lnTo>
                  <a:lnTo>
                    <a:pt x="377" y="107"/>
                  </a:lnTo>
                  <a:lnTo>
                    <a:pt x="378" y="107"/>
                  </a:lnTo>
                  <a:lnTo>
                    <a:pt x="379" y="110"/>
                  </a:lnTo>
                  <a:lnTo>
                    <a:pt x="380" y="80"/>
                  </a:lnTo>
                  <a:lnTo>
                    <a:pt x="381" y="73"/>
                  </a:lnTo>
                  <a:lnTo>
                    <a:pt x="383" y="72"/>
                  </a:lnTo>
                  <a:lnTo>
                    <a:pt x="384" y="43"/>
                  </a:lnTo>
                  <a:lnTo>
                    <a:pt x="385" y="52"/>
                  </a:lnTo>
                  <a:lnTo>
                    <a:pt x="386" y="66"/>
                  </a:lnTo>
                  <a:lnTo>
                    <a:pt x="387" y="53"/>
                  </a:lnTo>
                  <a:lnTo>
                    <a:pt x="388" y="53"/>
                  </a:lnTo>
                  <a:lnTo>
                    <a:pt x="390" y="86"/>
                  </a:lnTo>
                  <a:lnTo>
                    <a:pt x="391" y="88"/>
                  </a:lnTo>
                  <a:lnTo>
                    <a:pt x="392" y="99"/>
                  </a:lnTo>
                  <a:lnTo>
                    <a:pt x="393" y="82"/>
                  </a:lnTo>
                  <a:lnTo>
                    <a:pt x="394" y="75"/>
                  </a:lnTo>
                  <a:lnTo>
                    <a:pt x="395" y="92"/>
                  </a:lnTo>
                  <a:lnTo>
                    <a:pt x="396" y="93"/>
                  </a:lnTo>
                  <a:lnTo>
                    <a:pt x="398" y="84"/>
                  </a:lnTo>
                  <a:lnTo>
                    <a:pt x="399" y="90"/>
                  </a:lnTo>
                  <a:lnTo>
                    <a:pt x="400" y="89"/>
                  </a:lnTo>
                  <a:lnTo>
                    <a:pt x="401" y="92"/>
                  </a:lnTo>
                  <a:lnTo>
                    <a:pt x="402" y="104"/>
                  </a:lnTo>
                  <a:lnTo>
                    <a:pt x="403" y="120"/>
                  </a:lnTo>
                  <a:lnTo>
                    <a:pt x="405" y="124"/>
                  </a:lnTo>
                  <a:lnTo>
                    <a:pt x="406" y="102"/>
                  </a:lnTo>
                  <a:lnTo>
                    <a:pt x="407" y="95"/>
                  </a:lnTo>
                  <a:lnTo>
                    <a:pt x="408" y="138"/>
                  </a:lnTo>
                  <a:lnTo>
                    <a:pt x="409" y="70"/>
                  </a:lnTo>
                  <a:lnTo>
                    <a:pt x="410" y="93"/>
                  </a:lnTo>
                  <a:lnTo>
                    <a:pt x="411" y="81"/>
                  </a:lnTo>
                  <a:lnTo>
                    <a:pt x="413" y="106"/>
                  </a:lnTo>
                  <a:lnTo>
                    <a:pt x="414" y="115"/>
                  </a:lnTo>
                  <a:lnTo>
                    <a:pt x="415" y="112"/>
                  </a:lnTo>
                  <a:lnTo>
                    <a:pt x="416" y="112"/>
                  </a:lnTo>
                  <a:lnTo>
                    <a:pt x="417" y="105"/>
                  </a:lnTo>
                  <a:lnTo>
                    <a:pt x="419" y="109"/>
                  </a:lnTo>
                  <a:lnTo>
                    <a:pt x="420" y="123"/>
                  </a:lnTo>
                  <a:lnTo>
                    <a:pt x="421" y="113"/>
                  </a:lnTo>
                  <a:lnTo>
                    <a:pt x="422" y="121"/>
                  </a:lnTo>
                  <a:lnTo>
                    <a:pt x="423" y="110"/>
                  </a:lnTo>
                  <a:lnTo>
                    <a:pt x="424" y="128"/>
                  </a:lnTo>
                  <a:lnTo>
                    <a:pt x="426" y="127"/>
                  </a:lnTo>
                  <a:lnTo>
                    <a:pt x="427" y="120"/>
                  </a:lnTo>
                  <a:lnTo>
                    <a:pt x="428" y="116"/>
                  </a:lnTo>
                  <a:lnTo>
                    <a:pt x="429" y="95"/>
                  </a:lnTo>
                  <a:lnTo>
                    <a:pt x="430" y="102"/>
                  </a:lnTo>
                  <a:lnTo>
                    <a:pt x="431" y="95"/>
                  </a:lnTo>
                  <a:lnTo>
                    <a:pt x="433" y="118"/>
                  </a:lnTo>
                  <a:lnTo>
                    <a:pt x="434" y="101"/>
                  </a:lnTo>
                  <a:lnTo>
                    <a:pt x="435" y="77"/>
                  </a:lnTo>
                  <a:lnTo>
                    <a:pt x="436" y="99"/>
                  </a:lnTo>
                  <a:lnTo>
                    <a:pt x="437" y="113"/>
                  </a:lnTo>
                  <a:lnTo>
                    <a:pt x="438" y="103"/>
                  </a:lnTo>
                  <a:lnTo>
                    <a:pt x="439" y="110"/>
                  </a:lnTo>
                  <a:lnTo>
                    <a:pt x="441" y="84"/>
                  </a:lnTo>
                  <a:lnTo>
                    <a:pt x="442" y="108"/>
                  </a:lnTo>
                  <a:lnTo>
                    <a:pt x="443" y="107"/>
                  </a:lnTo>
                  <a:lnTo>
                    <a:pt x="444" y="133"/>
                  </a:lnTo>
                  <a:lnTo>
                    <a:pt x="445" y="121"/>
                  </a:lnTo>
                  <a:lnTo>
                    <a:pt x="446" y="113"/>
                  </a:lnTo>
                  <a:lnTo>
                    <a:pt x="447" y="101"/>
                  </a:lnTo>
                  <a:lnTo>
                    <a:pt x="449" y="67"/>
                  </a:lnTo>
                  <a:lnTo>
                    <a:pt x="450" y="58"/>
                  </a:lnTo>
                  <a:lnTo>
                    <a:pt x="451" y="80"/>
                  </a:lnTo>
                  <a:lnTo>
                    <a:pt x="452" y="100"/>
                  </a:lnTo>
                  <a:lnTo>
                    <a:pt x="453" y="113"/>
                  </a:lnTo>
                  <a:lnTo>
                    <a:pt x="454" y="103"/>
                  </a:lnTo>
                  <a:lnTo>
                    <a:pt x="456" y="120"/>
                  </a:lnTo>
                  <a:lnTo>
                    <a:pt x="457" y="119"/>
                  </a:lnTo>
                  <a:lnTo>
                    <a:pt x="458" y="118"/>
                  </a:lnTo>
                  <a:lnTo>
                    <a:pt x="459" y="117"/>
                  </a:lnTo>
                  <a:lnTo>
                    <a:pt x="460" y="109"/>
                  </a:lnTo>
                  <a:lnTo>
                    <a:pt x="461" y="102"/>
                  </a:lnTo>
                  <a:lnTo>
                    <a:pt x="463" y="117"/>
                  </a:lnTo>
                  <a:lnTo>
                    <a:pt x="464" y="106"/>
                  </a:lnTo>
                  <a:lnTo>
                    <a:pt x="465" y="87"/>
                  </a:lnTo>
                  <a:lnTo>
                    <a:pt x="466" y="109"/>
                  </a:lnTo>
                  <a:lnTo>
                    <a:pt x="467" y="85"/>
                  </a:lnTo>
                  <a:lnTo>
                    <a:pt x="468" y="78"/>
                  </a:lnTo>
                  <a:lnTo>
                    <a:pt x="470" y="66"/>
                  </a:lnTo>
                  <a:lnTo>
                    <a:pt x="471" y="59"/>
                  </a:lnTo>
                  <a:lnTo>
                    <a:pt x="472" y="77"/>
                  </a:lnTo>
                  <a:lnTo>
                    <a:pt x="473" y="88"/>
                  </a:lnTo>
                  <a:lnTo>
                    <a:pt x="474" y="89"/>
                  </a:lnTo>
                  <a:lnTo>
                    <a:pt x="475" y="114"/>
                  </a:lnTo>
                  <a:lnTo>
                    <a:pt x="477" y="100"/>
                  </a:lnTo>
                  <a:lnTo>
                    <a:pt x="478" y="95"/>
                  </a:lnTo>
                  <a:lnTo>
                    <a:pt x="479" y="130"/>
                  </a:lnTo>
                  <a:lnTo>
                    <a:pt x="480" y="102"/>
                  </a:lnTo>
                  <a:lnTo>
                    <a:pt x="481" y="118"/>
                  </a:lnTo>
                  <a:lnTo>
                    <a:pt x="482" y="127"/>
                  </a:lnTo>
                  <a:lnTo>
                    <a:pt x="483" y="118"/>
                  </a:lnTo>
                  <a:lnTo>
                    <a:pt x="485" y="114"/>
                  </a:lnTo>
                  <a:lnTo>
                    <a:pt x="486" y="124"/>
                  </a:lnTo>
                  <a:lnTo>
                    <a:pt x="487" y="115"/>
                  </a:lnTo>
                  <a:lnTo>
                    <a:pt x="488" y="122"/>
                  </a:lnTo>
                  <a:lnTo>
                    <a:pt x="489" y="97"/>
                  </a:lnTo>
                  <a:lnTo>
                    <a:pt x="490" y="86"/>
                  </a:lnTo>
                  <a:lnTo>
                    <a:pt x="491" y="97"/>
                  </a:lnTo>
                  <a:lnTo>
                    <a:pt x="493" y="111"/>
                  </a:lnTo>
                  <a:lnTo>
                    <a:pt x="494" y="111"/>
                  </a:lnTo>
                  <a:lnTo>
                    <a:pt x="495" y="113"/>
                  </a:lnTo>
                  <a:lnTo>
                    <a:pt x="496" y="130"/>
                  </a:lnTo>
                  <a:lnTo>
                    <a:pt x="497" y="111"/>
                  </a:lnTo>
                  <a:lnTo>
                    <a:pt x="498" y="101"/>
                  </a:lnTo>
                  <a:lnTo>
                    <a:pt x="500" y="99"/>
                  </a:lnTo>
                  <a:lnTo>
                    <a:pt x="501" y="96"/>
                  </a:lnTo>
                  <a:lnTo>
                    <a:pt x="502" y="80"/>
                  </a:lnTo>
                  <a:lnTo>
                    <a:pt x="503" y="113"/>
                  </a:lnTo>
                  <a:lnTo>
                    <a:pt x="504" y="108"/>
                  </a:lnTo>
                  <a:lnTo>
                    <a:pt x="506" y="107"/>
                  </a:lnTo>
                  <a:lnTo>
                    <a:pt x="507" y="121"/>
                  </a:lnTo>
                  <a:lnTo>
                    <a:pt x="508" y="125"/>
                  </a:lnTo>
                  <a:lnTo>
                    <a:pt x="509" y="124"/>
                  </a:lnTo>
                  <a:lnTo>
                    <a:pt x="510" y="109"/>
                  </a:lnTo>
                  <a:lnTo>
                    <a:pt x="511" y="129"/>
                  </a:lnTo>
                  <a:lnTo>
                    <a:pt x="513" y="116"/>
                  </a:lnTo>
                  <a:lnTo>
                    <a:pt x="514" y="116"/>
                  </a:lnTo>
                  <a:lnTo>
                    <a:pt x="515" y="132"/>
                  </a:lnTo>
                  <a:lnTo>
                    <a:pt x="516" y="121"/>
                  </a:lnTo>
                  <a:lnTo>
                    <a:pt x="517" y="132"/>
                  </a:lnTo>
                  <a:lnTo>
                    <a:pt x="518" y="124"/>
                  </a:lnTo>
                  <a:lnTo>
                    <a:pt x="519" y="121"/>
                  </a:lnTo>
                  <a:lnTo>
                    <a:pt x="521" y="85"/>
                  </a:lnTo>
                  <a:lnTo>
                    <a:pt x="522" y="100"/>
                  </a:lnTo>
                  <a:lnTo>
                    <a:pt x="523" y="104"/>
                  </a:lnTo>
                  <a:lnTo>
                    <a:pt x="524" y="56"/>
                  </a:lnTo>
                  <a:lnTo>
                    <a:pt x="525" y="62"/>
                  </a:lnTo>
                  <a:lnTo>
                    <a:pt x="526" y="45"/>
                  </a:lnTo>
                  <a:lnTo>
                    <a:pt x="528" y="76"/>
                  </a:lnTo>
                  <a:lnTo>
                    <a:pt x="529" y="91"/>
                  </a:lnTo>
                  <a:lnTo>
                    <a:pt x="530" y="81"/>
                  </a:lnTo>
                  <a:lnTo>
                    <a:pt x="531" y="92"/>
                  </a:lnTo>
                  <a:lnTo>
                    <a:pt x="532" y="59"/>
                  </a:lnTo>
                  <a:lnTo>
                    <a:pt x="533" y="68"/>
                  </a:lnTo>
                  <a:lnTo>
                    <a:pt x="534" y="71"/>
                  </a:lnTo>
                  <a:lnTo>
                    <a:pt x="536" y="90"/>
                  </a:lnTo>
                  <a:lnTo>
                    <a:pt x="537" y="94"/>
                  </a:lnTo>
                  <a:lnTo>
                    <a:pt x="538" y="87"/>
                  </a:lnTo>
                  <a:lnTo>
                    <a:pt x="539" y="89"/>
                  </a:lnTo>
                  <a:lnTo>
                    <a:pt x="540" y="107"/>
                  </a:lnTo>
                  <a:lnTo>
                    <a:pt x="541" y="114"/>
                  </a:lnTo>
                  <a:lnTo>
                    <a:pt x="543" y="100"/>
                  </a:lnTo>
                  <a:lnTo>
                    <a:pt x="544" y="114"/>
                  </a:lnTo>
                  <a:lnTo>
                    <a:pt x="545" y="120"/>
                  </a:lnTo>
                  <a:lnTo>
                    <a:pt x="546" y="91"/>
                  </a:lnTo>
                  <a:lnTo>
                    <a:pt x="547" y="118"/>
                  </a:lnTo>
                  <a:lnTo>
                    <a:pt x="548" y="97"/>
                  </a:lnTo>
                  <a:lnTo>
                    <a:pt x="550" y="99"/>
                  </a:lnTo>
                  <a:lnTo>
                    <a:pt x="551" y="97"/>
                  </a:lnTo>
                  <a:lnTo>
                    <a:pt x="552" y="118"/>
                  </a:lnTo>
                  <a:lnTo>
                    <a:pt x="553" y="95"/>
                  </a:lnTo>
                  <a:lnTo>
                    <a:pt x="554" y="120"/>
                  </a:lnTo>
                  <a:lnTo>
                    <a:pt x="555" y="112"/>
                  </a:lnTo>
                  <a:lnTo>
                    <a:pt x="557" y="123"/>
                  </a:lnTo>
                  <a:lnTo>
                    <a:pt x="558" y="115"/>
                  </a:lnTo>
                  <a:lnTo>
                    <a:pt x="559" y="103"/>
                  </a:lnTo>
                  <a:lnTo>
                    <a:pt x="560" y="107"/>
                  </a:lnTo>
                  <a:lnTo>
                    <a:pt x="561" y="85"/>
                  </a:lnTo>
                  <a:lnTo>
                    <a:pt x="562" y="101"/>
                  </a:lnTo>
                  <a:lnTo>
                    <a:pt x="564" y="78"/>
                  </a:lnTo>
                  <a:lnTo>
                    <a:pt x="565" y="98"/>
                  </a:lnTo>
                  <a:lnTo>
                    <a:pt x="566" y="87"/>
                  </a:lnTo>
                  <a:lnTo>
                    <a:pt x="567" y="90"/>
                  </a:lnTo>
                  <a:lnTo>
                    <a:pt x="568" y="86"/>
                  </a:lnTo>
                  <a:lnTo>
                    <a:pt x="569" y="93"/>
                  </a:lnTo>
                  <a:lnTo>
                    <a:pt x="570" y="94"/>
                  </a:lnTo>
                  <a:lnTo>
                    <a:pt x="572" y="108"/>
                  </a:lnTo>
                  <a:lnTo>
                    <a:pt x="573" y="96"/>
                  </a:lnTo>
                  <a:lnTo>
                    <a:pt x="574" y="121"/>
                  </a:lnTo>
                  <a:lnTo>
                    <a:pt x="575" y="112"/>
                  </a:lnTo>
                  <a:lnTo>
                    <a:pt x="576" y="120"/>
                  </a:lnTo>
                  <a:lnTo>
                    <a:pt x="577" y="124"/>
                  </a:lnTo>
                  <a:lnTo>
                    <a:pt x="578" y="120"/>
                  </a:lnTo>
                  <a:lnTo>
                    <a:pt x="580" y="113"/>
                  </a:lnTo>
                  <a:lnTo>
                    <a:pt x="581" y="115"/>
                  </a:lnTo>
                  <a:lnTo>
                    <a:pt x="582" y="111"/>
                  </a:lnTo>
                  <a:lnTo>
                    <a:pt x="583" y="97"/>
                  </a:lnTo>
                  <a:lnTo>
                    <a:pt x="584" y="136"/>
                  </a:lnTo>
                  <a:lnTo>
                    <a:pt x="585" y="102"/>
                  </a:lnTo>
                  <a:lnTo>
                    <a:pt x="587" y="110"/>
                  </a:lnTo>
                  <a:lnTo>
                    <a:pt x="588" y="89"/>
                  </a:lnTo>
                  <a:lnTo>
                    <a:pt x="589" y="115"/>
                  </a:lnTo>
                  <a:lnTo>
                    <a:pt x="590" y="109"/>
                  </a:lnTo>
                  <a:lnTo>
                    <a:pt x="591" y="112"/>
                  </a:lnTo>
                  <a:lnTo>
                    <a:pt x="592" y="80"/>
                  </a:lnTo>
                  <a:lnTo>
                    <a:pt x="594" y="101"/>
                  </a:lnTo>
                  <a:lnTo>
                    <a:pt x="595" y="110"/>
                  </a:lnTo>
                  <a:lnTo>
                    <a:pt x="596" y="72"/>
                  </a:lnTo>
                  <a:lnTo>
                    <a:pt x="597" y="94"/>
                  </a:lnTo>
                  <a:lnTo>
                    <a:pt x="598" y="46"/>
                  </a:lnTo>
                  <a:lnTo>
                    <a:pt x="600" y="57"/>
                  </a:lnTo>
                  <a:lnTo>
                    <a:pt x="601" y="89"/>
                  </a:lnTo>
                  <a:lnTo>
                    <a:pt x="602" y="68"/>
                  </a:lnTo>
                  <a:lnTo>
                    <a:pt x="603" y="39"/>
                  </a:lnTo>
                  <a:lnTo>
                    <a:pt x="604" y="96"/>
                  </a:lnTo>
                  <a:lnTo>
                    <a:pt x="605" y="78"/>
                  </a:lnTo>
                  <a:lnTo>
                    <a:pt x="606" y="93"/>
                  </a:lnTo>
                  <a:lnTo>
                    <a:pt x="608" y="120"/>
                  </a:lnTo>
                  <a:lnTo>
                    <a:pt x="609" y="96"/>
                  </a:lnTo>
                  <a:lnTo>
                    <a:pt x="610" y="93"/>
                  </a:lnTo>
                  <a:lnTo>
                    <a:pt x="611" y="108"/>
                  </a:lnTo>
                  <a:lnTo>
                    <a:pt x="612" y="95"/>
                  </a:lnTo>
                  <a:lnTo>
                    <a:pt x="613" y="113"/>
                  </a:lnTo>
                  <a:lnTo>
                    <a:pt x="614" y="117"/>
                  </a:lnTo>
                  <a:lnTo>
                    <a:pt x="616" y="114"/>
                  </a:lnTo>
                  <a:lnTo>
                    <a:pt x="617" y="118"/>
                  </a:lnTo>
                  <a:lnTo>
                    <a:pt x="618" y="119"/>
                  </a:lnTo>
                  <a:lnTo>
                    <a:pt x="619" y="116"/>
                  </a:lnTo>
                  <a:lnTo>
                    <a:pt x="620" y="128"/>
                  </a:lnTo>
                  <a:lnTo>
                    <a:pt x="621" y="127"/>
                  </a:lnTo>
                  <a:lnTo>
                    <a:pt x="623" y="107"/>
                  </a:lnTo>
                  <a:lnTo>
                    <a:pt x="624" y="103"/>
                  </a:lnTo>
                  <a:lnTo>
                    <a:pt x="625" y="119"/>
                  </a:lnTo>
                  <a:lnTo>
                    <a:pt x="626" y="123"/>
                  </a:lnTo>
                  <a:lnTo>
                    <a:pt x="627" y="105"/>
                  </a:lnTo>
                  <a:lnTo>
                    <a:pt x="628" y="114"/>
                  </a:lnTo>
                  <a:lnTo>
                    <a:pt x="630" y="93"/>
                  </a:lnTo>
                  <a:lnTo>
                    <a:pt x="631" y="115"/>
                  </a:lnTo>
                  <a:lnTo>
                    <a:pt x="632" y="127"/>
                  </a:lnTo>
                  <a:lnTo>
                    <a:pt x="633" y="128"/>
                  </a:lnTo>
                  <a:lnTo>
                    <a:pt x="634" y="117"/>
                  </a:lnTo>
                  <a:lnTo>
                    <a:pt x="635" y="107"/>
                  </a:lnTo>
                  <a:lnTo>
                    <a:pt x="637" y="102"/>
                  </a:lnTo>
                  <a:lnTo>
                    <a:pt x="638" y="114"/>
                  </a:lnTo>
                  <a:lnTo>
                    <a:pt x="639" y="86"/>
                  </a:lnTo>
                  <a:lnTo>
                    <a:pt x="640" y="118"/>
                  </a:lnTo>
                  <a:lnTo>
                    <a:pt x="641" y="122"/>
                  </a:lnTo>
                  <a:lnTo>
                    <a:pt x="642" y="120"/>
                  </a:lnTo>
                  <a:lnTo>
                    <a:pt x="644" y="132"/>
                  </a:lnTo>
                  <a:lnTo>
                    <a:pt x="645" y="129"/>
                  </a:lnTo>
                  <a:lnTo>
                    <a:pt x="646" y="117"/>
                  </a:lnTo>
                  <a:lnTo>
                    <a:pt x="647" y="106"/>
                  </a:lnTo>
                  <a:lnTo>
                    <a:pt x="648" y="70"/>
                  </a:lnTo>
                  <a:lnTo>
                    <a:pt x="649" y="64"/>
                  </a:lnTo>
                  <a:lnTo>
                    <a:pt x="651" y="75"/>
                  </a:lnTo>
                  <a:lnTo>
                    <a:pt x="652" y="72"/>
                  </a:lnTo>
                  <a:lnTo>
                    <a:pt x="653" y="62"/>
                  </a:lnTo>
                  <a:lnTo>
                    <a:pt x="654" y="69"/>
                  </a:lnTo>
                  <a:lnTo>
                    <a:pt x="655" y="38"/>
                  </a:lnTo>
                  <a:lnTo>
                    <a:pt x="656" y="71"/>
                  </a:lnTo>
                  <a:lnTo>
                    <a:pt x="657" y="82"/>
                  </a:lnTo>
                  <a:lnTo>
                    <a:pt x="659" y="67"/>
                  </a:lnTo>
                  <a:lnTo>
                    <a:pt x="660" y="94"/>
                  </a:lnTo>
                  <a:lnTo>
                    <a:pt x="661" y="109"/>
                  </a:lnTo>
                  <a:lnTo>
                    <a:pt x="662" y="107"/>
                  </a:lnTo>
                  <a:lnTo>
                    <a:pt x="663" y="94"/>
                  </a:lnTo>
                  <a:lnTo>
                    <a:pt x="664" y="66"/>
                  </a:lnTo>
                  <a:lnTo>
                    <a:pt x="665" y="66"/>
                  </a:lnTo>
                  <a:lnTo>
                    <a:pt x="667" y="69"/>
                  </a:lnTo>
                  <a:lnTo>
                    <a:pt x="668" y="84"/>
                  </a:lnTo>
                  <a:lnTo>
                    <a:pt x="669" y="87"/>
                  </a:lnTo>
                  <a:lnTo>
                    <a:pt x="670" y="94"/>
                  </a:lnTo>
                  <a:lnTo>
                    <a:pt x="671" y="105"/>
                  </a:lnTo>
                  <a:lnTo>
                    <a:pt x="672" y="95"/>
                  </a:lnTo>
                  <a:lnTo>
                    <a:pt x="674" y="108"/>
                  </a:lnTo>
                  <a:lnTo>
                    <a:pt x="675" y="81"/>
                  </a:lnTo>
                  <a:lnTo>
                    <a:pt x="676" y="98"/>
                  </a:lnTo>
                  <a:lnTo>
                    <a:pt x="677" y="93"/>
                  </a:lnTo>
                  <a:lnTo>
                    <a:pt x="678" y="122"/>
                  </a:lnTo>
                  <a:lnTo>
                    <a:pt x="679" y="124"/>
                  </a:lnTo>
                  <a:lnTo>
                    <a:pt x="681" y="111"/>
                  </a:lnTo>
                  <a:lnTo>
                    <a:pt x="682" y="119"/>
                  </a:lnTo>
                  <a:lnTo>
                    <a:pt x="683" y="122"/>
                  </a:lnTo>
                  <a:lnTo>
                    <a:pt x="684" y="104"/>
                  </a:lnTo>
                  <a:lnTo>
                    <a:pt x="685" y="113"/>
                  </a:lnTo>
                  <a:lnTo>
                    <a:pt x="687" y="120"/>
                  </a:lnTo>
                  <a:lnTo>
                    <a:pt x="688" y="111"/>
                  </a:lnTo>
                  <a:lnTo>
                    <a:pt x="689" y="120"/>
                  </a:lnTo>
                  <a:lnTo>
                    <a:pt x="690" y="111"/>
                  </a:lnTo>
                  <a:lnTo>
                    <a:pt x="691" y="111"/>
                  </a:lnTo>
                  <a:lnTo>
                    <a:pt x="692" y="97"/>
                  </a:lnTo>
                  <a:lnTo>
                    <a:pt x="693" y="92"/>
                  </a:lnTo>
                  <a:lnTo>
                    <a:pt x="695" y="92"/>
                  </a:lnTo>
                  <a:lnTo>
                    <a:pt x="696" y="101"/>
                  </a:lnTo>
                  <a:lnTo>
                    <a:pt x="697" y="117"/>
                  </a:lnTo>
                  <a:lnTo>
                    <a:pt x="698" y="113"/>
                  </a:lnTo>
                  <a:lnTo>
                    <a:pt x="699" y="100"/>
                  </a:lnTo>
                  <a:lnTo>
                    <a:pt x="700" y="107"/>
                  </a:lnTo>
                  <a:lnTo>
                    <a:pt x="701" y="113"/>
                  </a:lnTo>
                  <a:lnTo>
                    <a:pt x="703" y="128"/>
                  </a:lnTo>
                  <a:lnTo>
                    <a:pt x="704" y="130"/>
                  </a:lnTo>
                  <a:lnTo>
                    <a:pt x="705" y="115"/>
                  </a:lnTo>
                  <a:lnTo>
                    <a:pt x="706" y="109"/>
                  </a:lnTo>
                  <a:lnTo>
                    <a:pt x="707" y="132"/>
                  </a:lnTo>
                  <a:lnTo>
                    <a:pt x="708" y="116"/>
                  </a:lnTo>
                  <a:lnTo>
                    <a:pt x="710" y="93"/>
                  </a:lnTo>
                  <a:lnTo>
                    <a:pt x="711" y="108"/>
                  </a:lnTo>
                  <a:lnTo>
                    <a:pt x="712" y="118"/>
                  </a:lnTo>
                  <a:lnTo>
                    <a:pt x="713" y="120"/>
                  </a:lnTo>
                  <a:lnTo>
                    <a:pt x="714" y="98"/>
                  </a:lnTo>
                  <a:lnTo>
                    <a:pt x="715" y="115"/>
                  </a:lnTo>
                  <a:lnTo>
                    <a:pt x="717" y="128"/>
                  </a:lnTo>
                  <a:lnTo>
                    <a:pt x="718" y="124"/>
                  </a:lnTo>
                  <a:lnTo>
                    <a:pt x="719" y="134"/>
                  </a:lnTo>
                  <a:lnTo>
                    <a:pt x="720" y="130"/>
                  </a:lnTo>
                  <a:lnTo>
                    <a:pt x="721" y="128"/>
                  </a:lnTo>
                  <a:lnTo>
                    <a:pt x="722" y="124"/>
                  </a:lnTo>
                  <a:lnTo>
                    <a:pt x="724" y="109"/>
                  </a:lnTo>
                  <a:lnTo>
                    <a:pt x="725" y="130"/>
                  </a:lnTo>
                  <a:lnTo>
                    <a:pt x="726" y="89"/>
                  </a:lnTo>
                  <a:lnTo>
                    <a:pt x="727" y="75"/>
                  </a:lnTo>
                  <a:lnTo>
                    <a:pt x="728" y="101"/>
                  </a:lnTo>
                  <a:lnTo>
                    <a:pt x="729" y="96"/>
                  </a:lnTo>
                  <a:lnTo>
                    <a:pt x="731" y="118"/>
                  </a:lnTo>
                  <a:lnTo>
                    <a:pt x="732" y="110"/>
                  </a:lnTo>
                  <a:lnTo>
                    <a:pt x="733" y="106"/>
                  </a:lnTo>
                  <a:lnTo>
                    <a:pt x="734" y="105"/>
                  </a:lnTo>
                  <a:lnTo>
                    <a:pt x="735" y="106"/>
                  </a:lnTo>
                  <a:lnTo>
                    <a:pt x="736" y="87"/>
                  </a:lnTo>
                  <a:lnTo>
                    <a:pt x="737" y="68"/>
                  </a:lnTo>
                  <a:lnTo>
                    <a:pt x="739" y="53"/>
                  </a:lnTo>
                  <a:lnTo>
                    <a:pt x="740" y="64"/>
                  </a:lnTo>
                  <a:lnTo>
                    <a:pt x="741" y="69"/>
                  </a:lnTo>
                  <a:lnTo>
                    <a:pt x="742" y="78"/>
                  </a:lnTo>
                  <a:lnTo>
                    <a:pt x="743" y="89"/>
                  </a:lnTo>
                  <a:lnTo>
                    <a:pt x="744" y="88"/>
                  </a:lnTo>
                  <a:lnTo>
                    <a:pt x="746" y="93"/>
                  </a:lnTo>
                  <a:lnTo>
                    <a:pt x="747" y="103"/>
                  </a:lnTo>
                  <a:lnTo>
                    <a:pt x="748" y="105"/>
                  </a:lnTo>
                  <a:lnTo>
                    <a:pt x="749" y="76"/>
                  </a:lnTo>
                  <a:lnTo>
                    <a:pt x="750" y="77"/>
                  </a:lnTo>
                  <a:lnTo>
                    <a:pt x="751" y="99"/>
                  </a:lnTo>
                  <a:lnTo>
                    <a:pt x="752" y="95"/>
                  </a:lnTo>
                  <a:lnTo>
                    <a:pt x="754" y="91"/>
                  </a:lnTo>
                  <a:lnTo>
                    <a:pt x="755" y="105"/>
                  </a:lnTo>
                  <a:lnTo>
                    <a:pt x="756" y="110"/>
                  </a:lnTo>
                  <a:lnTo>
                    <a:pt x="757" y="124"/>
                  </a:lnTo>
                  <a:lnTo>
                    <a:pt x="758" y="121"/>
                  </a:lnTo>
                  <a:lnTo>
                    <a:pt x="759" y="105"/>
                  </a:lnTo>
                  <a:lnTo>
                    <a:pt x="761" y="130"/>
                  </a:lnTo>
                  <a:lnTo>
                    <a:pt x="762" y="111"/>
                  </a:lnTo>
                  <a:lnTo>
                    <a:pt x="763" y="112"/>
                  </a:lnTo>
                  <a:lnTo>
                    <a:pt x="764" y="121"/>
                  </a:lnTo>
                  <a:lnTo>
                    <a:pt x="765" y="105"/>
                  </a:lnTo>
                  <a:lnTo>
                    <a:pt x="766" y="109"/>
                  </a:lnTo>
                  <a:lnTo>
                    <a:pt x="768" y="129"/>
                  </a:lnTo>
                  <a:lnTo>
                    <a:pt x="769" y="131"/>
                  </a:lnTo>
                  <a:lnTo>
                    <a:pt x="770" y="116"/>
                  </a:lnTo>
                  <a:lnTo>
                    <a:pt x="771" y="116"/>
                  </a:lnTo>
                  <a:lnTo>
                    <a:pt x="772" y="119"/>
                  </a:lnTo>
                  <a:lnTo>
                    <a:pt x="773" y="109"/>
                  </a:lnTo>
                  <a:lnTo>
                    <a:pt x="775" y="114"/>
                  </a:lnTo>
                  <a:lnTo>
                    <a:pt x="776" y="111"/>
                  </a:lnTo>
                  <a:lnTo>
                    <a:pt x="777" y="130"/>
                  </a:lnTo>
                  <a:lnTo>
                    <a:pt x="778" y="90"/>
                  </a:lnTo>
                  <a:lnTo>
                    <a:pt x="779" y="100"/>
                  </a:lnTo>
                  <a:lnTo>
                    <a:pt x="780" y="99"/>
                  </a:lnTo>
                  <a:lnTo>
                    <a:pt x="782" y="96"/>
                  </a:lnTo>
                  <a:lnTo>
                    <a:pt x="783" y="113"/>
                  </a:lnTo>
                  <a:lnTo>
                    <a:pt x="784" y="97"/>
                  </a:lnTo>
                  <a:lnTo>
                    <a:pt x="785" y="86"/>
                  </a:lnTo>
                  <a:lnTo>
                    <a:pt x="786" y="89"/>
                  </a:lnTo>
                  <a:lnTo>
                    <a:pt x="787" y="50"/>
                  </a:lnTo>
                  <a:lnTo>
                    <a:pt x="788" y="85"/>
                  </a:lnTo>
                  <a:lnTo>
                    <a:pt x="790" y="56"/>
                  </a:lnTo>
                  <a:lnTo>
                    <a:pt x="791" y="57"/>
                  </a:lnTo>
                  <a:lnTo>
                    <a:pt x="792" y="55"/>
                  </a:lnTo>
                  <a:lnTo>
                    <a:pt x="793" y="49"/>
                  </a:lnTo>
                  <a:lnTo>
                    <a:pt x="794" y="61"/>
                  </a:lnTo>
                  <a:lnTo>
                    <a:pt x="795" y="53"/>
                  </a:lnTo>
                  <a:lnTo>
                    <a:pt x="797" y="107"/>
                  </a:lnTo>
                  <a:lnTo>
                    <a:pt x="798" y="68"/>
                  </a:lnTo>
                  <a:lnTo>
                    <a:pt x="799" y="77"/>
                  </a:lnTo>
                  <a:lnTo>
                    <a:pt x="800" y="54"/>
                  </a:lnTo>
                  <a:lnTo>
                    <a:pt x="801" y="90"/>
                  </a:lnTo>
                  <a:lnTo>
                    <a:pt x="802" y="95"/>
                  </a:lnTo>
                  <a:lnTo>
                    <a:pt x="804" y="84"/>
                  </a:lnTo>
                  <a:lnTo>
                    <a:pt x="805" y="98"/>
                  </a:lnTo>
                  <a:lnTo>
                    <a:pt x="806" y="90"/>
                  </a:lnTo>
                  <a:lnTo>
                    <a:pt x="807" y="62"/>
                  </a:lnTo>
                  <a:lnTo>
                    <a:pt x="808" y="97"/>
                  </a:lnTo>
                  <a:lnTo>
                    <a:pt x="809" y="106"/>
                  </a:lnTo>
                  <a:lnTo>
                    <a:pt x="811" y="119"/>
                  </a:lnTo>
                  <a:lnTo>
                    <a:pt x="812" y="116"/>
                  </a:lnTo>
                  <a:lnTo>
                    <a:pt x="813" y="114"/>
                  </a:lnTo>
                  <a:lnTo>
                    <a:pt x="814" y="94"/>
                  </a:lnTo>
                  <a:lnTo>
                    <a:pt x="815" y="116"/>
                  </a:lnTo>
                  <a:lnTo>
                    <a:pt x="816" y="120"/>
                  </a:lnTo>
                  <a:lnTo>
                    <a:pt x="818" y="119"/>
                  </a:lnTo>
                  <a:lnTo>
                    <a:pt x="819" y="116"/>
                  </a:lnTo>
                  <a:lnTo>
                    <a:pt x="820" y="109"/>
                  </a:lnTo>
                  <a:lnTo>
                    <a:pt x="821" y="134"/>
                  </a:lnTo>
                  <a:lnTo>
                    <a:pt x="822" y="131"/>
                  </a:lnTo>
                  <a:lnTo>
                    <a:pt x="823" y="129"/>
                  </a:lnTo>
                  <a:lnTo>
                    <a:pt x="824" y="119"/>
                  </a:lnTo>
                  <a:lnTo>
                    <a:pt x="826" y="104"/>
                  </a:lnTo>
                  <a:lnTo>
                    <a:pt x="827" y="117"/>
                  </a:lnTo>
                  <a:lnTo>
                    <a:pt x="828" y="128"/>
                  </a:lnTo>
                  <a:lnTo>
                    <a:pt x="829" y="118"/>
                  </a:lnTo>
                  <a:lnTo>
                    <a:pt x="830" y="120"/>
                  </a:lnTo>
                  <a:lnTo>
                    <a:pt x="831" y="112"/>
                  </a:lnTo>
                  <a:lnTo>
                    <a:pt x="832" y="122"/>
                  </a:lnTo>
                  <a:lnTo>
                    <a:pt x="834" y="113"/>
                  </a:lnTo>
                  <a:lnTo>
                    <a:pt x="835" y="119"/>
                  </a:lnTo>
                  <a:lnTo>
                    <a:pt x="836" y="99"/>
                  </a:lnTo>
                  <a:lnTo>
                    <a:pt x="837" y="103"/>
                  </a:lnTo>
                  <a:lnTo>
                    <a:pt x="838" y="116"/>
                  </a:lnTo>
                  <a:lnTo>
                    <a:pt x="839" y="109"/>
                  </a:lnTo>
                  <a:lnTo>
                    <a:pt x="841" y="119"/>
                  </a:lnTo>
                  <a:lnTo>
                    <a:pt x="842" y="114"/>
                  </a:lnTo>
                  <a:lnTo>
                    <a:pt x="843" y="113"/>
                  </a:lnTo>
                  <a:lnTo>
                    <a:pt x="844" y="112"/>
                  </a:lnTo>
                  <a:lnTo>
                    <a:pt x="845" y="114"/>
                  </a:lnTo>
                  <a:lnTo>
                    <a:pt x="846" y="116"/>
                  </a:lnTo>
                  <a:lnTo>
                    <a:pt x="848" y="111"/>
                  </a:lnTo>
                  <a:lnTo>
                    <a:pt x="849" y="107"/>
                  </a:lnTo>
                  <a:lnTo>
                    <a:pt x="850" y="110"/>
                  </a:lnTo>
                  <a:lnTo>
                    <a:pt x="851" y="113"/>
                  </a:lnTo>
                  <a:lnTo>
                    <a:pt x="852" y="107"/>
                  </a:lnTo>
                  <a:lnTo>
                    <a:pt x="853" y="102"/>
                  </a:lnTo>
                  <a:lnTo>
                    <a:pt x="855" y="114"/>
                  </a:lnTo>
                  <a:lnTo>
                    <a:pt x="856" y="125"/>
                  </a:lnTo>
                  <a:lnTo>
                    <a:pt x="857" y="118"/>
                  </a:lnTo>
                  <a:lnTo>
                    <a:pt x="858" y="112"/>
                  </a:lnTo>
                  <a:lnTo>
                    <a:pt x="859" y="121"/>
                  </a:lnTo>
                  <a:lnTo>
                    <a:pt x="860" y="110"/>
                  </a:lnTo>
                  <a:lnTo>
                    <a:pt x="862" y="125"/>
                  </a:lnTo>
                  <a:lnTo>
                    <a:pt x="863" y="108"/>
                  </a:lnTo>
                  <a:lnTo>
                    <a:pt x="864" y="108"/>
                  </a:lnTo>
                  <a:lnTo>
                    <a:pt x="865" y="108"/>
                  </a:lnTo>
                  <a:lnTo>
                    <a:pt x="866" y="95"/>
                  </a:lnTo>
                  <a:lnTo>
                    <a:pt x="867" y="104"/>
                  </a:lnTo>
                  <a:lnTo>
                    <a:pt x="868" y="118"/>
                  </a:lnTo>
                  <a:lnTo>
                    <a:pt x="870" y="101"/>
                  </a:lnTo>
                  <a:lnTo>
                    <a:pt x="871" y="104"/>
                  </a:lnTo>
                  <a:lnTo>
                    <a:pt x="872" y="117"/>
                  </a:lnTo>
                  <a:lnTo>
                    <a:pt x="873" y="111"/>
                  </a:lnTo>
                  <a:lnTo>
                    <a:pt x="874" y="107"/>
                  </a:lnTo>
                  <a:lnTo>
                    <a:pt x="875" y="97"/>
                  </a:lnTo>
                  <a:lnTo>
                    <a:pt x="877" y="81"/>
                  </a:lnTo>
                  <a:lnTo>
                    <a:pt x="878" y="121"/>
                  </a:lnTo>
                  <a:lnTo>
                    <a:pt x="879" y="133"/>
                  </a:lnTo>
                  <a:lnTo>
                    <a:pt x="880" y="88"/>
                  </a:lnTo>
                  <a:lnTo>
                    <a:pt x="881" y="60"/>
                  </a:lnTo>
                  <a:lnTo>
                    <a:pt x="882" y="74"/>
                  </a:lnTo>
                  <a:lnTo>
                    <a:pt x="883" y="60"/>
                  </a:lnTo>
                  <a:lnTo>
                    <a:pt x="885" y="81"/>
                  </a:lnTo>
                  <a:lnTo>
                    <a:pt x="886" y="71"/>
                  </a:lnTo>
                  <a:lnTo>
                    <a:pt x="887" y="87"/>
                  </a:lnTo>
                  <a:lnTo>
                    <a:pt x="888" y="99"/>
                  </a:lnTo>
                  <a:lnTo>
                    <a:pt x="889" y="106"/>
                  </a:lnTo>
                  <a:lnTo>
                    <a:pt x="891" y="99"/>
                  </a:lnTo>
                  <a:lnTo>
                    <a:pt x="892" y="115"/>
                  </a:lnTo>
                  <a:lnTo>
                    <a:pt x="893" y="127"/>
                  </a:lnTo>
                  <a:lnTo>
                    <a:pt x="894" y="114"/>
                  </a:lnTo>
                  <a:lnTo>
                    <a:pt x="895" y="130"/>
                  </a:lnTo>
                  <a:lnTo>
                    <a:pt x="896" y="110"/>
                  </a:lnTo>
                  <a:lnTo>
                    <a:pt x="898" y="114"/>
                  </a:lnTo>
                  <a:lnTo>
                    <a:pt x="899" y="106"/>
                  </a:lnTo>
                  <a:lnTo>
                    <a:pt x="900" y="126"/>
                  </a:lnTo>
                  <a:lnTo>
                    <a:pt x="901" y="97"/>
                  </a:lnTo>
                  <a:lnTo>
                    <a:pt x="902" y="92"/>
                  </a:lnTo>
                  <a:lnTo>
                    <a:pt x="903" y="109"/>
                  </a:lnTo>
                  <a:lnTo>
                    <a:pt x="905" y="129"/>
                  </a:lnTo>
                  <a:lnTo>
                    <a:pt x="906" y="125"/>
                  </a:lnTo>
                  <a:lnTo>
                    <a:pt x="907" y="111"/>
                  </a:lnTo>
                  <a:lnTo>
                    <a:pt x="908" y="122"/>
                  </a:lnTo>
                  <a:lnTo>
                    <a:pt x="909" y="119"/>
                  </a:lnTo>
                  <a:lnTo>
                    <a:pt x="910" y="116"/>
                  </a:lnTo>
                  <a:lnTo>
                    <a:pt x="911" y="112"/>
                  </a:lnTo>
                  <a:lnTo>
                    <a:pt x="913" y="125"/>
                  </a:lnTo>
                  <a:lnTo>
                    <a:pt x="914" y="126"/>
                  </a:lnTo>
                  <a:lnTo>
                    <a:pt x="915" y="121"/>
                  </a:lnTo>
                  <a:lnTo>
                    <a:pt x="916" y="123"/>
                  </a:lnTo>
                  <a:lnTo>
                    <a:pt x="917" y="116"/>
                  </a:lnTo>
                  <a:lnTo>
                    <a:pt x="918" y="119"/>
                  </a:lnTo>
                  <a:lnTo>
                    <a:pt x="919" y="110"/>
                  </a:lnTo>
                  <a:lnTo>
                    <a:pt x="921" y="104"/>
                  </a:lnTo>
                  <a:lnTo>
                    <a:pt x="922" y="114"/>
                  </a:lnTo>
                  <a:lnTo>
                    <a:pt x="923" y="114"/>
                  </a:lnTo>
                  <a:lnTo>
                    <a:pt x="924" y="87"/>
                  </a:lnTo>
                  <a:lnTo>
                    <a:pt x="925" y="97"/>
                  </a:lnTo>
                  <a:lnTo>
                    <a:pt x="926" y="74"/>
                  </a:lnTo>
                  <a:lnTo>
                    <a:pt x="928" y="88"/>
                  </a:lnTo>
                  <a:lnTo>
                    <a:pt x="929" y="72"/>
                  </a:lnTo>
                  <a:lnTo>
                    <a:pt x="930" y="80"/>
                  </a:lnTo>
                  <a:lnTo>
                    <a:pt x="931" y="64"/>
                  </a:lnTo>
                  <a:lnTo>
                    <a:pt x="932" y="91"/>
                  </a:lnTo>
                  <a:lnTo>
                    <a:pt x="933" y="86"/>
                  </a:lnTo>
                  <a:lnTo>
                    <a:pt x="935" y="93"/>
                  </a:lnTo>
                  <a:lnTo>
                    <a:pt x="936" y="106"/>
                  </a:lnTo>
                  <a:lnTo>
                    <a:pt x="937" y="103"/>
                  </a:lnTo>
                  <a:lnTo>
                    <a:pt x="938" y="103"/>
                  </a:lnTo>
                  <a:lnTo>
                    <a:pt x="939" y="109"/>
                  </a:lnTo>
                  <a:lnTo>
                    <a:pt x="940" y="115"/>
                  </a:lnTo>
                  <a:lnTo>
                    <a:pt x="942" y="103"/>
                  </a:lnTo>
                  <a:lnTo>
                    <a:pt x="943" y="105"/>
                  </a:lnTo>
                  <a:lnTo>
                    <a:pt x="944" y="116"/>
                  </a:lnTo>
                  <a:lnTo>
                    <a:pt x="945" y="127"/>
                  </a:lnTo>
                  <a:lnTo>
                    <a:pt x="946" y="115"/>
                  </a:lnTo>
                  <a:lnTo>
                    <a:pt x="947" y="123"/>
                  </a:lnTo>
                  <a:lnTo>
                    <a:pt x="949" y="106"/>
                  </a:lnTo>
                  <a:lnTo>
                    <a:pt x="950" y="120"/>
                  </a:lnTo>
                  <a:lnTo>
                    <a:pt x="951" y="120"/>
                  </a:lnTo>
                  <a:lnTo>
                    <a:pt x="952" y="124"/>
                  </a:lnTo>
                  <a:lnTo>
                    <a:pt x="953" y="127"/>
                  </a:lnTo>
                  <a:lnTo>
                    <a:pt x="954" y="123"/>
                  </a:lnTo>
                  <a:lnTo>
                    <a:pt x="955" y="106"/>
                  </a:lnTo>
                  <a:lnTo>
                    <a:pt x="957" y="110"/>
                  </a:lnTo>
                  <a:lnTo>
                    <a:pt x="958" y="97"/>
                  </a:lnTo>
                  <a:lnTo>
                    <a:pt x="959" y="92"/>
                  </a:lnTo>
                  <a:lnTo>
                    <a:pt x="960" y="98"/>
                  </a:lnTo>
                  <a:lnTo>
                    <a:pt x="961" y="61"/>
                  </a:lnTo>
                  <a:lnTo>
                    <a:pt x="962" y="46"/>
                  </a:lnTo>
                  <a:lnTo>
                    <a:pt x="963" y="74"/>
                  </a:lnTo>
                  <a:lnTo>
                    <a:pt x="965" y="52"/>
                  </a:lnTo>
                  <a:lnTo>
                    <a:pt x="966" y="38"/>
                  </a:lnTo>
                  <a:lnTo>
                    <a:pt x="967" y="67"/>
                  </a:lnTo>
                  <a:lnTo>
                    <a:pt x="968" y="54"/>
                  </a:lnTo>
                  <a:lnTo>
                    <a:pt x="969" y="58"/>
                  </a:lnTo>
                  <a:lnTo>
                    <a:pt x="970" y="53"/>
                  </a:lnTo>
                  <a:lnTo>
                    <a:pt x="972" y="87"/>
                  </a:lnTo>
                  <a:lnTo>
                    <a:pt x="973" y="74"/>
                  </a:lnTo>
                  <a:lnTo>
                    <a:pt x="974" y="90"/>
                  </a:lnTo>
                  <a:lnTo>
                    <a:pt x="975" y="81"/>
                  </a:lnTo>
                  <a:lnTo>
                    <a:pt x="976" y="80"/>
                  </a:lnTo>
                  <a:lnTo>
                    <a:pt x="978" y="112"/>
                  </a:lnTo>
                  <a:lnTo>
                    <a:pt x="979" y="109"/>
                  </a:lnTo>
                  <a:lnTo>
                    <a:pt x="980" y="91"/>
                  </a:lnTo>
                  <a:lnTo>
                    <a:pt x="981" y="91"/>
                  </a:lnTo>
                  <a:lnTo>
                    <a:pt x="982" y="86"/>
                  </a:lnTo>
                  <a:lnTo>
                    <a:pt x="983" y="102"/>
                  </a:lnTo>
                  <a:lnTo>
                    <a:pt x="985" y="84"/>
                  </a:lnTo>
                  <a:lnTo>
                    <a:pt x="986" y="117"/>
                  </a:lnTo>
                  <a:lnTo>
                    <a:pt x="987" y="101"/>
                  </a:lnTo>
                  <a:lnTo>
                    <a:pt x="988" y="113"/>
                  </a:lnTo>
                  <a:lnTo>
                    <a:pt x="989" y="103"/>
                  </a:lnTo>
                  <a:lnTo>
                    <a:pt x="990" y="101"/>
                  </a:lnTo>
                  <a:lnTo>
                    <a:pt x="991" y="127"/>
                  </a:lnTo>
                  <a:lnTo>
                    <a:pt x="993" y="101"/>
                  </a:lnTo>
                  <a:lnTo>
                    <a:pt x="994" y="116"/>
                  </a:lnTo>
                  <a:lnTo>
                    <a:pt x="995" y="123"/>
                  </a:lnTo>
                  <a:lnTo>
                    <a:pt x="996" y="87"/>
                  </a:lnTo>
                  <a:lnTo>
                    <a:pt x="997" y="122"/>
                  </a:lnTo>
                  <a:lnTo>
                    <a:pt x="998" y="106"/>
                  </a:lnTo>
                  <a:lnTo>
                    <a:pt x="1000" y="68"/>
                  </a:lnTo>
                  <a:lnTo>
                    <a:pt x="1001" y="84"/>
                  </a:lnTo>
                  <a:lnTo>
                    <a:pt x="1002" y="92"/>
                  </a:lnTo>
                  <a:lnTo>
                    <a:pt x="1003" y="66"/>
                  </a:lnTo>
                  <a:lnTo>
                    <a:pt x="1004" y="70"/>
                  </a:lnTo>
                  <a:lnTo>
                    <a:pt x="1005" y="69"/>
                  </a:lnTo>
                  <a:lnTo>
                    <a:pt x="1006" y="69"/>
                  </a:lnTo>
                  <a:lnTo>
                    <a:pt x="1008" y="43"/>
                  </a:lnTo>
                  <a:lnTo>
                    <a:pt x="1009" y="81"/>
                  </a:lnTo>
                  <a:lnTo>
                    <a:pt x="1010" y="99"/>
                  </a:lnTo>
                  <a:lnTo>
                    <a:pt x="1011" y="92"/>
                  </a:lnTo>
                  <a:lnTo>
                    <a:pt x="1012" y="75"/>
                  </a:lnTo>
                  <a:lnTo>
                    <a:pt x="1013" y="81"/>
                  </a:lnTo>
                  <a:lnTo>
                    <a:pt x="1015" y="77"/>
                  </a:lnTo>
                  <a:lnTo>
                    <a:pt x="1016" y="83"/>
                  </a:lnTo>
                  <a:lnTo>
                    <a:pt x="1017" y="93"/>
                  </a:lnTo>
                  <a:lnTo>
                    <a:pt x="1018" y="98"/>
                  </a:lnTo>
                  <a:lnTo>
                    <a:pt x="1019" y="120"/>
                  </a:lnTo>
                  <a:lnTo>
                    <a:pt x="1020" y="128"/>
                  </a:lnTo>
                  <a:lnTo>
                    <a:pt x="1022" y="111"/>
                  </a:lnTo>
                  <a:lnTo>
                    <a:pt x="1023" y="111"/>
                  </a:lnTo>
                  <a:lnTo>
                    <a:pt x="1024" y="125"/>
                  </a:lnTo>
                  <a:lnTo>
                    <a:pt x="1025" y="93"/>
                  </a:lnTo>
                  <a:lnTo>
                    <a:pt x="1026" y="118"/>
                  </a:lnTo>
                  <a:lnTo>
                    <a:pt x="1027" y="102"/>
                  </a:lnTo>
                  <a:lnTo>
                    <a:pt x="1029" y="85"/>
                  </a:lnTo>
                  <a:lnTo>
                    <a:pt x="1030" y="79"/>
                  </a:lnTo>
                  <a:lnTo>
                    <a:pt x="1031" y="84"/>
                  </a:lnTo>
                  <a:lnTo>
                    <a:pt x="1032" y="93"/>
                  </a:lnTo>
                  <a:lnTo>
                    <a:pt x="1033" y="95"/>
                  </a:lnTo>
                  <a:lnTo>
                    <a:pt x="1034" y="97"/>
                  </a:lnTo>
                  <a:lnTo>
                    <a:pt x="1036" y="78"/>
                  </a:lnTo>
                  <a:lnTo>
                    <a:pt x="1037" y="116"/>
                  </a:lnTo>
                  <a:lnTo>
                    <a:pt x="1038" y="98"/>
                  </a:lnTo>
                  <a:lnTo>
                    <a:pt x="1039" y="101"/>
                  </a:lnTo>
                  <a:lnTo>
                    <a:pt x="1040" y="72"/>
                  </a:lnTo>
                  <a:lnTo>
                    <a:pt x="1041" y="95"/>
                  </a:lnTo>
                  <a:lnTo>
                    <a:pt x="1042" y="92"/>
                  </a:lnTo>
                  <a:lnTo>
                    <a:pt x="1044" y="76"/>
                  </a:lnTo>
                  <a:lnTo>
                    <a:pt x="1045" y="102"/>
                  </a:lnTo>
                  <a:lnTo>
                    <a:pt x="1046" y="113"/>
                  </a:lnTo>
                  <a:lnTo>
                    <a:pt x="1047" y="116"/>
                  </a:lnTo>
                  <a:lnTo>
                    <a:pt x="1048" y="129"/>
                  </a:lnTo>
                  <a:lnTo>
                    <a:pt x="1049" y="113"/>
                  </a:lnTo>
                  <a:lnTo>
                    <a:pt x="1050" y="105"/>
                  </a:lnTo>
                  <a:lnTo>
                    <a:pt x="1052" y="101"/>
                  </a:lnTo>
                  <a:lnTo>
                    <a:pt x="1053" y="93"/>
                  </a:lnTo>
                  <a:lnTo>
                    <a:pt x="1054" y="120"/>
                  </a:lnTo>
                  <a:lnTo>
                    <a:pt x="1055" y="131"/>
                  </a:lnTo>
                  <a:lnTo>
                    <a:pt x="1056" y="119"/>
                  </a:lnTo>
                  <a:lnTo>
                    <a:pt x="1057" y="109"/>
                  </a:lnTo>
                  <a:lnTo>
                    <a:pt x="1059" y="111"/>
                  </a:lnTo>
                  <a:lnTo>
                    <a:pt x="1060" y="97"/>
                  </a:lnTo>
                  <a:lnTo>
                    <a:pt x="1061" y="109"/>
                  </a:lnTo>
                  <a:lnTo>
                    <a:pt x="1062" y="118"/>
                  </a:lnTo>
                  <a:lnTo>
                    <a:pt x="1063" y="124"/>
                  </a:lnTo>
                  <a:lnTo>
                    <a:pt x="1064" y="113"/>
                  </a:lnTo>
                  <a:lnTo>
                    <a:pt x="1066" y="108"/>
                  </a:lnTo>
                  <a:lnTo>
                    <a:pt x="1067" y="122"/>
                  </a:lnTo>
                  <a:lnTo>
                    <a:pt x="1068" y="120"/>
                  </a:lnTo>
                  <a:lnTo>
                    <a:pt x="1069" y="111"/>
                  </a:lnTo>
                  <a:lnTo>
                    <a:pt x="1070" y="112"/>
                  </a:lnTo>
                  <a:lnTo>
                    <a:pt x="1072" y="120"/>
                  </a:lnTo>
                  <a:lnTo>
                    <a:pt x="1073" y="101"/>
                  </a:lnTo>
                  <a:lnTo>
                    <a:pt x="1074" y="109"/>
                  </a:lnTo>
                  <a:lnTo>
                    <a:pt x="1075" y="78"/>
                  </a:lnTo>
                  <a:lnTo>
                    <a:pt x="1076" y="93"/>
                  </a:lnTo>
                  <a:lnTo>
                    <a:pt x="1077" y="93"/>
                  </a:lnTo>
                  <a:lnTo>
                    <a:pt x="1078" y="105"/>
                  </a:lnTo>
                  <a:lnTo>
                    <a:pt x="1080" y="98"/>
                  </a:lnTo>
                  <a:lnTo>
                    <a:pt x="1081" y="86"/>
                  </a:lnTo>
                  <a:lnTo>
                    <a:pt x="1082" y="93"/>
                  </a:lnTo>
                  <a:lnTo>
                    <a:pt x="1083" y="90"/>
                  </a:lnTo>
                  <a:lnTo>
                    <a:pt x="1084" y="97"/>
                  </a:lnTo>
                  <a:lnTo>
                    <a:pt x="1085" y="103"/>
                  </a:lnTo>
                  <a:lnTo>
                    <a:pt x="1086" y="110"/>
                  </a:lnTo>
                  <a:lnTo>
                    <a:pt x="1088" y="107"/>
                  </a:lnTo>
                  <a:lnTo>
                    <a:pt x="1089" y="110"/>
                  </a:lnTo>
                  <a:lnTo>
                    <a:pt x="1090" y="114"/>
                  </a:lnTo>
                  <a:lnTo>
                    <a:pt x="1091" y="114"/>
                  </a:lnTo>
                  <a:lnTo>
                    <a:pt x="1092" y="80"/>
                  </a:lnTo>
                  <a:lnTo>
                    <a:pt x="1093" y="107"/>
                  </a:lnTo>
                  <a:lnTo>
                    <a:pt x="1095" y="89"/>
                  </a:lnTo>
                  <a:lnTo>
                    <a:pt x="1096" y="97"/>
                  </a:lnTo>
                  <a:lnTo>
                    <a:pt x="1097" y="91"/>
                  </a:lnTo>
                  <a:lnTo>
                    <a:pt x="1098" y="110"/>
                  </a:lnTo>
                  <a:lnTo>
                    <a:pt x="1099" y="101"/>
                  </a:lnTo>
                  <a:lnTo>
                    <a:pt x="1100" y="129"/>
                  </a:lnTo>
                  <a:lnTo>
                    <a:pt x="1102" y="123"/>
                  </a:lnTo>
                  <a:lnTo>
                    <a:pt x="1103" y="112"/>
                  </a:lnTo>
                  <a:lnTo>
                    <a:pt x="1104" y="108"/>
                  </a:lnTo>
                  <a:lnTo>
                    <a:pt x="1105" y="123"/>
                  </a:lnTo>
                  <a:lnTo>
                    <a:pt x="1106" y="104"/>
                  </a:lnTo>
                  <a:lnTo>
                    <a:pt x="1107" y="120"/>
                  </a:lnTo>
                  <a:lnTo>
                    <a:pt x="1109" y="116"/>
                  </a:lnTo>
                  <a:lnTo>
                    <a:pt x="1110" y="107"/>
                  </a:lnTo>
                  <a:lnTo>
                    <a:pt x="1111" y="77"/>
                  </a:lnTo>
                  <a:lnTo>
                    <a:pt x="1112" y="84"/>
                  </a:lnTo>
                  <a:lnTo>
                    <a:pt x="1113" y="95"/>
                  </a:lnTo>
                  <a:lnTo>
                    <a:pt x="1114" y="58"/>
                  </a:lnTo>
                  <a:lnTo>
                    <a:pt x="1116" y="81"/>
                  </a:lnTo>
                  <a:lnTo>
                    <a:pt x="1117" y="71"/>
                  </a:lnTo>
                  <a:lnTo>
                    <a:pt x="1118" y="81"/>
                  </a:lnTo>
                  <a:lnTo>
                    <a:pt x="1119" y="70"/>
                  </a:lnTo>
                  <a:lnTo>
                    <a:pt x="1120" y="80"/>
                  </a:lnTo>
                  <a:lnTo>
                    <a:pt x="1121" y="96"/>
                  </a:lnTo>
                  <a:lnTo>
                    <a:pt x="1123" y="116"/>
                  </a:lnTo>
                  <a:lnTo>
                    <a:pt x="1124" y="97"/>
                  </a:lnTo>
                  <a:lnTo>
                    <a:pt x="1125" y="117"/>
                  </a:lnTo>
                  <a:lnTo>
                    <a:pt x="1126" y="106"/>
                  </a:lnTo>
                  <a:lnTo>
                    <a:pt x="1127" y="83"/>
                  </a:lnTo>
                  <a:lnTo>
                    <a:pt x="1128" y="123"/>
                  </a:lnTo>
                  <a:lnTo>
                    <a:pt x="1129" y="93"/>
                  </a:lnTo>
                  <a:lnTo>
                    <a:pt x="1131" y="106"/>
                  </a:lnTo>
                  <a:lnTo>
                    <a:pt x="1132" y="107"/>
                  </a:lnTo>
                  <a:lnTo>
                    <a:pt x="1133" y="92"/>
                  </a:lnTo>
                  <a:lnTo>
                    <a:pt x="1134" y="89"/>
                  </a:lnTo>
                  <a:lnTo>
                    <a:pt x="1135" y="95"/>
                  </a:lnTo>
                  <a:lnTo>
                    <a:pt x="1136" y="96"/>
                  </a:lnTo>
                  <a:lnTo>
                    <a:pt x="1137" y="104"/>
                  </a:lnTo>
                  <a:lnTo>
                    <a:pt x="1139" y="113"/>
                  </a:lnTo>
                  <a:lnTo>
                    <a:pt x="1140" y="94"/>
                  </a:lnTo>
                  <a:lnTo>
                    <a:pt x="1141" y="111"/>
                  </a:lnTo>
                  <a:lnTo>
                    <a:pt x="1142" y="112"/>
                  </a:lnTo>
                  <a:lnTo>
                    <a:pt x="1143" y="122"/>
                  </a:lnTo>
                  <a:lnTo>
                    <a:pt x="1144" y="115"/>
                  </a:lnTo>
                  <a:lnTo>
                    <a:pt x="1146" y="94"/>
                  </a:lnTo>
                  <a:lnTo>
                    <a:pt x="1147" y="106"/>
                  </a:lnTo>
                  <a:lnTo>
                    <a:pt x="1148" y="115"/>
                  </a:lnTo>
                  <a:lnTo>
                    <a:pt x="1149" y="121"/>
                  </a:lnTo>
                  <a:lnTo>
                    <a:pt x="1150" y="122"/>
                  </a:lnTo>
                  <a:lnTo>
                    <a:pt x="1151" y="100"/>
                  </a:lnTo>
                  <a:lnTo>
                    <a:pt x="1153" y="125"/>
                  </a:lnTo>
                  <a:lnTo>
                    <a:pt x="1154" y="115"/>
                  </a:lnTo>
                  <a:lnTo>
                    <a:pt x="1155" y="126"/>
                  </a:lnTo>
                  <a:lnTo>
                    <a:pt x="1156" y="126"/>
                  </a:lnTo>
                  <a:lnTo>
                    <a:pt x="1157" y="110"/>
                  </a:lnTo>
                  <a:lnTo>
                    <a:pt x="1159" y="117"/>
                  </a:lnTo>
                  <a:lnTo>
                    <a:pt x="1160" y="102"/>
                  </a:lnTo>
                  <a:lnTo>
                    <a:pt x="1161" y="101"/>
                  </a:lnTo>
                  <a:lnTo>
                    <a:pt x="1162" y="120"/>
                  </a:lnTo>
                  <a:lnTo>
                    <a:pt x="1163" y="108"/>
                  </a:lnTo>
                  <a:lnTo>
                    <a:pt x="1164" y="114"/>
                  </a:lnTo>
                  <a:lnTo>
                    <a:pt x="1165" y="118"/>
                  </a:lnTo>
                  <a:lnTo>
                    <a:pt x="1167" y="119"/>
                  </a:lnTo>
                  <a:lnTo>
                    <a:pt x="1168" y="122"/>
                  </a:lnTo>
                  <a:lnTo>
                    <a:pt x="1169" y="122"/>
                  </a:lnTo>
                  <a:lnTo>
                    <a:pt x="1170" y="88"/>
                  </a:lnTo>
                  <a:lnTo>
                    <a:pt x="1171" y="78"/>
                  </a:lnTo>
                  <a:lnTo>
                    <a:pt x="1172" y="79"/>
                  </a:lnTo>
                  <a:lnTo>
                    <a:pt x="1173" y="72"/>
                  </a:lnTo>
                  <a:lnTo>
                    <a:pt x="1175" y="70"/>
                  </a:lnTo>
                  <a:lnTo>
                    <a:pt x="1176" y="86"/>
                  </a:lnTo>
                  <a:lnTo>
                    <a:pt x="1177" y="97"/>
                  </a:lnTo>
                  <a:lnTo>
                    <a:pt x="1178" y="113"/>
                  </a:lnTo>
                  <a:lnTo>
                    <a:pt x="1179" y="105"/>
                  </a:lnTo>
                  <a:lnTo>
                    <a:pt x="1180" y="74"/>
                  </a:lnTo>
                  <a:lnTo>
                    <a:pt x="1182" y="95"/>
                  </a:lnTo>
                  <a:lnTo>
                    <a:pt x="1183" y="97"/>
                  </a:lnTo>
                  <a:lnTo>
                    <a:pt x="1184" y="114"/>
                  </a:lnTo>
                  <a:lnTo>
                    <a:pt x="1185" y="116"/>
                  </a:lnTo>
                  <a:lnTo>
                    <a:pt x="1186" y="118"/>
                  </a:lnTo>
                  <a:lnTo>
                    <a:pt x="1187" y="103"/>
                  </a:lnTo>
                  <a:lnTo>
                    <a:pt x="1189" y="77"/>
                  </a:lnTo>
                  <a:lnTo>
                    <a:pt x="1190" y="70"/>
                  </a:lnTo>
                  <a:lnTo>
                    <a:pt x="1191" y="82"/>
                  </a:lnTo>
                  <a:lnTo>
                    <a:pt x="1192" y="83"/>
                  </a:lnTo>
                  <a:lnTo>
                    <a:pt x="1193" y="91"/>
                  </a:lnTo>
                  <a:lnTo>
                    <a:pt x="1194" y="139"/>
                  </a:lnTo>
                  <a:lnTo>
                    <a:pt x="1196" y="119"/>
                  </a:lnTo>
                  <a:lnTo>
                    <a:pt x="1197" y="92"/>
                  </a:lnTo>
                  <a:lnTo>
                    <a:pt x="1198" y="105"/>
                  </a:lnTo>
                  <a:lnTo>
                    <a:pt x="1199" y="82"/>
                  </a:lnTo>
                  <a:lnTo>
                    <a:pt x="1200" y="98"/>
                  </a:lnTo>
                  <a:lnTo>
                    <a:pt x="1201" y="126"/>
                  </a:lnTo>
                  <a:lnTo>
                    <a:pt x="1203" y="121"/>
                  </a:lnTo>
                  <a:lnTo>
                    <a:pt x="1204" y="114"/>
                  </a:lnTo>
                  <a:lnTo>
                    <a:pt x="1205" y="102"/>
                  </a:lnTo>
                  <a:lnTo>
                    <a:pt x="1206" y="111"/>
                  </a:lnTo>
                  <a:lnTo>
                    <a:pt x="1207" y="92"/>
                  </a:lnTo>
                  <a:lnTo>
                    <a:pt x="1208" y="103"/>
                  </a:lnTo>
                  <a:lnTo>
                    <a:pt x="1209" y="99"/>
                  </a:lnTo>
                  <a:lnTo>
                    <a:pt x="1211" y="111"/>
                  </a:lnTo>
                  <a:lnTo>
                    <a:pt x="1212" y="117"/>
                  </a:lnTo>
                  <a:lnTo>
                    <a:pt x="1213" y="109"/>
                  </a:lnTo>
                  <a:lnTo>
                    <a:pt x="1214" y="122"/>
                  </a:lnTo>
                  <a:lnTo>
                    <a:pt x="1215" y="117"/>
                  </a:lnTo>
                  <a:lnTo>
                    <a:pt x="1216" y="106"/>
                  </a:lnTo>
                  <a:lnTo>
                    <a:pt x="1218" y="60"/>
                  </a:lnTo>
                  <a:lnTo>
                    <a:pt x="1219" y="35"/>
                  </a:lnTo>
                  <a:lnTo>
                    <a:pt x="1220" y="33"/>
                  </a:lnTo>
                  <a:lnTo>
                    <a:pt x="1221" y="44"/>
                  </a:lnTo>
                  <a:lnTo>
                    <a:pt x="1222" y="56"/>
                  </a:lnTo>
                  <a:lnTo>
                    <a:pt x="1223" y="73"/>
                  </a:lnTo>
                  <a:lnTo>
                    <a:pt x="1224" y="98"/>
                  </a:lnTo>
                  <a:lnTo>
                    <a:pt x="1226" y="70"/>
                  </a:lnTo>
                  <a:lnTo>
                    <a:pt x="1227" y="76"/>
                  </a:lnTo>
                  <a:lnTo>
                    <a:pt x="1228" y="114"/>
                  </a:lnTo>
                  <a:lnTo>
                    <a:pt x="1229" y="95"/>
                  </a:lnTo>
                  <a:lnTo>
                    <a:pt x="1230" y="95"/>
                  </a:lnTo>
                  <a:lnTo>
                    <a:pt x="1231" y="111"/>
                  </a:lnTo>
                  <a:lnTo>
                    <a:pt x="1233" y="116"/>
                  </a:lnTo>
                  <a:lnTo>
                    <a:pt x="1234" y="111"/>
                  </a:lnTo>
                  <a:lnTo>
                    <a:pt x="1235" y="112"/>
                  </a:lnTo>
                  <a:lnTo>
                    <a:pt x="1236" y="113"/>
                  </a:lnTo>
                  <a:lnTo>
                    <a:pt x="1237" y="120"/>
                  </a:lnTo>
                  <a:lnTo>
                    <a:pt x="1238" y="99"/>
                  </a:lnTo>
                  <a:lnTo>
                    <a:pt x="1240" y="88"/>
                  </a:lnTo>
                  <a:lnTo>
                    <a:pt x="1241" y="115"/>
                  </a:lnTo>
                  <a:lnTo>
                    <a:pt x="1242" y="108"/>
                  </a:lnTo>
                  <a:lnTo>
                    <a:pt x="1243" y="127"/>
                  </a:lnTo>
                  <a:lnTo>
                    <a:pt x="1244" y="124"/>
                  </a:lnTo>
                  <a:lnTo>
                    <a:pt x="1245" y="113"/>
                  </a:lnTo>
                  <a:lnTo>
                    <a:pt x="1247" y="118"/>
                  </a:lnTo>
                  <a:lnTo>
                    <a:pt x="1248" y="104"/>
                  </a:lnTo>
                  <a:lnTo>
                    <a:pt x="1249" y="122"/>
                  </a:lnTo>
                  <a:lnTo>
                    <a:pt x="1250" y="111"/>
                  </a:lnTo>
                  <a:lnTo>
                    <a:pt x="1251" y="116"/>
                  </a:lnTo>
                  <a:lnTo>
                    <a:pt x="1252" y="102"/>
                  </a:lnTo>
                  <a:lnTo>
                    <a:pt x="1254" y="112"/>
                  </a:lnTo>
                  <a:lnTo>
                    <a:pt x="1255" y="85"/>
                  </a:lnTo>
                  <a:lnTo>
                    <a:pt x="1256" y="94"/>
                  </a:lnTo>
                  <a:lnTo>
                    <a:pt x="1257" y="105"/>
                  </a:lnTo>
                  <a:lnTo>
                    <a:pt x="1258" y="99"/>
                  </a:lnTo>
                  <a:lnTo>
                    <a:pt x="1259" y="118"/>
                  </a:lnTo>
                  <a:lnTo>
                    <a:pt x="1260" y="109"/>
                  </a:lnTo>
                  <a:lnTo>
                    <a:pt x="1262" y="102"/>
                  </a:lnTo>
                  <a:lnTo>
                    <a:pt x="1263" y="116"/>
                  </a:lnTo>
                  <a:lnTo>
                    <a:pt x="1264" y="118"/>
                  </a:lnTo>
                  <a:lnTo>
                    <a:pt x="1265" y="110"/>
                  </a:lnTo>
                  <a:lnTo>
                    <a:pt x="1266" y="79"/>
                  </a:lnTo>
                  <a:lnTo>
                    <a:pt x="1267" y="86"/>
                  </a:lnTo>
                  <a:lnTo>
                    <a:pt x="1269" y="80"/>
                  </a:lnTo>
                  <a:lnTo>
                    <a:pt x="1270" y="87"/>
                  </a:lnTo>
                  <a:lnTo>
                    <a:pt x="1271" y="84"/>
                  </a:lnTo>
                  <a:lnTo>
                    <a:pt x="1272" y="97"/>
                  </a:lnTo>
                  <a:lnTo>
                    <a:pt x="1273" y="107"/>
                  </a:lnTo>
                  <a:lnTo>
                    <a:pt x="1274" y="104"/>
                  </a:lnTo>
                  <a:lnTo>
                    <a:pt x="1276" y="126"/>
                  </a:lnTo>
                  <a:lnTo>
                    <a:pt x="1277" y="114"/>
                  </a:lnTo>
                  <a:lnTo>
                    <a:pt x="1278" y="118"/>
                  </a:lnTo>
                  <a:lnTo>
                    <a:pt x="1279" y="121"/>
                  </a:lnTo>
                  <a:lnTo>
                    <a:pt x="1280" y="121"/>
                  </a:lnTo>
                  <a:lnTo>
                    <a:pt x="1281" y="98"/>
                  </a:lnTo>
                  <a:lnTo>
                    <a:pt x="1283" y="114"/>
                  </a:lnTo>
                  <a:lnTo>
                    <a:pt x="1284" y="106"/>
                  </a:lnTo>
                  <a:lnTo>
                    <a:pt x="1285" y="108"/>
                  </a:lnTo>
                  <a:lnTo>
                    <a:pt x="1286" y="107"/>
                  </a:lnTo>
                  <a:lnTo>
                    <a:pt x="1287" y="126"/>
                  </a:lnTo>
                  <a:lnTo>
                    <a:pt x="1288" y="122"/>
                  </a:lnTo>
                  <a:lnTo>
                    <a:pt x="1290" y="125"/>
                  </a:lnTo>
                  <a:lnTo>
                    <a:pt x="1291" y="112"/>
                  </a:lnTo>
                  <a:lnTo>
                    <a:pt x="1292" y="104"/>
                  </a:lnTo>
                  <a:lnTo>
                    <a:pt x="1293" y="106"/>
                  </a:lnTo>
                  <a:lnTo>
                    <a:pt x="1294" y="113"/>
                  </a:lnTo>
                  <a:lnTo>
                    <a:pt x="1295" y="105"/>
                  </a:lnTo>
                  <a:lnTo>
                    <a:pt x="1296" y="109"/>
                  </a:lnTo>
                  <a:lnTo>
                    <a:pt x="1298" y="111"/>
                  </a:lnTo>
                  <a:lnTo>
                    <a:pt x="1299" y="109"/>
                  </a:lnTo>
                  <a:lnTo>
                    <a:pt x="1300" y="89"/>
                  </a:lnTo>
                  <a:lnTo>
                    <a:pt x="1301" y="101"/>
                  </a:lnTo>
                  <a:lnTo>
                    <a:pt x="1302" y="65"/>
                  </a:lnTo>
                  <a:lnTo>
                    <a:pt x="1303" y="72"/>
                  </a:lnTo>
                  <a:lnTo>
                    <a:pt x="1304" y="84"/>
                  </a:lnTo>
                  <a:lnTo>
                    <a:pt x="1306" y="77"/>
                  </a:lnTo>
                  <a:lnTo>
                    <a:pt x="1307" y="92"/>
                  </a:lnTo>
                  <a:lnTo>
                    <a:pt x="1308" y="112"/>
                  </a:lnTo>
                  <a:lnTo>
                    <a:pt x="1309" y="116"/>
                  </a:lnTo>
                  <a:lnTo>
                    <a:pt x="1310" y="103"/>
                  </a:lnTo>
                  <a:lnTo>
                    <a:pt x="1311" y="116"/>
                  </a:lnTo>
                  <a:lnTo>
                    <a:pt x="1313" y="103"/>
                  </a:lnTo>
                  <a:lnTo>
                    <a:pt x="1314" y="135"/>
                  </a:lnTo>
                  <a:lnTo>
                    <a:pt x="1315" y="129"/>
                  </a:lnTo>
                  <a:lnTo>
                    <a:pt x="1316" y="111"/>
                  </a:lnTo>
                  <a:lnTo>
                    <a:pt x="1317" y="118"/>
                  </a:lnTo>
                  <a:lnTo>
                    <a:pt x="1318" y="125"/>
                  </a:lnTo>
                  <a:lnTo>
                    <a:pt x="1320" y="120"/>
                  </a:lnTo>
                  <a:lnTo>
                    <a:pt x="1321" y="105"/>
                  </a:lnTo>
                  <a:lnTo>
                    <a:pt x="1322" y="120"/>
                  </a:lnTo>
                  <a:lnTo>
                    <a:pt x="1323" y="117"/>
                  </a:lnTo>
                  <a:lnTo>
                    <a:pt x="1324" y="116"/>
                  </a:lnTo>
                  <a:lnTo>
                    <a:pt x="1325" y="95"/>
                  </a:lnTo>
                  <a:lnTo>
                    <a:pt x="1327" y="103"/>
                  </a:lnTo>
                  <a:lnTo>
                    <a:pt x="1328" y="78"/>
                  </a:lnTo>
                  <a:lnTo>
                    <a:pt x="1329" y="46"/>
                  </a:lnTo>
                  <a:lnTo>
                    <a:pt x="1330" y="42"/>
                  </a:lnTo>
                  <a:lnTo>
                    <a:pt x="1331" y="55"/>
                  </a:lnTo>
                  <a:lnTo>
                    <a:pt x="1332" y="89"/>
                  </a:lnTo>
                  <a:lnTo>
                    <a:pt x="1334" y="111"/>
                  </a:lnTo>
                  <a:lnTo>
                    <a:pt x="1335" y="93"/>
                  </a:lnTo>
                  <a:lnTo>
                    <a:pt x="1336" y="122"/>
                  </a:lnTo>
                  <a:lnTo>
                    <a:pt x="1337" y="92"/>
                  </a:lnTo>
                  <a:lnTo>
                    <a:pt x="1338" y="95"/>
                  </a:lnTo>
                  <a:lnTo>
                    <a:pt x="1339" y="101"/>
                  </a:lnTo>
                  <a:lnTo>
                    <a:pt x="1341" y="115"/>
                  </a:lnTo>
                  <a:lnTo>
                    <a:pt x="1342" y="101"/>
                  </a:lnTo>
                  <a:lnTo>
                    <a:pt x="1343" y="111"/>
                  </a:lnTo>
                  <a:lnTo>
                    <a:pt x="1344" y="120"/>
                  </a:lnTo>
                  <a:lnTo>
                    <a:pt x="1345" y="118"/>
                  </a:lnTo>
                  <a:lnTo>
                    <a:pt x="1346" y="122"/>
                  </a:lnTo>
                  <a:lnTo>
                    <a:pt x="1347" y="106"/>
                  </a:lnTo>
                  <a:lnTo>
                    <a:pt x="1349" y="122"/>
                  </a:lnTo>
                  <a:lnTo>
                    <a:pt x="1350" y="114"/>
                  </a:lnTo>
                  <a:lnTo>
                    <a:pt x="1351" y="111"/>
                  </a:lnTo>
                  <a:lnTo>
                    <a:pt x="1352" y="134"/>
                  </a:lnTo>
                  <a:lnTo>
                    <a:pt x="1353" y="118"/>
                  </a:lnTo>
                  <a:lnTo>
                    <a:pt x="1354" y="131"/>
                  </a:lnTo>
                  <a:lnTo>
                    <a:pt x="1355" y="106"/>
                  </a:lnTo>
                  <a:lnTo>
                    <a:pt x="1357" y="108"/>
                  </a:lnTo>
                  <a:lnTo>
                    <a:pt x="1358" y="93"/>
                  </a:lnTo>
                  <a:lnTo>
                    <a:pt x="1359" y="88"/>
                  </a:lnTo>
                  <a:lnTo>
                    <a:pt x="1360" y="87"/>
                  </a:lnTo>
                  <a:lnTo>
                    <a:pt x="1361" y="97"/>
                  </a:lnTo>
                  <a:lnTo>
                    <a:pt x="1363" y="92"/>
                  </a:lnTo>
                  <a:lnTo>
                    <a:pt x="1364" y="110"/>
                  </a:lnTo>
                  <a:lnTo>
                    <a:pt x="1365" y="89"/>
                  </a:lnTo>
                  <a:lnTo>
                    <a:pt x="1366" y="78"/>
                  </a:lnTo>
                  <a:lnTo>
                    <a:pt x="1367" y="80"/>
                  </a:lnTo>
                  <a:lnTo>
                    <a:pt x="1368" y="98"/>
                  </a:lnTo>
                  <a:lnTo>
                    <a:pt x="1370" y="89"/>
                  </a:lnTo>
                  <a:lnTo>
                    <a:pt x="1371" y="84"/>
                  </a:lnTo>
                  <a:lnTo>
                    <a:pt x="1372" y="97"/>
                  </a:lnTo>
                  <a:lnTo>
                    <a:pt x="1373" y="88"/>
                  </a:lnTo>
                  <a:lnTo>
                    <a:pt x="1374" y="109"/>
                  </a:lnTo>
                  <a:lnTo>
                    <a:pt x="1375" y="121"/>
                  </a:lnTo>
                  <a:lnTo>
                    <a:pt x="1377" y="118"/>
                  </a:lnTo>
                  <a:lnTo>
                    <a:pt x="1378" y="115"/>
                  </a:lnTo>
                  <a:lnTo>
                    <a:pt x="1379" y="117"/>
                  </a:lnTo>
                  <a:lnTo>
                    <a:pt x="1380" y="122"/>
                  </a:lnTo>
                  <a:lnTo>
                    <a:pt x="1381" y="116"/>
                  </a:lnTo>
                  <a:lnTo>
                    <a:pt x="1382" y="110"/>
                  </a:lnTo>
                  <a:lnTo>
                    <a:pt x="1383" y="107"/>
                  </a:lnTo>
                  <a:lnTo>
                    <a:pt x="1385" y="127"/>
                  </a:lnTo>
                  <a:lnTo>
                    <a:pt x="1386" y="124"/>
                  </a:lnTo>
                  <a:lnTo>
                    <a:pt x="1387" y="78"/>
                  </a:lnTo>
                  <a:lnTo>
                    <a:pt x="1388" y="89"/>
                  </a:lnTo>
                  <a:lnTo>
                    <a:pt x="1389" y="97"/>
                  </a:lnTo>
                  <a:lnTo>
                    <a:pt x="1390" y="83"/>
                  </a:lnTo>
                  <a:lnTo>
                    <a:pt x="1391" y="85"/>
                  </a:lnTo>
                  <a:lnTo>
                    <a:pt x="1393" y="87"/>
                  </a:lnTo>
                  <a:lnTo>
                    <a:pt x="1394" y="84"/>
                  </a:lnTo>
                  <a:lnTo>
                    <a:pt x="1395" y="97"/>
                  </a:lnTo>
                  <a:lnTo>
                    <a:pt x="1396" y="93"/>
                  </a:lnTo>
                  <a:lnTo>
                    <a:pt x="1397" y="99"/>
                  </a:lnTo>
                  <a:lnTo>
                    <a:pt x="1398" y="87"/>
                  </a:lnTo>
                  <a:lnTo>
                    <a:pt x="1400" y="122"/>
                  </a:lnTo>
                  <a:lnTo>
                    <a:pt x="1401" y="113"/>
                  </a:lnTo>
                  <a:lnTo>
                    <a:pt x="1402" y="118"/>
                  </a:lnTo>
                  <a:lnTo>
                    <a:pt x="1403" y="101"/>
                  </a:lnTo>
                  <a:lnTo>
                    <a:pt x="1404" y="95"/>
                  </a:lnTo>
                  <a:lnTo>
                    <a:pt x="1405" y="115"/>
                  </a:lnTo>
                  <a:lnTo>
                    <a:pt x="1407" y="110"/>
                  </a:lnTo>
                  <a:lnTo>
                    <a:pt x="1408" y="74"/>
                  </a:lnTo>
                  <a:lnTo>
                    <a:pt x="1409" y="89"/>
                  </a:lnTo>
                  <a:lnTo>
                    <a:pt x="1410" y="74"/>
                  </a:lnTo>
                  <a:lnTo>
                    <a:pt x="1411" y="87"/>
                  </a:lnTo>
                  <a:lnTo>
                    <a:pt x="1412" y="84"/>
                  </a:lnTo>
                  <a:lnTo>
                    <a:pt x="1414" y="99"/>
                  </a:lnTo>
                  <a:lnTo>
                    <a:pt x="1415" y="96"/>
                  </a:lnTo>
                  <a:lnTo>
                    <a:pt x="1416" y="118"/>
                  </a:lnTo>
                  <a:lnTo>
                    <a:pt x="1417" y="69"/>
                  </a:lnTo>
                  <a:lnTo>
                    <a:pt x="1418" y="88"/>
                  </a:lnTo>
                  <a:lnTo>
                    <a:pt x="1419" y="69"/>
                  </a:lnTo>
                  <a:lnTo>
                    <a:pt x="1421" y="97"/>
                  </a:lnTo>
                  <a:lnTo>
                    <a:pt x="1422" y="94"/>
                  </a:lnTo>
                  <a:lnTo>
                    <a:pt x="1423" y="105"/>
                  </a:lnTo>
                  <a:lnTo>
                    <a:pt x="1424" y="91"/>
                  </a:lnTo>
                  <a:lnTo>
                    <a:pt x="1425" y="64"/>
                  </a:lnTo>
                  <a:lnTo>
                    <a:pt x="1426" y="111"/>
                  </a:lnTo>
                  <a:lnTo>
                    <a:pt x="1427" y="91"/>
                  </a:lnTo>
                  <a:lnTo>
                    <a:pt x="1429" y="84"/>
                  </a:lnTo>
                  <a:lnTo>
                    <a:pt x="1430" y="103"/>
                  </a:lnTo>
                  <a:lnTo>
                    <a:pt x="1431" y="117"/>
                  </a:lnTo>
                  <a:lnTo>
                    <a:pt x="1432" y="101"/>
                  </a:lnTo>
                  <a:lnTo>
                    <a:pt x="1433" y="116"/>
                  </a:lnTo>
                  <a:lnTo>
                    <a:pt x="1434" y="94"/>
                  </a:lnTo>
                  <a:lnTo>
                    <a:pt x="1435" y="100"/>
                  </a:lnTo>
                  <a:lnTo>
                    <a:pt x="1437" y="103"/>
                  </a:lnTo>
                  <a:lnTo>
                    <a:pt x="1438" y="93"/>
                  </a:lnTo>
                  <a:lnTo>
                    <a:pt x="1439" y="119"/>
                  </a:lnTo>
                  <a:lnTo>
                    <a:pt x="1440" y="124"/>
                  </a:lnTo>
                  <a:lnTo>
                    <a:pt x="1441" y="118"/>
                  </a:lnTo>
                  <a:lnTo>
                    <a:pt x="1442" y="97"/>
                  </a:lnTo>
                  <a:lnTo>
                    <a:pt x="1444" y="128"/>
                  </a:lnTo>
                  <a:lnTo>
                    <a:pt x="1445" y="106"/>
                  </a:lnTo>
                  <a:lnTo>
                    <a:pt x="1446" y="101"/>
                  </a:lnTo>
                  <a:lnTo>
                    <a:pt x="1447" y="109"/>
                  </a:lnTo>
                  <a:lnTo>
                    <a:pt x="1448" y="93"/>
                  </a:lnTo>
                  <a:lnTo>
                    <a:pt x="1450" y="86"/>
                  </a:lnTo>
                  <a:lnTo>
                    <a:pt x="1451" y="93"/>
                  </a:lnTo>
                  <a:lnTo>
                    <a:pt x="1452" y="80"/>
                  </a:lnTo>
                  <a:lnTo>
                    <a:pt x="1453" y="89"/>
                  </a:lnTo>
                  <a:lnTo>
                    <a:pt x="1454" y="75"/>
                  </a:lnTo>
                  <a:lnTo>
                    <a:pt x="1455" y="78"/>
                  </a:lnTo>
                  <a:lnTo>
                    <a:pt x="1457" y="55"/>
                  </a:lnTo>
                  <a:lnTo>
                    <a:pt x="1458" y="97"/>
                  </a:lnTo>
                  <a:lnTo>
                    <a:pt x="1459" y="82"/>
                  </a:lnTo>
                  <a:lnTo>
                    <a:pt x="1460" y="74"/>
                  </a:lnTo>
                  <a:lnTo>
                    <a:pt x="1461" y="68"/>
                  </a:lnTo>
                  <a:lnTo>
                    <a:pt x="1462" y="39"/>
                  </a:lnTo>
                  <a:lnTo>
                    <a:pt x="1464" y="68"/>
                  </a:lnTo>
                  <a:lnTo>
                    <a:pt x="1465" y="91"/>
                  </a:lnTo>
                  <a:lnTo>
                    <a:pt x="1466" y="42"/>
                  </a:lnTo>
                  <a:lnTo>
                    <a:pt x="1467" y="61"/>
                  </a:lnTo>
                  <a:lnTo>
                    <a:pt x="1468" y="49"/>
                  </a:lnTo>
                  <a:lnTo>
                    <a:pt x="1469" y="88"/>
                  </a:lnTo>
                  <a:lnTo>
                    <a:pt x="1470" y="76"/>
                  </a:lnTo>
                  <a:lnTo>
                    <a:pt x="1472" y="100"/>
                  </a:lnTo>
                  <a:lnTo>
                    <a:pt x="1473" y="91"/>
                  </a:lnTo>
                  <a:lnTo>
                    <a:pt x="1474" y="105"/>
                  </a:lnTo>
                  <a:lnTo>
                    <a:pt x="1475" y="107"/>
                  </a:lnTo>
                  <a:lnTo>
                    <a:pt x="1476" y="115"/>
                  </a:lnTo>
                  <a:lnTo>
                    <a:pt x="1477" y="112"/>
                  </a:lnTo>
                  <a:lnTo>
                    <a:pt x="1478" y="76"/>
                  </a:lnTo>
                  <a:lnTo>
                    <a:pt x="1480" y="54"/>
                  </a:lnTo>
                  <a:lnTo>
                    <a:pt x="1481" y="39"/>
                  </a:lnTo>
                  <a:lnTo>
                    <a:pt x="1482" y="45"/>
                  </a:lnTo>
                  <a:lnTo>
                    <a:pt x="1483" y="49"/>
                  </a:lnTo>
                  <a:lnTo>
                    <a:pt x="1484" y="70"/>
                  </a:lnTo>
                  <a:lnTo>
                    <a:pt x="1485" y="67"/>
                  </a:lnTo>
                  <a:lnTo>
                    <a:pt x="1487" y="36"/>
                  </a:lnTo>
                  <a:lnTo>
                    <a:pt x="1488" y="57"/>
                  </a:lnTo>
                  <a:lnTo>
                    <a:pt x="1489" y="61"/>
                  </a:lnTo>
                  <a:lnTo>
                    <a:pt x="1490" y="52"/>
                  </a:lnTo>
                  <a:lnTo>
                    <a:pt x="1491" y="68"/>
                  </a:lnTo>
                  <a:lnTo>
                    <a:pt x="1492" y="87"/>
                  </a:lnTo>
                  <a:lnTo>
                    <a:pt x="1494" y="80"/>
                  </a:lnTo>
                  <a:lnTo>
                    <a:pt x="1495" y="118"/>
                  </a:lnTo>
                  <a:lnTo>
                    <a:pt x="1496" y="66"/>
                  </a:lnTo>
                  <a:lnTo>
                    <a:pt x="1497" y="80"/>
                  </a:lnTo>
                  <a:lnTo>
                    <a:pt x="1498" y="61"/>
                  </a:lnTo>
                  <a:lnTo>
                    <a:pt x="1499" y="75"/>
                  </a:lnTo>
                  <a:lnTo>
                    <a:pt x="1501" y="86"/>
                  </a:lnTo>
                  <a:lnTo>
                    <a:pt x="1502" y="93"/>
                  </a:lnTo>
                  <a:lnTo>
                    <a:pt x="1503" y="94"/>
                  </a:lnTo>
                  <a:lnTo>
                    <a:pt x="1504" y="113"/>
                  </a:lnTo>
                  <a:lnTo>
                    <a:pt x="1505" y="98"/>
                  </a:lnTo>
                  <a:lnTo>
                    <a:pt x="1506" y="126"/>
                  </a:lnTo>
                  <a:lnTo>
                    <a:pt x="1508" y="102"/>
                  </a:lnTo>
                  <a:lnTo>
                    <a:pt x="1509" y="117"/>
                  </a:lnTo>
                  <a:lnTo>
                    <a:pt x="1510" y="105"/>
                  </a:lnTo>
                  <a:lnTo>
                    <a:pt x="1511" y="63"/>
                  </a:lnTo>
                  <a:lnTo>
                    <a:pt x="1512" y="74"/>
                  </a:lnTo>
                  <a:lnTo>
                    <a:pt x="1513" y="68"/>
                  </a:lnTo>
                  <a:lnTo>
                    <a:pt x="1514" y="87"/>
                  </a:lnTo>
                  <a:lnTo>
                    <a:pt x="1516" y="102"/>
                  </a:lnTo>
                  <a:lnTo>
                    <a:pt x="1517" y="57"/>
                  </a:lnTo>
                  <a:lnTo>
                    <a:pt x="1518" y="57"/>
                  </a:lnTo>
                  <a:lnTo>
                    <a:pt x="1519" y="68"/>
                  </a:lnTo>
                  <a:lnTo>
                    <a:pt x="1520" y="59"/>
                  </a:lnTo>
                  <a:lnTo>
                    <a:pt x="1521" y="47"/>
                  </a:lnTo>
                  <a:lnTo>
                    <a:pt x="1522" y="47"/>
                  </a:lnTo>
                  <a:lnTo>
                    <a:pt x="1524" y="74"/>
                  </a:lnTo>
                  <a:lnTo>
                    <a:pt x="1525" y="78"/>
                  </a:lnTo>
                  <a:lnTo>
                    <a:pt x="1526" y="57"/>
                  </a:lnTo>
                  <a:lnTo>
                    <a:pt x="1527" y="102"/>
                  </a:lnTo>
                  <a:lnTo>
                    <a:pt x="1528" y="112"/>
                  </a:lnTo>
                  <a:lnTo>
                    <a:pt x="1529" y="96"/>
                  </a:lnTo>
                  <a:lnTo>
                    <a:pt x="1531" y="98"/>
                  </a:lnTo>
                  <a:lnTo>
                    <a:pt x="1532" y="118"/>
                  </a:lnTo>
                  <a:lnTo>
                    <a:pt x="1533" y="113"/>
                  </a:lnTo>
                  <a:lnTo>
                    <a:pt x="1534" y="101"/>
                  </a:lnTo>
                  <a:lnTo>
                    <a:pt x="1535" y="108"/>
                  </a:lnTo>
                  <a:lnTo>
                    <a:pt x="1536" y="105"/>
                  </a:lnTo>
                  <a:lnTo>
                    <a:pt x="1538" y="111"/>
                  </a:lnTo>
                  <a:lnTo>
                    <a:pt x="1539" y="130"/>
                  </a:lnTo>
                  <a:lnTo>
                    <a:pt x="1540" y="122"/>
                  </a:lnTo>
                  <a:lnTo>
                    <a:pt x="1541" y="111"/>
                  </a:lnTo>
                  <a:lnTo>
                    <a:pt x="1542" y="116"/>
                  </a:lnTo>
                  <a:lnTo>
                    <a:pt x="1544" y="114"/>
                  </a:lnTo>
                  <a:lnTo>
                    <a:pt x="1545" y="120"/>
                  </a:lnTo>
                  <a:lnTo>
                    <a:pt x="1546" y="123"/>
                  </a:lnTo>
                  <a:lnTo>
                    <a:pt x="1547" y="116"/>
                  </a:lnTo>
                  <a:lnTo>
                    <a:pt x="1548" y="102"/>
                  </a:lnTo>
                  <a:lnTo>
                    <a:pt x="1549" y="112"/>
                  </a:lnTo>
                  <a:lnTo>
                    <a:pt x="1550" y="124"/>
                  </a:lnTo>
                  <a:lnTo>
                    <a:pt x="1552" y="113"/>
                  </a:lnTo>
                  <a:lnTo>
                    <a:pt x="1553" y="91"/>
                  </a:lnTo>
                  <a:lnTo>
                    <a:pt x="1554" y="96"/>
                  </a:lnTo>
                  <a:lnTo>
                    <a:pt x="1555" y="68"/>
                  </a:lnTo>
                  <a:lnTo>
                    <a:pt x="1556" y="37"/>
                  </a:lnTo>
                  <a:lnTo>
                    <a:pt x="1557" y="66"/>
                  </a:lnTo>
                  <a:lnTo>
                    <a:pt x="1558" y="54"/>
                  </a:lnTo>
                  <a:lnTo>
                    <a:pt x="1560" y="45"/>
                  </a:lnTo>
                  <a:lnTo>
                    <a:pt x="1561" y="68"/>
                  </a:lnTo>
                  <a:lnTo>
                    <a:pt x="1562" y="92"/>
                  </a:lnTo>
                  <a:lnTo>
                    <a:pt x="1563" y="49"/>
                  </a:lnTo>
                  <a:lnTo>
                    <a:pt x="1564" y="54"/>
                  </a:lnTo>
                  <a:lnTo>
                    <a:pt x="1565" y="44"/>
                  </a:lnTo>
                  <a:lnTo>
                    <a:pt x="1567" y="39"/>
                  </a:lnTo>
                  <a:lnTo>
                    <a:pt x="1568" y="65"/>
                  </a:lnTo>
                  <a:lnTo>
                    <a:pt x="1569" y="65"/>
                  </a:lnTo>
                  <a:lnTo>
                    <a:pt x="1570" y="53"/>
                  </a:lnTo>
                  <a:lnTo>
                    <a:pt x="1571" y="61"/>
                  </a:lnTo>
                  <a:lnTo>
                    <a:pt x="1572" y="83"/>
                  </a:lnTo>
                  <a:lnTo>
                    <a:pt x="1574" y="103"/>
                  </a:lnTo>
                  <a:lnTo>
                    <a:pt x="1575" y="92"/>
                  </a:lnTo>
                  <a:lnTo>
                    <a:pt x="1576" y="50"/>
                  </a:lnTo>
                  <a:lnTo>
                    <a:pt x="1577" y="88"/>
                  </a:lnTo>
                  <a:lnTo>
                    <a:pt x="1578" y="82"/>
                  </a:lnTo>
                  <a:lnTo>
                    <a:pt x="1579" y="74"/>
                  </a:lnTo>
                  <a:lnTo>
                    <a:pt x="1581" y="68"/>
                  </a:lnTo>
                  <a:lnTo>
                    <a:pt x="1582" y="76"/>
                  </a:lnTo>
                  <a:lnTo>
                    <a:pt x="1583" y="93"/>
                  </a:lnTo>
                  <a:lnTo>
                    <a:pt x="1584" y="38"/>
                  </a:lnTo>
                  <a:lnTo>
                    <a:pt x="1585" y="67"/>
                  </a:lnTo>
                  <a:lnTo>
                    <a:pt x="1586" y="67"/>
                  </a:lnTo>
                  <a:lnTo>
                    <a:pt x="1588" y="51"/>
                  </a:lnTo>
                  <a:lnTo>
                    <a:pt x="1589" y="58"/>
                  </a:lnTo>
                  <a:lnTo>
                    <a:pt x="1590" y="76"/>
                  </a:lnTo>
                  <a:lnTo>
                    <a:pt x="1591" y="85"/>
                  </a:lnTo>
                  <a:lnTo>
                    <a:pt x="1592" y="88"/>
                  </a:lnTo>
                  <a:lnTo>
                    <a:pt x="1593" y="87"/>
                  </a:lnTo>
                  <a:lnTo>
                    <a:pt x="1595" y="101"/>
                  </a:lnTo>
                  <a:lnTo>
                    <a:pt x="1596" y="67"/>
                  </a:lnTo>
                  <a:lnTo>
                    <a:pt x="1597" y="92"/>
                  </a:lnTo>
                  <a:lnTo>
                    <a:pt x="1598" y="90"/>
                  </a:lnTo>
                  <a:lnTo>
                    <a:pt x="1599" y="66"/>
                  </a:lnTo>
                  <a:lnTo>
                    <a:pt x="1600" y="65"/>
                  </a:lnTo>
                  <a:lnTo>
                    <a:pt x="1601" y="98"/>
                  </a:lnTo>
                  <a:lnTo>
                    <a:pt x="1603" y="93"/>
                  </a:lnTo>
                  <a:lnTo>
                    <a:pt x="1604" y="90"/>
                  </a:lnTo>
                  <a:lnTo>
                    <a:pt x="1605" y="73"/>
                  </a:lnTo>
                  <a:lnTo>
                    <a:pt x="1606" y="60"/>
                  </a:lnTo>
                  <a:lnTo>
                    <a:pt x="1607" y="75"/>
                  </a:lnTo>
                  <a:lnTo>
                    <a:pt x="1608" y="39"/>
                  </a:lnTo>
                  <a:lnTo>
                    <a:pt x="1609" y="68"/>
                  </a:lnTo>
                  <a:lnTo>
                    <a:pt x="1611" y="68"/>
                  </a:lnTo>
                  <a:lnTo>
                    <a:pt x="1612" y="52"/>
                  </a:lnTo>
                  <a:lnTo>
                    <a:pt x="1613" y="0"/>
                  </a:lnTo>
                  <a:lnTo>
                    <a:pt x="1614" y="81"/>
                  </a:lnTo>
                  <a:lnTo>
                    <a:pt x="1615" y="73"/>
                  </a:lnTo>
                  <a:lnTo>
                    <a:pt x="1616" y="96"/>
                  </a:lnTo>
                  <a:lnTo>
                    <a:pt x="1618" y="82"/>
                  </a:lnTo>
                  <a:lnTo>
                    <a:pt x="1619" y="86"/>
                  </a:lnTo>
                  <a:lnTo>
                    <a:pt x="1620" y="101"/>
                  </a:lnTo>
                  <a:lnTo>
                    <a:pt x="1621" y="99"/>
                  </a:lnTo>
                  <a:lnTo>
                    <a:pt x="1622" y="97"/>
                  </a:lnTo>
                  <a:lnTo>
                    <a:pt x="1623" y="92"/>
                  </a:lnTo>
                  <a:lnTo>
                    <a:pt x="1625" y="112"/>
                  </a:lnTo>
                  <a:lnTo>
                    <a:pt x="1626" y="88"/>
                  </a:lnTo>
                  <a:lnTo>
                    <a:pt x="1627" y="97"/>
                  </a:lnTo>
                  <a:lnTo>
                    <a:pt x="1628" y="104"/>
                  </a:lnTo>
                  <a:lnTo>
                    <a:pt x="1629" y="96"/>
                  </a:lnTo>
                  <a:lnTo>
                    <a:pt x="1631" y="91"/>
                  </a:lnTo>
                  <a:lnTo>
                    <a:pt x="1632" y="113"/>
                  </a:lnTo>
                  <a:lnTo>
                    <a:pt x="1633" y="109"/>
                  </a:lnTo>
                  <a:lnTo>
                    <a:pt x="1634" y="114"/>
                  </a:lnTo>
                  <a:lnTo>
                    <a:pt x="1635" y="95"/>
                  </a:lnTo>
                  <a:lnTo>
                    <a:pt x="1636" y="121"/>
                  </a:lnTo>
                  <a:lnTo>
                    <a:pt x="1637" y="98"/>
                  </a:lnTo>
                  <a:lnTo>
                    <a:pt x="1639" y="117"/>
                  </a:lnTo>
                  <a:lnTo>
                    <a:pt x="1640" y="112"/>
                  </a:lnTo>
                  <a:lnTo>
                    <a:pt x="1641" y="100"/>
                  </a:lnTo>
                  <a:lnTo>
                    <a:pt x="1642" y="79"/>
                  </a:lnTo>
                  <a:lnTo>
                    <a:pt x="1643" y="75"/>
                  </a:lnTo>
                  <a:lnTo>
                    <a:pt x="1644" y="44"/>
                  </a:lnTo>
                  <a:lnTo>
                    <a:pt x="1645" y="82"/>
                  </a:lnTo>
                  <a:lnTo>
                    <a:pt x="1647" y="83"/>
                  </a:lnTo>
                  <a:lnTo>
                    <a:pt x="1648" y="101"/>
                  </a:lnTo>
                  <a:lnTo>
                    <a:pt x="1649" y="72"/>
                  </a:lnTo>
                  <a:lnTo>
                    <a:pt x="1650" y="106"/>
                  </a:lnTo>
                  <a:lnTo>
                    <a:pt x="1651" y="118"/>
                  </a:lnTo>
                  <a:lnTo>
                    <a:pt x="1652" y="120"/>
                  </a:lnTo>
                  <a:lnTo>
                    <a:pt x="1654" y="84"/>
                  </a:lnTo>
                  <a:lnTo>
                    <a:pt x="1655" y="68"/>
                  </a:lnTo>
                  <a:lnTo>
                    <a:pt x="1656" y="75"/>
                  </a:lnTo>
                  <a:lnTo>
                    <a:pt x="1657" y="103"/>
                  </a:lnTo>
                  <a:lnTo>
                    <a:pt x="1658" y="93"/>
                  </a:lnTo>
                  <a:lnTo>
                    <a:pt x="1659" y="78"/>
                  </a:lnTo>
                  <a:lnTo>
                    <a:pt x="1661" y="89"/>
                  </a:lnTo>
                  <a:lnTo>
                    <a:pt x="1662" y="104"/>
                  </a:lnTo>
                  <a:lnTo>
                    <a:pt x="1663" y="129"/>
                  </a:lnTo>
                  <a:lnTo>
                    <a:pt x="1664" y="126"/>
                  </a:lnTo>
                  <a:lnTo>
                    <a:pt x="1665" y="110"/>
                  </a:lnTo>
                  <a:lnTo>
                    <a:pt x="1666" y="109"/>
                  </a:lnTo>
                  <a:lnTo>
                    <a:pt x="1668" y="111"/>
                  </a:lnTo>
                  <a:lnTo>
                    <a:pt x="1669" y="109"/>
                  </a:lnTo>
                  <a:lnTo>
                    <a:pt x="1670" y="124"/>
                  </a:lnTo>
                  <a:lnTo>
                    <a:pt x="1671" y="107"/>
                  </a:lnTo>
                  <a:lnTo>
                    <a:pt x="1672" y="131"/>
                  </a:lnTo>
                  <a:lnTo>
                    <a:pt x="1673" y="109"/>
                  </a:lnTo>
                  <a:lnTo>
                    <a:pt x="1675" y="124"/>
                  </a:lnTo>
                  <a:lnTo>
                    <a:pt x="1676" y="108"/>
                  </a:lnTo>
                  <a:lnTo>
                    <a:pt x="1677" y="106"/>
                  </a:lnTo>
                  <a:lnTo>
                    <a:pt x="1678" y="110"/>
                  </a:lnTo>
                  <a:lnTo>
                    <a:pt x="1679" y="67"/>
                  </a:lnTo>
                  <a:lnTo>
                    <a:pt x="1680" y="75"/>
                  </a:lnTo>
                  <a:lnTo>
                    <a:pt x="1681" y="93"/>
                  </a:lnTo>
                  <a:lnTo>
                    <a:pt x="1683" y="70"/>
                  </a:lnTo>
                  <a:lnTo>
                    <a:pt x="1684" y="81"/>
                  </a:lnTo>
                  <a:lnTo>
                    <a:pt x="1685" y="73"/>
                  </a:lnTo>
                  <a:lnTo>
                    <a:pt x="1686" y="83"/>
                  </a:lnTo>
                  <a:lnTo>
                    <a:pt x="1687" y="10"/>
                  </a:lnTo>
                  <a:lnTo>
                    <a:pt x="1688" y="68"/>
                  </a:lnTo>
                  <a:lnTo>
                    <a:pt x="1690" y="62"/>
                  </a:lnTo>
                  <a:lnTo>
                    <a:pt x="1691" y="87"/>
                  </a:lnTo>
                  <a:lnTo>
                    <a:pt x="1692" y="84"/>
                  </a:lnTo>
                  <a:lnTo>
                    <a:pt x="1693" y="97"/>
                  </a:lnTo>
                  <a:lnTo>
                    <a:pt x="1694" y="91"/>
                  </a:lnTo>
                  <a:lnTo>
                    <a:pt x="1695" y="93"/>
                  </a:lnTo>
                  <a:lnTo>
                    <a:pt x="1696" y="105"/>
                  </a:lnTo>
                  <a:lnTo>
                    <a:pt x="1698" y="98"/>
                  </a:lnTo>
                  <a:lnTo>
                    <a:pt x="1699" y="85"/>
                  </a:lnTo>
                  <a:lnTo>
                    <a:pt x="1700" y="100"/>
                  </a:lnTo>
                  <a:lnTo>
                    <a:pt x="1701" y="109"/>
                  </a:lnTo>
                  <a:lnTo>
                    <a:pt x="1702" y="112"/>
                  </a:lnTo>
                  <a:lnTo>
                    <a:pt x="1703" y="112"/>
                  </a:lnTo>
                  <a:lnTo>
                    <a:pt x="1705" y="113"/>
                  </a:lnTo>
                  <a:lnTo>
                    <a:pt x="1706" y="126"/>
                  </a:lnTo>
                  <a:lnTo>
                    <a:pt x="1707" y="124"/>
                  </a:lnTo>
                  <a:lnTo>
                    <a:pt x="1708" y="96"/>
                  </a:lnTo>
                  <a:lnTo>
                    <a:pt x="1709" y="89"/>
                  </a:lnTo>
                  <a:lnTo>
                    <a:pt x="1710" y="66"/>
                  </a:lnTo>
                  <a:lnTo>
                    <a:pt x="1712" y="87"/>
                  </a:lnTo>
                  <a:lnTo>
                    <a:pt x="1713" y="109"/>
                  </a:lnTo>
                  <a:lnTo>
                    <a:pt x="1714" y="72"/>
                  </a:lnTo>
                  <a:lnTo>
                    <a:pt x="1715" y="52"/>
                  </a:lnTo>
                  <a:lnTo>
                    <a:pt x="1716" y="70"/>
                  </a:lnTo>
                  <a:lnTo>
                    <a:pt x="1717" y="79"/>
                  </a:lnTo>
                  <a:lnTo>
                    <a:pt x="1719" y="96"/>
                  </a:lnTo>
                  <a:lnTo>
                    <a:pt x="1720" y="101"/>
                  </a:lnTo>
                  <a:lnTo>
                    <a:pt x="1721" y="92"/>
                  </a:lnTo>
                  <a:lnTo>
                    <a:pt x="1722" y="116"/>
                  </a:lnTo>
                  <a:lnTo>
                    <a:pt x="1723" y="99"/>
                  </a:lnTo>
                  <a:lnTo>
                    <a:pt x="1724" y="92"/>
                  </a:lnTo>
                  <a:lnTo>
                    <a:pt x="1726" y="76"/>
                  </a:lnTo>
                  <a:lnTo>
                    <a:pt x="1727" y="76"/>
                  </a:lnTo>
                  <a:lnTo>
                    <a:pt x="1728" y="100"/>
                  </a:lnTo>
                  <a:lnTo>
                    <a:pt x="1729" y="78"/>
                  </a:lnTo>
                  <a:lnTo>
                    <a:pt x="1730" y="62"/>
                  </a:lnTo>
                  <a:lnTo>
                    <a:pt x="1731" y="80"/>
                  </a:lnTo>
                  <a:lnTo>
                    <a:pt x="1732" y="97"/>
                  </a:lnTo>
                  <a:lnTo>
                    <a:pt x="1734" y="58"/>
                  </a:lnTo>
                  <a:lnTo>
                    <a:pt x="1735" y="31"/>
                  </a:lnTo>
                  <a:lnTo>
                    <a:pt x="1736" y="61"/>
                  </a:lnTo>
                  <a:lnTo>
                    <a:pt x="1737" y="84"/>
                  </a:lnTo>
                  <a:lnTo>
                    <a:pt x="1738" y="89"/>
                  </a:lnTo>
                  <a:lnTo>
                    <a:pt x="1739" y="96"/>
                  </a:lnTo>
                  <a:lnTo>
                    <a:pt x="1741" y="108"/>
                  </a:lnTo>
                  <a:lnTo>
                    <a:pt x="1742" y="109"/>
                  </a:lnTo>
                  <a:lnTo>
                    <a:pt x="1743" y="124"/>
                  </a:lnTo>
                  <a:lnTo>
                    <a:pt x="1744" y="110"/>
                  </a:lnTo>
                  <a:lnTo>
                    <a:pt x="1745" y="120"/>
                  </a:lnTo>
                  <a:lnTo>
                    <a:pt x="1746" y="133"/>
                  </a:lnTo>
                  <a:lnTo>
                    <a:pt x="1748" y="97"/>
                  </a:lnTo>
                  <a:lnTo>
                    <a:pt x="1749" y="101"/>
                  </a:lnTo>
                  <a:lnTo>
                    <a:pt x="1750" y="117"/>
                  </a:lnTo>
                  <a:lnTo>
                    <a:pt x="1751" y="101"/>
                  </a:lnTo>
                  <a:lnTo>
                    <a:pt x="1752" y="101"/>
                  </a:lnTo>
                  <a:lnTo>
                    <a:pt x="1753" y="110"/>
                  </a:lnTo>
                  <a:lnTo>
                    <a:pt x="1755" y="119"/>
                  </a:lnTo>
                  <a:lnTo>
                    <a:pt x="1756" y="127"/>
                  </a:lnTo>
                  <a:lnTo>
                    <a:pt x="1757" y="119"/>
                  </a:lnTo>
                  <a:lnTo>
                    <a:pt x="1758" y="105"/>
                  </a:lnTo>
                  <a:lnTo>
                    <a:pt x="1759" y="114"/>
                  </a:lnTo>
                  <a:lnTo>
                    <a:pt x="1760" y="111"/>
                  </a:lnTo>
                  <a:lnTo>
                    <a:pt x="1762" y="103"/>
                  </a:lnTo>
                  <a:lnTo>
                    <a:pt x="1763" y="109"/>
                  </a:lnTo>
                  <a:lnTo>
                    <a:pt x="1764" y="118"/>
                  </a:lnTo>
                  <a:lnTo>
                    <a:pt x="1765" y="78"/>
                  </a:lnTo>
                  <a:lnTo>
                    <a:pt x="1766" y="61"/>
                  </a:lnTo>
                  <a:lnTo>
                    <a:pt x="1767" y="46"/>
                  </a:lnTo>
                  <a:lnTo>
                    <a:pt x="1768" y="50"/>
                  </a:lnTo>
                  <a:lnTo>
                    <a:pt x="1770" y="77"/>
                  </a:lnTo>
                  <a:lnTo>
                    <a:pt x="1771" y="75"/>
                  </a:lnTo>
                  <a:lnTo>
                    <a:pt x="1772" y="75"/>
                  </a:lnTo>
                  <a:lnTo>
                    <a:pt x="1773" y="99"/>
                  </a:lnTo>
                  <a:lnTo>
                    <a:pt x="1774" y="101"/>
                  </a:lnTo>
                  <a:lnTo>
                    <a:pt x="1775" y="111"/>
                  </a:lnTo>
                  <a:lnTo>
                    <a:pt x="1776" y="107"/>
                  </a:lnTo>
                  <a:lnTo>
                    <a:pt x="1778" y="130"/>
                  </a:lnTo>
                  <a:lnTo>
                    <a:pt x="1779" y="110"/>
                  </a:lnTo>
                  <a:lnTo>
                    <a:pt x="1780" y="113"/>
                  </a:lnTo>
                  <a:lnTo>
                    <a:pt x="1781" y="101"/>
                  </a:lnTo>
                  <a:lnTo>
                    <a:pt x="1782" y="109"/>
                  </a:lnTo>
                  <a:lnTo>
                    <a:pt x="1783" y="90"/>
                  </a:lnTo>
                  <a:lnTo>
                    <a:pt x="1785" y="100"/>
                  </a:lnTo>
                  <a:lnTo>
                    <a:pt x="1786" y="91"/>
                  </a:lnTo>
                  <a:lnTo>
                    <a:pt x="1787" y="101"/>
                  </a:lnTo>
                  <a:lnTo>
                    <a:pt x="1788" y="93"/>
                  </a:lnTo>
                  <a:lnTo>
                    <a:pt x="1789" y="118"/>
                  </a:lnTo>
                  <a:lnTo>
                    <a:pt x="1790" y="99"/>
                  </a:lnTo>
                  <a:lnTo>
                    <a:pt x="1792" y="115"/>
                  </a:lnTo>
                  <a:lnTo>
                    <a:pt x="1793" y="100"/>
                  </a:lnTo>
                  <a:lnTo>
                    <a:pt x="1794" y="95"/>
                  </a:lnTo>
                  <a:lnTo>
                    <a:pt x="1795" y="118"/>
                  </a:lnTo>
                  <a:lnTo>
                    <a:pt x="1796" y="105"/>
                  </a:lnTo>
                  <a:lnTo>
                    <a:pt x="1797" y="120"/>
                  </a:lnTo>
                  <a:lnTo>
                    <a:pt x="1799" y="123"/>
                  </a:lnTo>
                  <a:lnTo>
                    <a:pt x="1800" y="102"/>
                  </a:lnTo>
                  <a:lnTo>
                    <a:pt x="1801" y="120"/>
                  </a:lnTo>
                  <a:lnTo>
                    <a:pt x="1802" y="120"/>
                  </a:lnTo>
                  <a:lnTo>
                    <a:pt x="1803" y="110"/>
                  </a:lnTo>
                  <a:lnTo>
                    <a:pt x="1804" y="107"/>
                  </a:lnTo>
                  <a:lnTo>
                    <a:pt x="1806" y="84"/>
                  </a:lnTo>
                  <a:lnTo>
                    <a:pt x="1807" y="104"/>
                  </a:lnTo>
                  <a:lnTo>
                    <a:pt x="1808" y="108"/>
                  </a:lnTo>
                  <a:lnTo>
                    <a:pt x="1809" y="102"/>
                  </a:lnTo>
                  <a:lnTo>
                    <a:pt x="1810" y="95"/>
                  </a:lnTo>
                  <a:lnTo>
                    <a:pt x="1811" y="104"/>
                  </a:lnTo>
                  <a:lnTo>
                    <a:pt x="1813" y="99"/>
                  </a:lnTo>
                  <a:lnTo>
                    <a:pt x="1814" y="53"/>
                  </a:lnTo>
                  <a:lnTo>
                    <a:pt x="1815" y="48"/>
                  </a:lnTo>
                  <a:lnTo>
                    <a:pt x="1816" y="63"/>
                  </a:lnTo>
                  <a:lnTo>
                    <a:pt x="1817" y="93"/>
                  </a:lnTo>
                  <a:lnTo>
                    <a:pt x="1818" y="81"/>
                  </a:lnTo>
                  <a:lnTo>
                    <a:pt x="1819" y="54"/>
                  </a:lnTo>
                  <a:lnTo>
                    <a:pt x="1821" y="87"/>
                  </a:lnTo>
                  <a:lnTo>
                    <a:pt x="1822" y="86"/>
                  </a:lnTo>
                  <a:lnTo>
                    <a:pt x="1823" y="83"/>
                  </a:lnTo>
                  <a:lnTo>
                    <a:pt x="1824" y="88"/>
                  </a:lnTo>
                  <a:lnTo>
                    <a:pt x="1825" y="70"/>
                  </a:lnTo>
                  <a:lnTo>
                    <a:pt x="1826" y="84"/>
                  </a:lnTo>
                  <a:lnTo>
                    <a:pt x="1827" y="86"/>
                  </a:lnTo>
                  <a:lnTo>
                    <a:pt x="1829" y="78"/>
                  </a:lnTo>
                  <a:lnTo>
                    <a:pt x="1830" y="104"/>
                  </a:lnTo>
                  <a:lnTo>
                    <a:pt x="1831" y="68"/>
                  </a:lnTo>
                  <a:lnTo>
                    <a:pt x="1832" y="111"/>
                  </a:lnTo>
                  <a:lnTo>
                    <a:pt x="1833" y="77"/>
                  </a:lnTo>
                  <a:lnTo>
                    <a:pt x="1835" y="100"/>
                  </a:lnTo>
                  <a:lnTo>
                    <a:pt x="1836" y="114"/>
                  </a:lnTo>
                  <a:lnTo>
                    <a:pt x="1837" y="111"/>
                  </a:lnTo>
                  <a:lnTo>
                    <a:pt x="1838" y="110"/>
                  </a:lnTo>
                  <a:lnTo>
                    <a:pt x="1839" y="105"/>
                  </a:lnTo>
                  <a:lnTo>
                    <a:pt x="1840" y="120"/>
                  </a:lnTo>
                  <a:lnTo>
                    <a:pt x="1842" y="109"/>
                  </a:lnTo>
                  <a:lnTo>
                    <a:pt x="1843" y="102"/>
                  </a:lnTo>
                  <a:lnTo>
                    <a:pt x="1844" y="117"/>
                  </a:lnTo>
                  <a:lnTo>
                    <a:pt x="1845" y="83"/>
                  </a:lnTo>
                  <a:lnTo>
                    <a:pt x="1846" y="74"/>
                  </a:lnTo>
                  <a:lnTo>
                    <a:pt x="1847" y="69"/>
                  </a:lnTo>
                  <a:lnTo>
                    <a:pt x="1849" y="51"/>
                  </a:lnTo>
                  <a:lnTo>
                    <a:pt x="1850" y="80"/>
                  </a:lnTo>
                  <a:lnTo>
                    <a:pt x="1851" y="100"/>
                  </a:lnTo>
                  <a:lnTo>
                    <a:pt x="1852" y="87"/>
                  </a:lnTo>
                  <a:lnTo>
                    <a:pt x="1853" y="97"/>
                  </a:lnTo>
                  <a:lnTo>
                    <a:pt x="1854" y="87"/>
                  </a:lnTo>
                  <a:lnTo>
                    <a:pt x="1855" y="91"/>
                  </a:lnTo>
                  <a:lnTo>
                    <a:pt x="1857" y="111"/>
                  </a:lnTo>
                  <a:lnTo>
                    <a:pt x="1858" y="123"/>
                  </a:lnTo>
                  <a:lnTo>
                    <a:pt x="1859" y="101"/>
                  </a:lnTo>
                  <a:lnTo>
                    <a:pt x="1860" y="119"/>
                  </a:lnTo>
                  <a:lnTo>
                    <a:pt x="1861" y="114"/>
                  </a:lnTo>
                  <a:lnTo>
                    <a:pt x="1862" y="103"/>
                  </a:lnTo>
                  <a:lnTo>
                    <a:pt x="1863" y="98"/>
                  </a:lnTo>
                  <a:lnTo>
                    <a:pt x="1865" y="130"/>
                  </a:lnTo>
                  <a:lnTo>
                    <a:pt x="1866" y="108"/>
                  </a:lnTo>
                  <a:lnTo>
                    <a:pt x="1867" y="109"/>
                  </a:lnTo>
                  <a:lnTo>
                    <a:pt x="1868" y="105"/>
                  </a:lnTo>
                  <a:lnTo>
                    <a:pt x="1869" y="112"/>
                  </a:lnTo>
                  <a:lnTo>
                    <a:pt x="1870" y="124"/>
                  </a:lnTo>
                  <a:lnTo>
                    <a:pt x="1872" y="98"/>
                  </a:lnTo>
                  <a:lnTo>
                    <a:pt x="1873" y="104"/>
                  </a:lnTo>
                  <a:lnTo>
                    <a:pt x="1874" y="106"/>
                  </a:lnTo>
                  <a:lnTo>
                    <a:pt x="1875" y="118"/>
                  </a:lnTo>
                  <a:lnTo>
                    <a:pt x="1876" y="109"/>
                  </a:lnTo>
                  <a:lnTo>
                    <a:pt x="1877" y="100"/>
                  </a:lnTo>
                  <a:lnTo>
                    <a:pt x="1879" y="105"/>
                  </a:lnTo>
                  <a:lnTo>
                    <a:pt x="1880" y="130"/>
                  </a:lnTo>
                  <a:lnTo>
                    <a:pt x="1881" y="121"/>
                  </a:lnTo>
                  <a:lnTo>
                    <a:pt x="1882" y="120"/>
                  </a:lnTo>
                  <a:lnTo>
                    <a:pt x="1883" y="118"/>
                  </a:lnTo>
                  <a:lnTo>
                    <a:pt x="1884" y="106"/>
                  </a:lnTo>
                  <a:lnTo>
                    <a:pt x="1886" y="98"/>
                  </a:lnTo>
                  <a:lnTo>
                    <a:pt x="1887" y="98"/>
                  </a:lnTo>
                  <a:lnTo>
                    <a:pt x="1888" y="78"/>
                  </a:lnTo>
                  <a:lnTo>
                    <a:pt x="1889" y="86"/>
                  </a:lnTo>
                  <a:lnTo>
                    <a:pt x="1890" y="45"/>
                  </a:lnTo>
                  <a:lnTo>
                    <a:pt x="1891" y="65"/>
                  </a:lnTo>
                  <a:lnTo>
                    <a:pt x="1893" y="72"/>
                  </a:lnTo>
                  <a:lnTo>
                    <a:pt x="1894" y="78"/>
                  </a:lnTo>
                  <a:lnTo>
                    <a:pt x="1895" y="79"/>
                  </a:lnTo>
                  <a:lnTo>
                    <a:pt x="1896" y="85"/>
                  </a:lnTo>
                  <a:lnTo>
                    <a:pt x="1897" y="97"/>
                  </a:lnTo>
                  <a:lnTo>
                    <a:pt x="1898" y="119"/>
                  </a:lnTo>
                  <a:lnTo>
                    <a:pt x="1899" y="96"/>
                  </a:lnTo>
                  <a:lnTo>
                    <a:pt x="1901" y="110"/>
                  </a:lnTo>
                  <a:lnTo>
                    <a:pt x="1902" y="125"/>
                  </a:lnTo>
                  <a:lnTo>
                    <a:pt x="1903" y="109"/>
                  </a:lnTo>
                  <a:lnTo>
                    <a:pt x="1904" y="118"/>
                  </a:lnTo>
                  <a:lnTo>
                    <a:pt x="1905" y="91"/>
                  </a:lnTo>
                  <a:lnTo>
                    <a:pt x="1906" y="125"/>
                  </a:lnTo>
                  <a:lnTo>
                    <a:pt x="1908" y="122"/>
                  </a:lnTo>
                  <a:lnTo>
                    <a:pt x="1909" y="95"/>
                  </a:lnTo>
                  <a:lnTo>
                    <a:pt x="1910" y="98"/>
                  </a:lnTo>
                  <a:lnTo>
                    <a:pt x="1911" y="95"/>
                  </a:lnTo>
                  <a:lnTo>
                    <a:pt x="1912" y="78"/>
                  </a:lnTo>
                  <a:lnTo>
                    <a:pt x="1913" y="78"/>
                  </a:lnTo>
                  <a:lnTo>
                    <a:pt x="1914" y="31"/>
                  </a:lnTo>
                  <a:lnTo>
                    <a:pt x="1916" y="18"/>
                  </a:lnTo>
                  <a:lnTo>
                    <a:pt x="1917" y="11"/>
                  </a:lnTo>
                  <a:lnTo>
                    <a:pt x="1918" y="56"/>
                  </a:lnTo>
                  <a:lnTo>
                    <a:pt x="1919" y="68"/>
                  </a:lnTo>
                  <a:lnTo>
                    <a:pt x="1920" y="58"/>
                  </a:lnTo>
                  <a:lnTo>
                    <a:pt x="1922" y="87"/>
                  </a:lnTo>
                  <a:lnTo>
                    <a:pt x="1923" y="72"/>
                  </a:lnTo>
                  <a:lnTo>
                    <a:pt x="1924" y="89"/>
                  </a:lnTo>
                  <a:lnTo>
                    <a:pt x="1925" y="82"/>
                  </a:lnTo>
                  <a:lnTo>
                    <a:pt x="1926" y="105"/>
                  </a:lnTo>
                  <a:lnTo>
                    <a:pt x="1927" y="96"/>
                  </a:lnTo>
                  <a:lnTo>
                    <a:pt x="1929" y="113"/>
                  </a:lnTo>
                  <a:lnTo>
                    <a:pt x="1930" y="116"/>
                  </a:lnTo>
                  <a:lnTo>
                    <a:pt x="1931" y="113"/>
                  </a:lnTo>
                  <a:lnTo>
                    <a:pt x="1932" y="97"/>
                  </a:lnTo>
                  <a:lnTo>
                    <a:pt x="1933" y="81"/>
                  </a:lnTo>
                  <a:lnTo>
                    <a:pt x="1934" y="78"/>
                  </a:lnTo>
                  <a:lnTo>
                    <a:pt x="1936" y="79"/>
                  </a:lnTo>
                  <a:lnTo>
                    <a:pt x="1937" y="89"/>
                  </a:lnTo>
                  <a:lnTo>
                    <a:pt x="1938" y="87"/>
                  </a:lnTo>
                  <a:lnTo>
                    <a:pt x="1939" y="106"/>
                  </a:lnTo>
                  <a:lnTo>
                    <a:pt x="1940" y="103"/>
                  </a:lnTo>
                  <a:lnTo>
                    <a:pt x="1941" y="111"/>
                  </a:lnTo>
                  <a:lnTo>
                    <a:pt x="1942" y="109"/>
                  </a:lnTo>
                  <a:lnTo>
                    <a:pt x="1944" y="119"/>
                  </a:lnTo>
                  <a:lnTo>
                    <a:pt x="1945" y="96"/>
                  </a:lnTo>
                  <a:lnTo>
                    <a:pt x="1946" y="126"/>
                  </a:lnTo>
                  <a:lnTo>
                    <a:pt x="1947" y="124"/>
                  </a:lnTo>
                  <a:lnTo>
                    <a:pt x="1948" y="123"/>
                  </a:lnTo>
                  <a:lnTo>
                    <a:pt x="1949" y="115"/>
                  </a:lnTo>
                  <a:lnTo>
                    <a:pt x="1950" y="116"/>
                  </a:lnTo>
                  <a:lnTo>
                    <a:pt x="1952" y="126"/>
                  </a:lnTo>
                  <a:lnTo>
                    <a:pt x="1953" y="104"/>
                  </a:lnTo>
                  <a:lnTo>
                    <a:pt x="1954" y="95"/>
                  </a:lnTo>
                  <a:lnTo>
                    <a:pt x="1955" y="121"/>
                  </a:lnTo>
                  <a:lnTo>
                    <a:pt x="1956" y="122"/>
                  </a:lnTo>
                  <a:lnTo>
                    <a:pt x="1957" y="117"/>
                  </a:lnTo>
                  <a:lnTo>
                    <a:pt x="1959" y="114"/>
                  </a:lnTo>
                  <a:lnTo>
                    <a:pt x="1960" y="121"/>
                  </a:lnTo>
                  <a:lnTo>
                    <a:pt x="1961" y="127"/>
                  </a:lnTo>
                  <a:lnTo>
                    <a:pt x="1962" y="120"/>
                  </a:lnTo>
                  <a:lnTo>
                    <a:pt x="1963" y="108"/>
                  </a:lnTo>
                  <a:lnTo>
                    <a:pt x="1964" y="117"/>
                  </a:lnTo>
                  <a:lnTo>
                    <a:pt x="1966" y="110"/>
                  </a:lnTo>
                  <a:lnTo>
                    <a:pt x="1967" y="108"/>
                  </a:lnTo>
                  <a:lnTo>
                    <a:pt x="1968" y="117"/>
                  </a:lnTo>
                  <a:lnTo>
                    <a:pt x="1969" y="109"/>
                  </a:lnTo>
                  <a:lnTo>
                    <a:pt x="1970" y="106"/>
                  </a:lnTo>
                  <a:lnTo>
                    <a:pt x="1971" y="111"/>
                  </a:lnTo>
                  <a:lnTo>
                    <a:pt x="1973" y="111"/>
                  </a:lnTo>
                  <a:lnTo>
                    <a:pt x="1974" y="106"/>
                  </a:lnTo>
                  <a:lnTo>
                    <a:pt x="1975" y="116"/>
                  </a:lnTo>
                  <a:lnTo>
                    <a:pt x="1976" y="100"/>
                  </a:lnTo>
                  <a:lnTo>
                    <a:pt x="1977" y="112"/>
                  </a:lnTo>
                  <a:lnTo>
                    <a:pt x="1978" y="116"/>
                  </a:lnTo>
                  <a:lnTo>
                    <a:pt x="1980" y="125"/>
                  </a:lnTo>
                  <a:lnTo>
                    <a:pt x="1981" y="117"/>
                  </a:lnTo>
                  <a:lnTo>
                    <a:pt x="1982" y="107"/>
                  </a:lnTo>
                  <a:lnTo>
                    <a:pt x="1983" y="113"/>
                  </a:lnTo>
                  <a:lnTo>
                    <a:pt x="1984" y="107"/>
                  </a:lnTo>
                  <a:lnTo>
                    <a:pt x="1985" y="121"/>
                  </a:lnTo>
                  <a:lnTo>
                    <a:pt x="1986" y="105"/>
                  </a:lnTo>
                  <a:lnTo>
                    <a:pt x="1988" y="111"/>
                  </a:lnTo>
                  <a:lnTo>
                    <a:pt x="1989" y="111"/>
                  </a:lnTo>
                  <a:lnTo>
                    <a:pt x="1990" y="121"/>
                  </a:lnTo>
                  <a:lnTo>
                    <a:pt x="1991" y="107"/>
                  </a:lnTo>
                  <a:lnTo>
                    <a:pt x="1992" y="97"/>
                  </a:lnTo>
                  <a:lnTo>
                    <a:pt x="1993" y="119"/>
                  </a:lnTo>
                  <a:lnTo>
                    <a:pt x="1994" y="115"/>
                  </a:lnTo>
                  <a:lnTo>
                    <a:pt x="1996" y="122"/>
                  </a:lnTo>
                  <a:lnTo>
                    <a:pt x="1997" y="118"/>
                  </a:lnTo>
                  <a:lnTo>
                    <a:pt x="1998" y="103"/>
                  </a:lnTo>
                  <a:lnTo>
                    <a:pt x="1999" y="114"/>
                  </a:lnTo>
                  <a:lnTo>
                    <a:pt x="2000" y="109"/>
                  </a:lnTo>
                  <a:lnTo>
                    <a:pt x="2001" y="111"/>
                  </a:lnTo>
                  <a:lnTo>
                    <a:pt x="2003" y="111"/>
                  </a:lnTo>
                  <a:lnTo>
                    <a:pt x="2004" y="115"/>
                  </a:lnTo>
                  <a:lnTo>
                    <a:pt x="2005" y="118"/>
                  </a:lnTo>
                  <a:lnTo>
                    <a:pt x="2006" y="108"/>
                  </a:lnTo>
                  <a:lnTo>
                    <a:pt x="2007" y="121"/>
                  </a:lnTo>
                  <a:lnTo>
                    <a:pt x="2008" y="105"/>
                  </a:lnTo>
                  <a:lnTo>
                    <a:pt x="2010" y="116"/>
                  </a:lnTo>
                  <a:lnTo>
                    <a:pt x="2011" y="118"/>
                  </a:lnTo>
                  <a:lnTo>
                    <a:pt x="2012" y="121"/>
                  </a:lnTo>
                  <a:lnTo>
                    <a:pt x="2013" y="134"/>
                  </a:lnTo>
                  <a:lnTo>
                    <a:pt x="2014" y="101"/>
                  </a:lnTo>
                  <a:lnTo>
                    <a:pt x="2016" y="115"/>
                  </a:lnTo>
                  <a:lnTo>
                    <a:pt x="2017" y="118"/>
                  </a:lnTo>
                  <a:lnTo>
                    <a:pt x="2018" y="115"/>
                  </a:lnTo>
                  <a:lnTo>
                    <a:pt x="2019" y="119"/>
                  </a:lnTo>
                  <a:lnTo>
                    <a:pt x="2020" y="110"/>
                  </a:lnTo>
                  <a:lnTo>
                    <a:pt x="2021" y="99"/>
                  </a:lnTo>
                  <a:lnTo>
                    <a:pt x="2022" y="80"/>
                  </a:lnTo>
                  <a:lnTo>
                    <a:pt x="2024" y="80"/>
                  </a:lnTo>
                  <a:lnTo>
                    <a:pt x="2025" y="89"/>
                  </a:lnTo>
                  <a:lnTo>
                    <a:pt x="2026" y="95"/>
                  </a:lnTo>
                  <a:lnTo>
                    <a:pt x="2027" y="102"/>
                  </a:lnTo>
                  <a:lnTo>
                    <a:pt x="2028" y="100"/>
                  </a:lnTo>
                  <a:lnTo>
                    <a:pt x="2029" y="94"/>
                  </a:lnTo>
                  <a:lnTo>
                    <a:pt x="2031" y="87"/>
                  </a:lnTo>
                  <a:lnTo>
                    <a:pt x="2032" y="69"/>
                  </a:lnTo>
                  <a:lnTo>
                    <a:pt x="2033" y="45"/>
                  </a:lnTo>
                  <a:lnTo>
                    <a:pt x="2034" y="68"/>
                  </a:lnTo>
                  <a:lnTo>
                    <a:pt x="2035" y="64"/>
                  </a:lnTo>
                  <a:lnTo>
                    <a:pt x="2036" y="83"/>
                  </a:lnTo>
                  <a:lnTo>
                    <a:pt x="2037" y="66"/>
                  </a:lnTo>
                  <a:lnTo>
                    <a:pt x="2039" y="67"/>
                  </a:lnTo>
                  <a:lnTo>
                    <a:pt x="2040" y="82"/>
                  </a:lnTo>
                  <a:lnTo>
                    <a:pt x="2041" y="88"/>
                  </a:lnTo>
                  <a:lnTo>
                    <a:pt x="2042" y="103"/>
                  </a:lnTo>
                  <a:lnTo>
                    <a:pt x="2043" y="120"/>
                  </a:lnTo>
                  <a:lnTo>
                    <a:pt x="2044" y="95"/>
                  </a:lnTo>
                  <a:lnTo>
                    <a:pt x="2046" y="72"/>
                  </a:lnTo>
                  <a:lnTo>
                    <a:pt x="2047" y="73"/>
                  </a:lnTo>
                  <a:lnTo>
                    <a:pt x="2048" y="103"/>
                  </a:lnTo>
                  <a:lnTo>
                    <a:pt x="2049" y="89"/>
                  </a:lnTo>
                  <a:lnTo>
                    <a:pt x="2050" y="42"/>
                  </a:lnTo>
                  <a:lnTo>
                    <a:pt x="2051" y="16"/>
                  </a:lnTo>
                  <a:lnTo>
                    <a:pt x="2053" y="57"/>
                  </a:lnTo>
                  <a:lnTo>
                    <a:pt x="2054" y="87"/>
                  </a:lnTo>
                  <a:lnTo>
                    <a:pt x="2055" y="57"/>
                  </a:lnTo>
                  <a:lnTo>
                    <a:pt x="2056" y="71"/>
                  </a:lnTo>
                  <a:lnTo>
                    <a:pt x="2057" y="58"/>
                  </a:lnTo>
                  <a:lnTo>
                    <a:pt x="2058" y="82"/>
                  </a:lnTo>
                  <a:lnTo>
                    <a:pt x="2060" y="89"/>
                  </a:lnTo>
                  <a:lnTo>
                    <a:pt x="2061" y="97"/>
                  </a:lnTo>
                  <a:lnTo>
                    <a:pt x="2062" y="105"/>
                  </a:lnTo>
                  <a:lnTo>
                    <a:pt x="2063" y="102"/>
                  </a:lnTo>
                  <a:lnTo>
                    <a:pt x="2064" y="116"/>
                  </a:lnTo>
                  <a:lnTo>
                    <a:pt x="2065" y="119"/>
                  </a:lnTo>
                  <a:lnTo>
                    <a:pt x="2067" y="108"/>
                  </a:lnTo>
                  <a:lnTo>
                    <a:pt x="2068" y="96"/>
                  </a:lnTo>
                  <a:lnTo>
                    <a:pt x="2069" y="116"/>
                  </a:lnTo>
                  <a:lnTo>
                    <a:pt x="2070" y="119"/>
                  </a:lnTo>
                  <a:lnTo>
                    <a:pt x="2071" y="101"/>
                  </a:lnTo>
                  <a:lnTo>
                    <a:pt x="2072" y="104"/>
                  </a:lnTo>
                  <a:lnTo>
                    <a:pt x="2073" y="58"/>
                  </a:lnTo>
                  <a:lnTo>
                    <a:pt x="2075" y="105"/>
                  </a:lnTo>
                  <a:lnTo>
                    <a:pt x="2076" y="97"/>
                  </a:lnTo>
                  <a:lnTo>
                    <a:pt x="2077" y="102"/>
                  </a:lnTo>
                  <a:lnTo>
                    <a:pt x="2078" y="93"/>
                  </a:lnTo>
                  <a:lnTo>
                    <a:pt x="2079" y="113"/>
                  </a:lnTo>
                  <a:lnTo>
                    <a:pt x="2080" y="110"/>
                  </a:lnTo>
                  <a:lnTo>
                    <a:pt x="2081" y="118"/>
                  </a:lnTo>
                  <a:lnTo>
                    <a:pt x="2083" y="99"/>
                  </a:lnTo>
                  <a:lnTo>
                    <a:pt x="2084" y="109"/>
                  </a:lnTo>
                  <a:lnTo>
                    <a:pt x="2085" y="84"/>
                  </a:lnTo>
                  <a:lnTo>
                    <a:pt x="2086" y="99"/>
                  </a:lnTo>
                  <a:lnTo>
                    <a:pt x="2087" y="84"/>
                  </a:lnTo>
                  <a:lnTo>
                    <a:pt x="2088" y="80"/>
                  </a:lnTo>
                  <a:lnTo>
                    <a:pt x="2090" y="97"/>
                  </a:lnTo>
                  <a:lnTo>
                    <a:pt x="2091" y="90"/>
                  </a:lnTo>
                  <a:lnTo>
                    <a:pt x="2092" y="92"/>
                  </a:lnTo>
                  <a:lnTo>
                    <a:pt x="2093" y="103"/>
                  </a:lnTo>
                  <a:lnTo>
                    <a:pt x="2094" y="107"/>
                  </a:lnTo>
                  <a:lnTo>
                    <a:pt x="2095" y="107"/>
                  </a:lnTo>
                  <a:lnTo>
                    <a:pt x="2097" y="116"/>
                  </a:lnTo>
                  <a:lnTo>
                    <a:pt x="2098" y="117"/>
                  </a:lnTo>
                  <a:lnTo>
                    <a:pt x="2099" y="107"/>
                  </a:lnTo>
                  <a:lnTo>
                    <a:pt x="2100" y="90"/>
                  </a:lnTo>
                  <a:lnTo>
                    <a:pt x="2101" y="103"/>
                  </a:lnTo>
                  <a:lnTo>
                    <a:pt x="2103" y="103"/>
                  </a:lnTo>
                  <a:lnTo>
                    <a:pt x="2104" y="108"/>
                  </a:lnTo>
                  <a:lnTo>
                    <a:pt x="2105" y="95"/>
                  </a:lnTo>
                  <a:lnTo>
                    <a:pt x="2106" y="90"/>
                  </a:lnTo>
                  <a:lnTo>
                    <a:pt x="2107" y="97"/>
                  </a:lnTo>
                  <a:lnTo>
                    <a:pt x="2108" y="72"/>
                  </a:lnTo>
                  <a:lnTo>
                    <a:pt x="2109" y="58"/>
                  </a:lnTo>
                  <a:lnTo>
                    <a:pt x="2111" y="53"/>
                  </a:lnTo>
                  <a:lnTo>
                    <a:pt x="2112" y="57"/>
                  </a:lnTo>
                  <a:lnTo>
                    <a:pt x="2113" y="51"/>
                  </a:lnTo>
                  <a:lnTo>
                    <a:pt x="2114" y="45"/>
                  </a:lnTo>
                  <a:lnTo>
                    <a:pt x="2115" y="36"/>
                  </a:lnTo>
                  <a:lnTo>
                    <a:pt x="2116" y="43"/>
                  </a:lnTo>
                  <a:lnTo>
                    <a:pt x="2117" y="64"/>
                  </a:lnTo>
                  <a:lnTo>
                    <a:pt x="2119" y="67"/>
                  </a:lnTo>
                  <a:lnTo>
                    <a:pt x="2120" y="73"/>
                  </a:lnTo>
                  <a:lnTo>
                    <a:pt x="2121" y="72"/>
                  </a:lnTo>
                  <a:lnTo>
                    <a:pt x="2122" y="102"/>
                  </a:lnTo>
                  <a:lnTo>
                    <a:pt x="2123" y="97"/>
                  </a:lnTo>
                  <a:lnTo>
                    <a:pt x="2124" y="114"/>
                  </a:lnTo>
                  <a:lnTo>
                    <a:pt x="2126" y="63"/>
                  </a:lnTo>
                  <a:lnTo>
                    <a:pt x="2127" y="67"/>
                  </a:lnTo>
                  <a:lnTo>
                    <a:pt x="2128" y="60"/>
                  </a:lnTo>
                  <a:lnTo>
                    <a:pt x="2129" y="92"/>
                  </a:lnTo>
                  <a:lnTo>
                    <a:pt x="2130" y="107"/>
                  </a:lnTo>
                  <a:lnTo>
                    <a:pt x="2131" y="101"/>
                  </a:lnTo>
                  <a:lnTo>
                    <a:pt x="2133" y="80"/>
                  </a:lnTo>
                  <a:lnTo>
                    <a:pt x="2134" y="66"/>
                  </a:lnTo>
                  <a:lnTo>
                    <a:pt x="2135" y="113"/>
                  </a:lnTo>
                  <a:lnTo>
                    <a:pt x="2136" y="72"/>
                  </a:lnTo>
                  <a:lnTo>
                    <a:pt x="2137" y="51"/>
                  </a:lnTo>
                  <a:lnTo>
                    <a:pt x="2138" y="32"/>
                  </a:lnTo>
                  <a:lnTo>
                    <a:pt x="2140" y="76"/>
                  </a:lnTo>
                  <a:lnTo>
                    <a:pt x="2141" y="70"/>
                  </a:lnTo>
                  <a:lnTo>
                    <a:pt x="2142" y="66"/>
                  </a:lnTo>
                  <a:lnTo>
                    <a:pt x="2143" y="57"/>
                  </a:lnTo>
                  <a:lnTo>
                    <a:pt x="2144" y="45"/>
                  </a:lnTo>
                  <a:lnTo>
                    <a:pt x="2145" y="62"/>
                  </a:lnTo>
                  <a:lnTo>
                    <a:pt x="2147" y="61"/>
                  </a:lnTo>
                  <a:lnTo>
                    <a:pt x="2148" y="89"/>
                  </a:lnTo>
                  <a:lnTo>
                    <a:pt x="2149" y="84"/>
                  </a:lnTo>
                  <a:lnTo>
                    <a:pt x="2150" y="92"/>
                  </a:lnTo>
                  <a:lnTo>
                    <a:pt x="2151" y="99"/>
                  </a:lnTo>
                  <a:lnTo>
                    <a:pt x="2152" y="95"/>
                  </a:lnTo>
                  <a:lnTo>
                    <a:pt x="2154" y="111"/>
                  </a:lnTo>
                  <a:lnTo>
                    <a:pt x="2155" y="97"/>
                  </a:lnTo>
                  <a:lnTo>
                    <a:pt x="2156" y="112"/>
                  </a:lnTo>
                  <a:lnTo>
                    <a:pt x="2157" y="121"/>
                  </a:lnTo>
                  <a:lnTo>
                    <a:pt x="2158" y="113"/>
                  </a:lnTo>
                  <a:lnTo>
                    <a:pt x="2159" y="96"/>
                  </a:lnTo>
                  <a:lnTo>
                    <a:pt x="2160" y="116"/>
                  </a:lnTo>
                  <a:lnTo>
                    <a:pt x="2162" y="109"/>
                  </a:lnTo>
                  <a:lnTo>
                    <a:pt x="2163" y="106"/>
                  </a:lnTo>
                  <a:lnTo>
                    <a:pt x="2164" y="119"/>
                  </a:lnTo>
                  <a:lnTo>
                    <a:pt x="2165" y="101"/>
                  </a:lnTo>
                  <a:lnTo>
                    <a:pt x="2166" y="134"/>
                  </a:lnTo>
                  <a:lnTo>
                    <a:pt x="2167" y="116"/>
                  </a:lnTo>
                  <a:lnTo>
                    <a:pt x="2168" y="31"/>
                  </a:lnTo>
                  <a:lnTo>
                    <a:pt x="2170" y="30"/>
                  </a:lnTo>
                  <a:lnTo>
                    <a:pt x="2171" y="54"/>
                  </a:lnTo>
                  <a:lnTo>
                    <a:pt x="2172" y="51"/>
                  </a:lnTo>
                  <a:lnTo>
                    <a:pt x="2173" y="83"/>
                  </a:lnTo>
                  <a:lnTo>
                    <a:pt x="2174" y="72"/>
                  </a:lnTo>
                  <a:lnTo>
                    <a:pt x="2175" y="66"/>
                  </a:lnTo>
                  <a:lnTo>
                    <a:pt x="2177" y="87"/>
                  </a:lnTo>
                  <a:lnTo>
                    <a:pt x="2178" y="68"/>
                  </a:lnTo>
                  <a:lnTo>
                    <a:pt x="2179" y="89"/>
                  </a:lnTo>
                  <a:lnTo>
                    <a:pt x="2180" y="96"/>
                  </a:lnTo>
                  <a:lnTo>
                    <a:pt x="2181" y="87"/>
                  </a:lnTo>
                  <a:lnTo>
                    <a:pt x="2182" y="97"/>
                  </a:lnTo>
                  <a:lnTo>
                    <a:pt x="2184" y="80"/>
                  </a:lnTo>
                  <a:lnTo>
                    <a:pt x="2185" y="85"/>
                  </a:lnTo>
                  <a:lnTo>
                    <a:pt x="2186" y="105"/>
                  </a:lnTo>
                  <a:lnTo>
                    <a:pt x="2187" y="86"/>
                  </a:lnTo>
                  <a:lnTo>
                    <a:pt x="2188" y="107"/>
                  </a:lnTo>
                  <a:lnTo>
                    <a:pt x="2189" y="89"/>
                  </a:lnTo>
                  <a:lnTo>
                    <a:pt x="2191" y="88"/>
                  </a:lnTo>
                  <a:lnTo>
                    <a:pt x="2192" y="112"/>
                  </a:lnTo>
                  <a:lnTo>
                    <a:pt x="2193" y="91"/>
                  </a:lnTo>
                  <a:lnTo>
                    <a:pt x="2194" y="86"/>
                  </a:lnTo>
                  <a:lnTo>
                    <a:pt x="2195" y="74"/>
                  </a:lnTo>
                  <a:lnTo>
                    <a:pt x="2196" y="77"/>
                  </a:lnTo>
                  <a:lnTo>
                    <a:pt x="2198" y="78"/>
                  </a:lnTo>
                  <a:lnTo>
                    <a:pt x="2199" y="75"/>
                  </a:lnTo>
                  <a:lnTo>
                    <a:pt x="2200" y="76"/>
                  </a:lnTo>
                  <a:lnTo>
                    <a:pt x="2201" y="70"/>
                  </a:lnTo>
                  <a:lnTo>
                    <a:pt x="2202" y="79"/>
                  </a:lnTo>
                  <a:lnTo>
                    <a:pt x="2203" y="92"/>
                  </a:lnTo>
                  <a:lnTo>
                    <a:pt x="2204" y="89"/>
                  </a:lnTo>
                  <a:lnTo>
                    <a:pt x="2206" y="97"/>
                  </a:lnTo>
                  <a:lnTo>
                    <a:pt x="2207" y="77"/>
                  </a:lnTo>
                  <a:lnTo>
                    <a:pt x="2208" y="90"/>
                  </a:lnTo>
                  <a:lnTo>
                    <a:pt x="2209" y="110"/>
                  </a:lnTo>
                  <a:lnTo>
                    <a:pt x="2210" y="117"/>
                  </a:lnTo>
                  <a:lnTo>
                    <a:pt x="2211" y="107"/>
                  </a:lnTo>
                  <a:lnTo>
                    <a:pt x="2213" y="119"/>
                  </a:lnTo>
                  <a:lnTo>
                    <a:pt x="2214" y="99"/>
                  </a:lnTo>
                  <a:lnTo>
                    <a:pt x="2215" y="122"/>
                  </a:lnTo>
                  <a:lnTo>
                    <a:pt x="2216" y="114"/>
                  </a:lnTo>
                  <a:lnTo>
                    <a:pt x="2217" y="121"/>
                  </a:lnTo>
                  <a:lnTo>
                    <a:pt x="2218" y="128"/>
                  </a:lnTo>
                  <a:lnTo>
                    <a:pt x="2220" y="114"/>
                  </a:lnTo>
                  <a:lnTo>
                    <a:pt x="2221" y="117"/>
                  </a:lnTo>
                  <a:lnTo>
                    <a:pt x="2222" y="122"/>
                  </a:lnTo>
                  <a:lnTo>
                    <a:pt x="2223" y="120"/>
                  </a:lnTo>
                  <a:lnTo>
                    <a:pt x="2224" y="103"/>
                  </a:lnTo>
                  <a:lnTo>
                    <a:pt x="2225" y="107"/>
                  </a:lnTo>
                  <a:lnTo>
                    <a:pt x="2227" y="121"/>
                  </a:lnTo>
                  <a:lnTo>
                    <a:pt x="2228" y="84"/>
                  </a:lnTo>
                  <a:lnTo>
                    <a:pt x="2229" y="34"/>
                  </a:lnTo>
                  <a:lnTo>
                    <a:pt x="2230" y="68"/>
                  </a:lnTo>
                  <a:lnTo>
                    <a:pt x="2231" y="46"/>
                  </a:lnTo>
                  <a:lnTo>
                    <a:pt x="2232" y="57"/>
                  </a:lnTo>
                  <a:lnTo>
                    <a:pt x="2234" y="48"/>
                  </a:lnTo>
                  <a:lnTo>
                    <a:pt x="2235" y="69"/>
                  </a:lnTo>
                  <a:lnTo>
                    <a:pt x="2236" y="107"/>
                  </a:lnTo>
                  <a:lnTo>
                    <a:pt x="2237" y="83"/>
                  </a:lnTo>
                  <a:lnTo>
                    <a:pt x="2238" y="91"/>
                  </a:lnTo>
                  <a:lnTo>
                    <a:pt x="2239" y="114"/>
                  </a:lnTo>
                  <a:lnTo>
                    <a:pt x="2240" y="58"/>
                  </a:lnTo>
                  <a:lnTo>
                    <a:pt x="2242" y="43"/>
                  </a:lnTo>
                  <a:lnTo>
                    <a:pt x="2243" y="57"/>
                  </a:lnTo>
                  <a:lnTo>
                    <a:pt x="2244" y="74"/>
                  </a:lnTo>
                  <a:lnTo>
                    <a:pt x="2245" y="89"/>
                  </a:lnTo>
                  <a:lnTo>
                    <a:pt x="2246" y="82"/>
                  </a:lnTo>
                  <a:lnTo>
                    <a:pt x="2247" y="99"/>
                  </a:lnTo>
                  <a:lnTo>
                    <a:pt x="2248" y="106"/>
                  </a:lnTo>
                  <a:lnTo>
                    <a:pt x="2250" y="109"/>
                  </a:lnTo>
                  <a:lnTo>
                    <a:pt x="2251" y="116"/>
                  </a:lnTo>
                  <a:lnTo>
                    <a:pt x="2252" y="118"/>
                  </a:lnTo>
                  <a:lnTo>
                    <a:pt x="2253" y="111"/>
                  </a:lnTo>
                  <a:lnTo>
                    <a:pt x="2254" y="120"/>
                  </a:lnTo>
                  <a:lnTo>
                    <a:pt x="2255" y="107"/>
                  </a:lnTo>
                  <a:lnTo>
                    <a:pt x="2257" y="105"/>
                  </a:lnTo>
                  <a:lnTo>
                    <a:pt x="2258" y="76"/>
                  </a:lnTo>
                  <a:lnTo>
                    <a:pt x="2259" y="80"/>
                  </a:lnTo>
                  <a:lnTo>
                    <a:pt x="2260" y="87"/>
                  </a:lnTo>
                  <a:lnTo>
                    <a:pt x="2261" y="111"/>
                  </a:lnTo>
                  <a:lnTo>
                    <a:pt x="2262" y="101"/>
                  </a:lnTo>
                  <a:lnTo>
                    <a:pt x="2264" y="122"/>
                  </a:lnTo>
                  <a:lnTo>
                    <a:pt x="2265" y="124"/>
                  </a:lnTo>
                  <a:lnTo>
                    <a:pt x="2266" y="104"/>
                  </a:lnTo>
                  <a:lnTo>
                    <a:pt x="2267" y="112"/>
                  </a:lnTo>
                  <a:lnTo>
                    <a:pt x="2268" y="92"/>
                  </a:lnTo>
                  <a:lnTo>
                    <a:pt x="2269" y="113"/>
                  </a:lnTo>
                  <a:lnTo>
                    <a:pt x="2271" y="98"/>
                  </a:lnTo>
                  <a:lnTo>
                    <a:pt x="2272" y="126"/>
                  </a:lnTo>
                  <a:lnTo>
                    <a:pt x="2273" y="127"/>
                  </a:lnTo>
                  <a:lnTo>
                    <a:pt x="2274" y="84"/>
                  </a:lnTo>
                  <a:lnTo>
                    <a:pt x="2275" y="80"/>
                  </a:lnTo>
                  <a:lnTo>
                    <a:pt x="2276" y="74"/>
                  </a:lnTo>
                  <a:lnTo>
                    <a:pt x="2278" y="92"/>
                  </a:lnTo>
                  <a:lnTo>
                    <a:pt x="2279" y="77"/>
                  </a:lnTo>
                  <a:lnTo>
                    <a:pt x="2280" y="18"/>
                  </a:lnTo>
                  <a:lnTo>
                    <a:pt x="2281" y="68"/>
                  </a:lnTo>
                  <a:lnTo>
                    <a:pt x="2282" y="35"/>
                  </a:lnTo>
                  <a:lnTo>
                    <a:pt x="2283" y="90"/>
                  </a:lnTo>
                  <a:lnTo>
                    <a:pt x="2285" y="93"/>
                  </a:lnTo>
                  <a:lnTo>
                    <a:pt x="2286" y="99"/>
                  </a:lnTo>
                  <a:lnTo>
                    <a:pt x="2287" y="109"/>
                  </a:lnTo>
                  <a:lnTo>
                    <a:pt x="2288" y="120"/>
                  </a:lnTo>
                  <a:lnTo>
                    <a:pt x="2289" y="95"/>
                  </a:lnTo>
                  <a:lnTo>
                    <a:pt x="2290" y="89"/>
                  </a:lnTo>
                  <a:lnTo>
                    <a:pt x="2291" y="118"/>
                  </a:lnTo>
                  <a:lnTo>
                    <a:pt x="2293" y="122"/>
                  </a:lnTo>
                  <a:lnTo>
                    <a:pt x="2294" y="119"/>
                  </a:lnTo>
                  <a:lnTo>
                    <a:pt x="2295" y="98"/>
                  </a:lnTo>
                  <a:lnTo>
                    <a:pt x="2296" y="106"/>
                  </a:lnTo>
                  <a:lnTo>
                    <a:pt x="2297" y="103"/>
                  </a:lnTo>
                  <a:lnTo>
                    <a:pt x="2298" y="108"/>
                  </a:lnTo>
                  <a:lnTo>
                    <a:pt x="2299" y="121"/>
                  </a:lnTo>
                  <a:lnTo>
                    <a:pt x="2301" y="119"/>
                  </a:lnTo>
                  <a:lnTo>
                    <a:pt x="2302" y="115"/>
                  </a:lnTo>
                  <a:lnTo>
                    <a:pt x="2303" y="114"/>
                  </a:lnTo>
                  <a:lnTo>
                    <a:pt x="2304" y="105"/>
                  </a:lnTo>
                  <a:lnTo>
                    <a:pt x="2305" y="126"/>
                  </a:lnTo>
                  <a:lnTo>
                    <a:pt x="2307" y="110"/>
                  </a:lnTo>
                  <a:lnTo>
                    <a:pt x="2308" y="112"/>
                  </a:lnTo>
                  <a:lnTo>
                    <a:pt x="2309" y="95"/>
                  </a:lnTo>
                  <a:lnTo>
                    <a:pt x="2310" y="74"/>
                  </a:lnTo>
                  <a:lnTo>
                    <a:pt x="2311" y="100"/>
                  </a:lnTo>
                  <a:lnTo>
                    <a:pt x="2312" y="96"/>
                  </a:lnTo>
                  <a:lnTo>
                    <a:pt x="2314" y="98"/>
                  </a:lnTo>
                  <a:lnTo>
                    <a:pt x="2315" y="120"/>
                  </a:lnTo>
                  <a:lnTo>
                    <a:pt x="2316" y="97"/>
                  </a:lnTo>
                  <a:lnTo>
                    <a:pt x="2317" y="116"/>
                  </a:lnTo>
                  <a:lnTo>
                    <a:pt x="2318" y="121"/>
                  </a:lnTo>
                  <a:lnTo>
                    <a:pt x="2319" y="99"/>
                  </a:lnTo>
                  <a:lnTo>
                    <a:pt x="2321" y="110"/>
                  </a:lnTo>
                  <a:lnTo>
                    <a:pt x="2322" y="116"/>
                  </a:lnTo>
                  <a:lnTo>
                    <a:pt x="2323" y="122"/>
                  </a:lnTo>
                  <a:lnTo>
                    <a:pt x="2324" y="97"/>
                  </a:lnTo>
                  <a:lnTo>
                    <a:pt x="2325" y="113"/>
                  </a:lnTo>
                  <a:lnTo>
                    <a:pt x="2326" y="121"/>
                  </a:lnTo>
                  <a:lnTo>
                    <a:pt x="2327" y="53"/>
                  </a:lnTo>
                  <a:lnTo>
                    <a:pt x="2329" y="67"/>
                  </a:lnTo>
                  <a:lnTo>
                    <a:pt x="2330" y="66"/>
                  </a:lnTo>
                  <a:lnTo>
                    <a:pt x="2331" y="76"/>
                  </a:lnTo>
                  <a:lnTo>
                    <a:pt x="2332" y="74"/>
                  </a:lnTo>
                  <a:lnTo>
                    <a:pt x="2333" y="81"/>
                  </a:lnTo>
                  <a:lnTo>
                    <a:pt x="2334" y="80"/>
                  </a:lnTo>
                  <a:lnTo>
                    <a:pt x="2335" y="73"/>
                  </a:lnTo>
                  <a:lnTo>
                    <a:pt x="2337" y="98"/>
                  </a:lnTo>
                  <a:lnTo>
                    <a:pt x="2338" y="122"/>
                  </a:lnTo>
                  <a:lnTo>
                    <a:pt x="2339" y="124"/>
                  </a:lnTo>
                  <a:lnTo>
                    <a:pt x="2340" y="113"/>
                  </a:lnTo>
                  <a:lnTo>
                    <a:pt x="2341" y="108"/>
                  </a:lnTo>
                  <a:lnTo>
                    <a:pt x="2342" y="121"/>
                  </a:lnTo>
                  <a:lnTo>
                    <a:pt x="2344" y="119"/>
                  </a:lnTo>
                  <a:lnTo>
                    <a:pt x="2345" y="125"/>
                  </a:lnTo>
                  <a:lnTo>
                    <a:pt x="2346" y="91"/>
                  </a:lnTo>
                  <a:lnTo>
                    <a:pt x="2347" y="76"/>
                  </a:lnTo>
                  <a:lnTo>
                    <a:pt x="2348" y="64"/>
                  </a:lnTo>
                  <a:lnTo>
                    <a:pt x="2349" y="89"/>
                  </a:lnTo>
                  <a:lnTo>
                    <a:pt x="2351" y="69"/>
                  </a:lnTo>
                  <a:lnTo>
                    <a:pt x="2352" y="50"/>
                  </a:lnTo>
                  <a:lnTo>
                    <a:pt x="2353" y="87"/>
                  </a:lnTo>
                  <a:lnTo>
                    <a:pt x="2354" y="59"/>
                  </a:lnTo>
                  <a:lnTo>
                    <a:pt x="2355" y="67"/>
                  </a:lnTo>
                  <a:lnTo>
                    <a:pt x="2356" y="64"/>
                  </a:lnTo>
                  <a:lnTo>
                    <a:pt x="2358" y="55"/>
                  </a:lnTo>
                  <a:lnTo>
                    <a:pt x="2359" y="76"/>
                  </a:lnTo>
                  <a:lnTo>
                    <a:pt x="2360" y="84"/>
                  </a:lnTo>
                  <a:lnTo>
                    <a:pt x="2361" y="93"/>
                  </a:lnTo>
                  <a:lnTo>
                    <a:pt x="2362" y="89"/>
                  </a:lnTo>
                  <a:lnTo>
                    <a:pt x="2363" y="107"/>
                  </a:lnTo>
                  <a:lnTo>
                    <a:pt x="2365" y="122"/>
                  </a:lnTo>
                  <a:lnTo>
                    <a:pt x="2366" y="107"/>
                  </a:lnTo>
                  <a:lnTo>
                    <a:pt x="2367" y="101"/>
                  </a:lnTo>
                  <a:lnTo>
                    <a:pt x="2368" y="110"/>
                  </a:lnTo>
                  <a:lnTo>
                    <a:pt x="2369" y="90"/>
                  </a:lnTo>
                  <a:lnTo>
                    <a:pt x="2370" y="112"/>
                  </a:lnTo>
                  <a:lnTo>
                    <a:pt x="2371" y="114"/>
                  </a:lnTo>
                  <a:lnTo>
                    <a:pt x="2373" y="109"/>
                  </a:lnTo>
                  <a:lnTo>
                    <a:pt x="2374" y="128"/>
                  </a:lnTo>
                  <a:lnTo>
                    <a:pt x="2375" y="115"/>
                  </a:lnTo>
                  <a:lnTo>
                    <a:pt x="2376" y="109"/>
                  </a:lnTo>
                  <a:lnTo>
                    <a:pt x="2377" y="107"/>
                  </a:lnTo>
                  <a:lnTo>
                    <a:pt x="2378" y="111"/>
                  </a:lnTo>
                  <a:lnTo>
                    <a:pt x="2380" y="120"/>
                  </a:lnTo>
                  <a:lnTo>
                    <a:pt x="2381" y="111"/>
                  </a:lnTo>
                  <a:lnTo>
                    <a:pt x="2382" y="100"/>
                  </a:lnTo>
                  <a:lnTo>
                    <a:pt x="2383" y="84"/>
                  </a:lnTo>
                  <a:lnTo>
                    <a:pt x="2384" y="107"/>
                  </a:lnTo>
                  <a:lnTo>
                    <a:pt x="2385" y="86"/>
                  </a:lnTo>
                  <a:lnTo>
                    <a:pt x="2386" y="110"/>
                  </a:lnTo>
                  <a:lnTo>
                    <a:pt x="2388" y="104"/>
                  </a:lnTo>
                  <a:lnTo>
                    <a:pt x="2389" y="121"/>
                  </a:lnTo>
                  <a:lnTo>
                    <a:pt x="2390" y="64"/>
                  </a:lnTo>
                  <a:lnTo>
                    <a:pt x="2391" y="76"/>
                  </a:lnTo>
                  <a:lnTo>
                    <a:pt x="2392" y="85"/>
                  </a:lnTo>
                  <a:lnTo>
                    <a:pt x="2394" y="113"/>
                  </a:lnTo>
                  <a:lnTo>
                    <a:pt x="2395" y="109"/>
                  </a:lnTo>
                  <a:lnTo>
                    <a:pt x="2396" y="98"/>
                  </a:lnTo>
                  <a:lnTo>
                    <a:pt x="2397" y="99"/>
                  </a:lnTo>
                  <a:lnTo>
                    <a:pt x="2398" y="86"/>
                  </a:lnTo>
                  <a:lnTo>
                    <a:pt x="2399" y="100"/>
                  </a:lnTo>
                  <a:lnTo>
                    <a:pt x="2401" y="128"/>
                  </a:lnTo>
                  <a:lnTo>
                    <a:pt x="2402" y="107"/>
                  </a:lnTo>
                  <a:lnTo>
                    <a:pt x="2403" y="116"/>
                  </a:lnTo>
                  <a:lnTo>
                    <a:pt x="2404" y="97"/>
                  </a:lnTo>
                  <a:lnTo>
                    <a:pt x="2405" y="120"/>
                  </a:lnTo>
                  <a:lnTo>
                    <a:pt x="2406" y="116"/>
                  </a:lnTo>
                  <a:lnTo>
                    <a:pt x="2408" y="122"/>
                  </a:lnTo>
                  <a:lnTo>
                    <a:pt x="2409" y="126"/>
                  </a:lnTo>
                  <a:lnTo>
                    <a:pt x="2410" y="114"/>
                  </a:lnTo>
                  <a:lnTo>
                    <a:pt x="2411" y="112"/>
                  </a:lnTo>
                  <a:lnTo>
                    <a:pt x="2412" y="109"/>
                  </a:lnTo>
                  <a:lnTo>
                    <a:pt x="2413" y="114"/>
                  </a:lnTo>
                  <a:lnTo>
                    <a:pt x="2414" y="106"/>
                  </a:lnTo>
                  <a:lnTo>
                    <a:pt x="2416" y="106"/>
                  </a:lnTo>
                  <a:lnTo>
                    <a:pt x="2417" y="112"/>
                  </a:lnTo>
                  <a:lnTo>
                    <a:pt x="2418" y="107"/>
                  </a:lnTo>
                  <a:lnTo>
                    <a:pt x="2419" y="103"/>
                  </a:lnTo>
                  <a:lnTo>
                    <a:pt x="2420" y="108"/>
                  </a:lnTo>
                  <a:lnTo>
                    <a:pt x="2421" y="89"/>
                  </a:lnTo>
                  <a:lnTo>
                    <a:pt x="2422" y="111"/>
                  </a:lnTo>
                  <a:lnTo>
                    <a:pt x="2424" y="107"/>
                  </a:lnTo>
                  <a:lnTo>
                    <a:pt x="2425" y="103"/>
                  </a:lnTo>
                  <a:lnTo>
                    <a:pt x="2426" y="116"/>
                  </a:lnTo>
                  <a:lnTo>
                    <a:pt x="2427" y="99"/>
                  </a:lnTo>
                  <a:lnTo>
                    <a:pt x="2428" y="110"/>
                  </a:lnTo>
                  <a:lnTo>
                    <a:pt x="2429" y="126"/>
                  </a:lnTo>
                  <a:lnTo>
                    <a:pt x="2431" y="88"/>
                  </a:lnTo>
                  <a:lnTo>
                    <a:pt x="2432" y="118"/>
                  </a:lnTo>
                  <a:lnTo>
                    <a:pt x="2433" y="103"/>
                  </a:lnTo>
                  <a:lnTo>
                    <a:pt x="2434" y="93"/>
                  </a:lnTo>
                  <a:lnTo>
                    <a:pt x="2435" y="97"/>
                  </a:lnTo>
                  <a:lnTo>
                    <a:pt x="2436" y="126"/>
                  </a:lnTo>
                  <a:lnTo>
                    <a:pt x="2438" y="102"/>
                  </a:lnTo>
                  <a:lnTo>
                    <a:pt x="2439" y="95"/>
                  </a:lnTo>
                  <a:lnTo>
                    <a:pt x="2440" y="114"/>
                  </a:lnTo>
                  <a:lnTo>
                    <a:pt x="2441" y="99"/>
                  </a:lnTo>
                  <a:lnTo>
                    <a:pt x="2442" y="96"/>
                  </a:lnTo>
                  <a:lnTo>
                    <a:pt x="2443" y="118"/>
                  </a:lnTo>
                  <a:lnTo>
                    <a:pt x="2445" y="93"/>
                  </a:lnTo>
                  <a:lnTo>
                    <a:pt x="2446" y="105"/>
                  </a:lnTo>
                  <a:lnTo>
                    <a:pt x="2447" y="106"/>
                  </a:lnTo>
                  <a:lnTo>
                    <a:pt x="2448" y="97"/>
                  </a:lnTo>
                  <a:lnTo>
                    <a:pt x="2449" y="101"/>
                  </a:lnTo>
                  <a:lnTo>
                    <a:pt x="2450" y="125"/>
                  </a:lnTo>
                  <a:lnTo>
                    <a:pt x="2452" y="115"/>
                  </a:lnTo>
                  <a:lnTo>
                    <a:pt x="2453" y="109"/>
                  </a:lnTo>
                  <a:lnTo>
                    <a:pt x="2454" y="111"/>
                  </a:lnTo>
                  <a:lnTo>
                    <a:pt x="2455" y="112"/>
                  </a:lnTo>
                  <a:lnTo>
                    <a:pt x="2456" y="111"/>
                  </a:lnTo>
                  <a:lnTo>
                    <a:pt x="2457" y="74"/>
                  </a:lnTo>
                  <a:lnTo>
                    <a:pt x="2458" y="80"/>
                  </a:lnTo>
                  <a:lnTo>
                    <a:pt x="2460" y="109"/>
                  </a:lnTo>
                  <a:lnTo>
                    <a:pt x="2461" y="109"/>
                  </a:lnTo>
                  <a:lnTo>
                    <a:pt x="2462" y="100"/>
                  </a:lnTo>
                  <a:lnTo>
                    <a:pt x="2463" y="89"/>
                  </a:lnTo>
                  <a:lnTo>
                    <a:pt x="2464" y="90"/>
                  </a:lnTo>
                  <a:lnTo>
                    <a:pt x="2465" y="93"/>
                  </a:lnTo>
                  <a:lnTo>
                    <a:pt x="2466" y="102"/>
                  </a:lnTo>
                  <a:lnTo>
                    <a:pt x="2468" y="113"/>
                  </a:lnTo>
                  <a:lnTo>
                    <a:pt x="2469" y="118"/>
                  </a:lnTo>
                  <a:lnTo>
                    <a:pt x="2470" y="104"/>
                  </a:lnTo>
                  <a:lnTo>
                    <a:pt x="2471" y="108"/>
                  </a:lnTo>
                  <a:lnTo>
                    <a:pt x="2472" y="101"/>
                  </a:lnTo>
                  <a:lnTo>
                    <a:pt x="2473" y="120"/>
                  </a:lnTo>
                  <a:lnTo>
                    <a:pt x="2475" y="107"/>
                  </a:lnTo>
                  <a:lnTo>
                    <a:pt x="2476" y="117"/>
                  </a:lnTo>
                  <a:lnTo>
                    <a:pt x="2477" y="124"/>
                  </a:lnTo>
                  <a:lnTo>
                    <a:pt x="2478" y="119"/>
                  </a:lnTo>
                  <a:lnTo>
                    <a:pt x="2479" y="113"/>
                  </a:lnTo>
                  <a:lnTo>
                    <a:pt x="2480" y="104"/>
                  </a:lnTo>
                  <a:lnTo>
                    <a:pt x="2482" y="107"/>
                  </a:lnTo>
                  <a:lnTo>
                    <a:pt x="2483" y="105"/>
                  </a:lnTo>
                  <a:lnTo>
                    <a:pt x="2484" y="122"/>
                  </a:lnTo>
                  <a:lnTo>
                    <a:pt x="2485" y="106"/>
                  </a:lnTo>
                  <a:lnTo>
                    <a:pt x="2486" y="118"/>
                  </a:lnTo>
                  <a:lnTo>
                    <a:pt x="2488" y="113"/>
                  </a:lnTo>
                  <a:lnTo>
                    <a:pt x="2489" y="126"/>
                  </a:lnTo>
                  <a:lnTo>
                    <a:pt x="2490" y="123"/>
                  </a:lnTo>
                  <a:lnTo>
                    <a:pt x="2491" y="136"/>
                  </a:lnTo>
                  <a:lnTo>
                    <a:pt x="2492" y="119"/>
                  </a:lnTo>
                  <a:lnTo>
                    <a:pt x="2493" y="121"/>
                  </a:lnTo>
                  <a:lnTo>
                    <a:pt x="2494" y="109"/>
                  </a:lnTo>
                  <a:lnTo>
                    <a:pt x="2496" y="113"/>
                  </a:lnTo>
                  <a:lnTo>
                    <a:pt x="2497" y="105"/>
                  </a:lnTo>
                  <a:lnTo>
                    <a:pt x="2498" y="116"/>
                  </a:lnTo>
                  <a:lnTo>
                    <a:pt x="2499" y="84"/>
                  </a:lnTo>
                  <a:lnTo>
                    <a:pt x="2500" y="76"/>
                  </a:lnTo>
                  <a:lnTo>
                    <a:pt x="2501" y="93"/>
                  </a:lnTo>
                  <a:lnTo>
                    <a:pt x="2503" y="63"/>
                  </a:lnTo>
                  <a:lnTo>
                    <a:pt x="2504" y="86"/>
                  </a:lnTo>
                  <a:lnTo>
                    <a:pt x="2505" y="87"/>
                  </a:lnTo>
                  <a:lnTo>
                    <a:pt x="2506" y="99"/>
                  </a:lnTo>
                  <a:lnTo>
                    <a:pt x="2507" y="87"/>
                  </a:lnTo>
                  <a:lnTo>
                    <a:pt x="2508" y="93"/>
                  </a:lnTo>
                  <a:lnTo>
                    <a:pt x="2509" y="78"/>
                  </a:lnTo>
                  <a:lnTo>
                    <a:pt x="2511" y="82"/>
                  </a:lnTo>
                  <a:lnTo>
                    <a:pt x="2512" y="93"/>
                  </a:lnTo>
                  <a:lnTo>
                    <a:pt x="2513" y="105"/>
                  </a:lnTo>
                  <a:lnTo>
                    <a:pt x="2514" y="82"/>
                  </a:lnTo>
                  <a:lnTo>
                    <a:pt x="2515" y="63"/>
                  </a:lnTo>
                  <a:lnTo>
                    <a:pt x="2516" y="112"/>
                  </a:lnTo>
                  <a:lnTo>
                    <a:pt x="2518" y="99"/>
                  </a:lnTo>
                  <a:lnTo>
                    <a:pt x="2519" y="96"/>
                  </a:lnTo>
                  <a:lnTo>
                    <a:pt x="2520" y="84"/>
                  </a:lnTo>
                  <a:lnTo>
                    <a:pt x="2521" y="103"/>
                  </a:lnTo>
                  <a:lnTo>
                    <a:pt x="2522" y="106"/>
                  </a:lnTo>
                  <a:lnTo>
                    <a:pt x="2523" y="103"/>
                  </a:lnTo>
                  <a:lnTo>
                    <a:pt x="2525" y="112"/>
                  </a:lnTo>
                  <a:lnTo>
                    <a:pt x="2526" y="101"/>
                  </a:lnTo>
                  <a:lnTo>
                    <a:pt x="2527" y="107"/>
                  </a:lnTo>
                  <a:lnTo>
                    <a:pt x="2528" y="76"/>
                  </a:lnTo>
                  <a:lnTo>
                    <a:pt x="2529" y="94"/>
                  </a:lnTo>
                  <a:lnTo>
                    <a:pt x="2530" y="105"/>
                  </a:lnTo>
                  <a:lnTo>
                    <a:pt x="2532" y="68"/>
                  </a:lnTo>
                  <a:lnTo>
                    <a:pt x="2533" y="100"/>
                  </a:lnTo>
                  <a:lnTo>
                    <a:pt x="2534" y="93"/>
                  </a:lnTo>
                  <a:lnTo>
                    <a:pt x="2535" y="53"/>
                  </a:lnTo>
                  <a:lnTo>
                    <a:pt x="2536" y="37"/>
                  </a:lnTo>
                  <a:lnTo>
                    <a:pt x="2537" y="50"/>
                  </a:lnTo>
                  <a:lnTo>
                    <a:pt x="2539" y="35"/>
                  </a:lnTo>
                  <a:lnTo>
                    <a:pt x="2540" y="71"/>
                  </a:lnTo>
                  <a:lnTo>
                    <a:pt x="2541" y="68"/>
                  </a:lnTo>
                  <a:lnTo>
                    <a:pt x="2542" y="78"/>
                  </a:lnTo>
                  <a:lnTo>
                    <a:pt x="2543" y="92"/>
                  </a:lnTo>
                  <a:lnTo>
                    <a:pt x="2544" y="87"/>
                  </a:lnTo>
                  <a:lnTo>
                    <a:pt x="2545" y="119"/>
                  </a:lnTo>
                  <a:lnTo>
                    <a:pt x="2547" y="95"/>
                  </a:lnTo>
                  <a:lnTo>
                    <a:pt x="2548" y="98"/>
                  </a:lnTo>
                  <a:lnTo>
                    <a:pt x="2549" y="89"/>
                  </a:lnTo>
                  <a:lnTo>
                    <a:pt x="2550" y="101"/>
                  </a:lnTo>
                  <a:lnTo>
                    <a:pt x="2551" y="107"/>
                  </a:lnTo>
                  <a:lnTo>
                    <a:pt x="2552" y="114"/>
                  </a:lnTo>
                  <a:lnTo>
                    <a:pt x="2553" y="126"/>
                  </a:lnTo>
                  <a:lnTo>
                    <a:pt x="2555" y="116"/>
                  </a:lnTo>
                  <a:lnTo>
                    <a:pt x="2556" y="116"/>
                  </a:lnTo>
                  <a:lnTo>
                    <a:pt x="2557" y="116"/>
                  </a:lnTo>
                  <a:lnTo>
                    <a:pt x="2558" y="92"/>
                  </a:lnTo>
                  <a:lnTo>
                    <a:pt x="2559" y="107"/>
                  </a:lnTo>
                  <a:lnTo>
                    <a:pt x="2560" y="116"/>
                  </a:lnTo>
                  <a:lnTo>
                    <a:pt x="2562" y="111"/>
                  </a:lnTo>
                  <a:lnTo>
                    <a:pt x="2563" y="101"/>
                  </a:lnTo>
                  <a:lnTo>
                    <a:pt x="2564" y="100"/>
                  </a:lnTo>
                  <a:lnTo>
                    <a:pt x="2565" y="111"/>
                  </a:lnTo>
                  <a:lnTo>
                    <a:pt x="2566" y="107"/>
                  </a:lnTo>
                  <a:lnTo>
                    <a:pt x="2567" y="101"/>
                  </a:lnTo>
                  <a:lnTo>
                    <a:pt x="2569" y="110"/>
                  </a:lnTo>
                  <a:lnTo>
                    <a:pt x="2570" y="95"/>
                  </a:lnTo>
                  <a:lnTo>
                    <a:pt x="2571" y="102"/>
                  </a:lnTo>
                  <a:lnTo>
                    <a:pt x="2572" y="84"/>
                  </a:lnTo>
                  <a:lnTo>
                    <a:pt x="2573" y="64"/>
                  </a:lnTo>
                  <a:lnTo>
                    <a:pt x="2575" y="94"/>
                  </a:lnTo>
                  <a:lnTo>
                    <a:pt x="2576" y="80"/>
                  </a:lnTo>
                  <a:lnTo>
                    <a:pt x="2577" y="86"/>
                  </a:lnTo>
                  <a:lnTo>
                    <a:pt x="2578" y="76"/>
                  </a:lnTo>
                  <a:lnTo>
                    <a:pt x="2579" y="100"/>
                  </a:lnTo>
                  <a:lnTo>
                    <a:pt x="2580" y="111"/>
                  </a:lnTo>
                  <a:lnTo>
                    <a:pt x="2581" y="81"/>
                  </a:lnTo>
                  <a:lnTo>
                    <a:pt x="2583" y="85"/>
                  </a:lnTo>
                  <a:lnTo>
                    <a:pt x="2584" y="93"/>
                  </a:lnTo>
                  <a:lnTo>
                    <a:pt x="2585" y="85"/>
                  </a:lnTo>
                  <a:lnTo>
                    <a:pt x="2586" y="56"/>
                  </a:lnTo>
                  <a:lnTo>
                    <a:pt x="2587" y="90"/>
                  </a:lnTo>
                  <a:lnTo>
                    <a:pt x="2588" y="102"/>
                  </a:lnTo>
                  <a:lnTo>
                    <a:pt x="2589" y="114"/>
                  </a:lnTo>
                  <a:lnTo>
                    <a:pt x="2591" y="97"/>
                  </a:lnTo>
                  <a:lnTo>
                    <a:pt x="2592" y="113"/>
                  </a:lnTo>
                  <a:lnTo>
                    <a:pt x="2593" y="97"/>
                  </a:lnTo>
                  <a:lnTo>
                    <a:pt x="2594" y="111"/>
                  </a:lnTo>
                  <a:lnTo>
                    <a:pt x="2595" y="126"/>
                  </a:lnTo>
                  <a:lnTo>
                    <a:pt x="2596" y="108"/>
                  </a:lnTo>
                  <a:lnTo>
                    <a:pt x="2598" y="123"/>
                  </a:lnTo>
                  <a:lnTo>
                    <a:pt x="2599" y="128"/>
                  </a:lnTo>
                  <a:lnTo>
                    <a:pt x="2600" y="126"/>
                  </a:lnTo>
                  <a:lnTo>
                    <a:pt x="2601" y="112"/>
                  </a:lnTo>
                  <a:lnTo>
                    <a:pt x="2602" y="110"/>
                  </a:lnTo>
                  <a:lnTo>
                    <a:pt x="2603" y="113"/>
                  </a:lnTo>
                  <a:lnTo>
                    <a:pt x="2605" y="110"/>
                  </a:lnTo>
                  <a:lnTo>
                    <a:pt x="2606" y="109"/>
                  </a:lnTo>
                  <a:lnTo>
                    <a:pt x="2607" y="116"/>
                  </a:lnTo>
                  <a:lnTo>
                    <a:pt x="2608" y="122"/>
                  </a:lnTo>
                  <a:lnTo>
                    <a:pt x="2609" y="87"/>
                  </a:lnTo>
                  <a:lnTo>
                    <a:pt x="2610" y="56"/>
                  </a:lnTo>
                  <a:lnTo>
                    <a:pt x="2612" y="88"/>
                  </a:lnTo>
                  <a:lnTo>
                    <a:pt x="2613" y="55"/>
                  </a:lnTo>
                  <a:lnTo>
                    <a:pt x="2614" y="55"/>
                  </a:lnTo>
                  <a:lnTo>
                    <a:pt x="2615" y="52"/>
                  </a:lnTo>
                  <a:lnTo>
                    <a:pt x="2616" y="57"/>
                  </a:lnTo>
                  <a:lnTo>
                    <a:pt x="2617" y="58"/>
                  </a:lnTo>
                  <a:lnTo>
                    <a:pt x="2619" y="77"/>
                  </a:lnTo>
                  <a:lnTo>
                    <a:pt x="2620" y="75"/>
                  </a:lnTo>
                  <a:lnTo>
                    <a:pt x="2621" y="90"/>
                  </a:lnTo>
                  <a:lnTo>
                    <a:pt x="2622" y="100"/>
                  </a:lnTo>
                  <a:lnTo>
                    <a:pt x="2623" y="81"/>
                  </a:lnTo>
                  <a:lnTo>
                    <a:pt x="2624" y="123"/>
                  </a:lnTo>
                  <a:lnTo>
                    <a:pt x="2626" y="109"/>
                  </a:lnTo>
                  <a:lnTo>
                    <a:pt x="2627" y="118"/>
                  </a:lnTo>
                  <a:lnTo>
                    <a:pt x="2628" y="126"/>
                  </a:lnTo>
                  <a:lnTo>
                    <a:pt x="2629" y="122"/>
                  </a:lnTo>
                  <a:lnTo>
                    <a:pt x="2630" y="102"/>
                  </a:lnTo>
                  <a:lnTo>
                    <a:pt x="2631" y="97"/>
                  </a:lnTo>
                  <a:lnTo>
                    <a:pt x="2632" y="108"/>
                  </a:lnTo>
                  <a:lnTo>
                    <a:pt x="2634" y="112"/>
                  </a:lnTo>
                  <a:lnTo>
                    <a:pt x="2635" y="77"/>
                  </a:lnTo>
                  <a:lnTo>
                    <a:pt x="2636" y="89"/>
                  </a:lnTo>
                  <a:lnTo>
                    <a:pt x="2637" y="83"/>
                  </a:lnTo>
                  <a:lnTo>
                    <a:pt x="2638" y="87"/>
                  </a:lnTo>
                  <a:lnTo>
                    <a:pt x="2639" y="67"/>
                  </a:lnTo>
                  <a:lnTo>
                    <a:pt x="2640" y="51"/>
                  </a:lnTo>
                  <a:lnTo>
                    <a:pt x="2642" y="16"/>
                  </a:lnTo>
                  <a:lnTo>
                    <a:pt x="2643" y="41"/>
                  </a:lnTo>
                  <a:lnTo>
                    <a:pt x="2644" y="52"/>
                  </a:lnTo>
                  <a:lnTo>
                    <a:pt x="2645" y="35"/>
                  </a:lnTo>
                  <a:lnTo>
                    <a:pt x="2646" y="82"/>
                  </a:lnTo>
                  <a:lnTo>
                    <a:pt x="2647" y="83"/>
                  </a:lnTo>
                  <a:lnTo>
                    <a:pt x="2649" y="66"/>
                  </a:lnTo>
                  <a:lnTo>
                    <a:pt x="2650" y="61"/>
                  </a:lnTo>
                  <a:lnTo>
                    <a:pt x="2651" y="48"/>
                  </a:lnTo>
                  <a:lnTo>
                    <a:pt x="2652" y="65"/>
                  </a:lnTo>
                  <a:lnTo>
                    <a:pt x="2653" y="84"/>
                  </a:lnTo>
                  <a:lnTo>
                    <a:pt x="2654" y="92"/>
                  </a:lnTo>
                  <a:lnTo>
                    <a:pt x="2656" y="111"/>
                  </a:lnTo>
                  <a:lnTo>
                    <a:pt x="2657" y="104"/>
                  </a:lnTo>
                  <a:lnTo>
                    <a:pt x="2658" y="108"/>
                  </a:lnTo>
                  <a:lnTo>
                    <a:pt x="2659" y="107"/>
                  </a:lnTo>
                  <a:lnTo>
                    <a:pt x="2660" y="92"/>
                  </a:lnTo>
                  <a:lnTo>
                    <a:pt x="2661" y="128"/>
                  </a:lnTo>
                  <a:lnTo>
                    <a:pt x="2663" y="98"/>
                  </a:lnTo>
                  <a:lnTo>
                    <a:pt x="2664" y="115"/>
                  </a:lnTo>
                  <a:lnTo>
                    <a:pt x="2665" y="120"/>
                  </a:lnTo>
                  <a:lnTo>
                    <a:pt x="2666" y="49"/>
                  </a:lnTo>
                  <a:lnTo>
                    <a:pt x="2667" y="74"/>
                  </a:lnTo>
                  <a:lnTo>
                    <a:pt x="2668" y="80"/>
                  </a:lnTo>
                  <a:lnTo>
                    <a:pt x="2670" y="88"/>
                  </a:lnTo>
                  <a:lnTo>
                    <a:pt x="2671" y="88"/>
                  </a:lnTo>
                  <a:lnTo>
                    <a:pt x="2672" y="110"/>
                  </a:lnTo>
                  <a:lnTo>
                    <a:pt x="2673" y="117"/>
                  </a:lnTo>
                  <a:lnTo>
                    <a:pt x="2674" y="104"/>
                  </a:lnTo>
                  <a:lnTo>
                    <a:pt x="2675" y="74"/>
                  </a:lnTo>
                  <a:lnTo>
                    <a:pt x="2676" y="107"/>
                  </a:lnTo>
                  <a:lnTo>
                    <a:pt x="2678" y="112"/>
                  </a:lnTo>
                  <a:lnTo>
                    <a:pt x="2679" y="118"/>
                  </a:lnTo>
                  <a:lnTo>
                    <a:pt x="2680" y="115"/>
                  </a:lnTo>
                  <a:lnTo>
                    <a:pt x="2681" y="103"/>
                  </a:lnTo>
                  <a:lnTo>
                    <a:pt x="2682" y="124"/>
                  </a:lnTo>
                  <a:lnTo>
                    <a:pt x="2683" y="119"/>
                  </a:lnTo>
                  <a:lnTo>
                    <a:pt x="2685" y="112"/>
                  </a:lnTo>
                  <a:lnTo>
                    <a:pt x="2686" y="105"/>
                  </a:lnTo>
                  <a:lnTo>
                    <a:pt x="2687" y="103"/>
                  </a:lnTo>
                  <a:lnTo>
                    <a:pt x="2688" y="87"/>
                  </a:lnTo>
                  <a:lnTo>
                    <a:pt x="2689" y="95"/>
                  </a:lnTo>
                  <a:lnTo>
                    <a:pt x="2690" y="75"/>
                  </a:lnTo>
                  <a:lnTo>
                    <a:pt x="2692" y="78"/>
                  </a:lnTo>
                  <a:lnTo>
                    <a:pt x="2693" y="62"/>
                  </a:lnTo>
                  <a:lnTo>
                    <a:pt x="2694" y="106"/>
                  </a:lnTo>
                  <a:lnTo>
                    <a:pt x="2695" y="97"/>
                  </a:lnTo>
                  <a:lnTo>
                    <a:pt x="2696" y="76"/>
                  </a:lnTo>
                  <a:lnTo>
                    <a:pt x="2697" y="100"/>
                  </a:lnTo>
                  <a:lnTo>
                    <a:pt x="2699" y="88"/>
                  </a:lnTo>
                  <a:lnTo>
                    <a:pt x="2700" y="109"/>
                  </a:lnTo>
                  <a:lnTo>
                    <a:pt x="2701" y="65"/>
                  </a:lnTo>
                  <a:lnTo>
                    <a:pt x="2702" y="81"/>
                  </a:lnTo>
                  <a:lnTo>
                    <a:pt x="2703" y="94"/>
                  </a:lnTo>
                  <a:lnTo>
                    <a:pt x="2704" y="114"/>
                  </a:lnTo>
                  <a:lnTo>
                    <a:pt x="2706" y="114"/>
                  </a:lnTo>
                  <a:lnTo>
                    <a:pt x="2707" y="119"/>
                  </a:lnTo>
                  <a:lnTo>
                    <a:pt x="2708" y="103"/>
                  </a:lnTo>
                  <a:lnTo>
                    <a:pt x="2709" y="93"/>
                  </a:lnTo>
                  <a:lnTo>
                    <a:pt x="2710" y="81"/>
                  </a:lnTo>
                  <a:lnTo>
                    <a:pt x="2711" y="66"/>
                  </a:lnTo>
                  <a:lnTo>
                    <a:pt x="2712" y="48"/>
                  </a:lnTo>
                  <a:lnTo>
                    <a:pt x="2714" y="69"/>
                  </a:lnTo>
                  <a:lnTo>
                    <a:pt x="2715" y="91"/>
                  </a:lnTo>
                  <a:lnTo>
                    <a:pt x="2716" y="86"/>
                  </a:lnTo>
                  <a:lnTo>
                    <a:pt x="2717" y="90"/>
                  </a:lnTo>
                  <a:lnTo>
                    <a:pt x="2718" y="95"/>
                  </a:lnTo>
                  <a:lnTo>
                    <a:pt x="2719" y="114"/>
                  </a:lnTo>
                  <a:lnTo>
                    <a:pt x="2721" y="122"/>
                  </a:lnTo>
                  <a:lnTo>
                    <a:pt x="2722" y="100"/>
                  </a:lnTo>
                  <a:lnTo>
                    <a:pt x="2723" y="108"/>
                  </a:lnTo>
                  <a:lnTo>
                    <a:pt x="2724" y="96"/>
                  </a:lnTo>
                  <a:lnTo>
                    <a:pt x="2725" y="106"/>
                  </a:lnTo>
                  <a:lnTo>
                    <a:pt x="2726" y="109"/>
                  </a:lnTo>
                  <a:lnTo>
                    <a:pt x="2727" y="106"/>
                  </a:lnTo>
                  <a:lnTo>
                    <a:pt x="2729" y="118"/>
                  </a:lnTo>
                  <a:lnTo>
                    <a:pt x="2730" y="119"/>
                  </a:lnTo>
                  <a:lnTo>
                    <a:pt x="2731" y="112"/>
                  </a:lnTo>
                  <a:lnTo>
                    <a:pt x="2732" y="97"/>
                  </a:lnTo>
                  <a:lnTo>
                    <a:pt x="2733" y="107"/>
                  </a:lnTo>
                  <a:lnTo>
                    <a:pt x="2734" y="124"/>
                  </a:lnTo>
                  <a:lnTo>
                    <a:pt x="2736" y="113"/>
                  </a:lnTo>
                  <a:lnTo>
                    <a:pt x="2737" y="110"/>
                  </a:lnTo>
                  <a:lnTo>
                    <a:pt x="2738" y="98"/>
                  </a:lnTo>
                  <a:lnTo>
                    <a:pt x="2739" y="104"/>
                  </a:lnTo>
                  <a:lnTo>
                    <a:pt x="2740" y="116"/>
                  </a:lnTo>
                  <a:lnTo>
                    <a:pt x="2741" y="120"/>
                  </a:lnTo>
                  <a:lnTo>
                    <a:pt x="2743" y="113"/>
                  </a:lnTo>
                  <a:lnTo>
                    <a:pt x="2744" y="134"/>
                  </a:lnTo>
                  <a:lnTo>
                    <a:pt x="2745" y="108"/>
                  </a:lnTo>
                  <a:lnTo>
                    <a:pt x="2746" y="127"/>
                  </a:lnTo>
                  <a:lnTo>
                    <a:pt x="2747" y="109"/>
                  </a:lnTo>
                  <a:lnTo>
                    <a:pt x="2748" y="63"/>
                  </a:lnTo>
                  <a:lnTo>
                    <a:pt x="2750" y="48"/>
                  </a:lnTo>
                  <a:lnTo>
                    <a:pt x="2751" y="84"/>
                  </a:lnTo>
                  <a:lnTo>
                    <a:pt x="2752" y="79"/>
                  </a:lnTo>
                  <a:lnTo>
                    <a:pt x="2753" y="83"/>
                  </a:lnTo>
                  <a:lnTo>
                    <a:pt x="2754" y="98"/>
                  </a:lnTo>
                  <a:lnTo>
                    <a:pt x="2755" y="106"/>
                  </a:lnTo>
                  <a:lnTo>
                    <a:pt x="2757" y="114"/>
                  </a:lnTo>
                  <a:lnTo>
                    <a:pt x="2758" y="105"/>
                  </a:lnTo>
                  <a:lnTo>
                    <a:pt x="2759" y="63"/>
                  </a:lnTo>
                  <a:lnTo>
                    <a:pt x="2760" y="64"/>
                  </a:lnTo>
                  <a:lnTo>
                    <a:pt x="2761" y="70"/>
                  </a:lnTo>
                  <a:lnTo>
                    <a:pt x="2762" y="84"/>
                  </a:lnTo>
                  <a:lnTo>
                    <a:pt x="2763" y="102"/>
                  </a:lnTo>
                  <a:lnTo>
                    <a:pt x="2765" y="90"/>
                  </a:lnTo>
                  <a:lnTo>
                    <a:pt x="2766" y="119"/>
                  </a:lnTo>
                  <a:lnTo>
                    <a:pt x="2767" y="89"/>
                  </a:lnTo>
                  <a:lnTo>
                    <a:pt x="2768" y="99"/>
                  </a:lnTo>
                  <a:lnTo>
                    <a:pt x="2769" y="124"/>
                  </a:lnTo>
                  <a:lnTo>
                    <a:pt x="2770" y="113"/>
                  </a:lnTo>
                  <a:lnTo>
                    <a:pt x="2771" y="106"/>
                  </a:lnTo>
                  <a:lnTo>
                    <a:pt x="2773" y="107"/>
                  </a:lnTo>
                  <a:lnTo>
                    <a:pt x="2774" y="139"/>
                  </a:lnTo>
                  <a:lnTo>
                    <a:pt x="2775" y="121"/>
                  </a:lnTo>
                  <a:lnTo>
                    <a:pt x="2776" y="103"/>
                  </a:lnTo>
                  <a:lnTo>
                    <a:pt x="2777" y="105"/>
                  </a:lnTo>
                  <a:lnTo>
                    <a:pt x="2779" y="120"/>
                  </a:lnTo>
                  <a:lnTo>
                    <a:pt x="2780" y="111"/>
                  </a:lnTo>
                  <a:lnTo>
                    <a:pt x="2781" y="103"/>
                  </a:lnTo>
                  <a:lnTo>
                    <a:pt x="2782" y="115"/>
                  </a:lnTo>
                  <a:lnTo>
                    <a:pt x="2783" y="99"/>
                  </a:lnTo>
                  <a:lnTo>
                    <a:pt x="2784" y="111"/>
                  </a:lnTo>
                  <a:lnTo>
                    <a:pt x="2786" y="103"/>
                  </a:lnTo>
                  <a:lnTo>
                    <a:pt x="2787" y="92"/>
                  </a:lnTo>
                  <a:lnTo>
                    <a:pt x="2788" y="105"/>
                  </a:lnTo>
                  <a:lnTo>
                    <a:pt x="2789" y="111"/>
                  </a:lnTo>
                  <a:lnTo>
                    <a:pt x="2790" y="82"/>
                  </a:lnTo>
                  <a:lnTo>
                    <a:pt x="2791" y="94"/>
                  </a:lnTo>
                  <a:lnTo>
                    <a:pt x="2793" y="107"/>
                  </a:lnTo>
                  <a:lnTo>
                    <a:pt x="2794" y="112"/>
                  </a:lnTo>
                  <a:lnTo>
                    <a:pt x="2795" y="106"/>
                  </a:lnTo>
                  <a:lnTo>
                    <a:pt x="2796" y="111"/>
                  </a:lnTo>
                  <a:lnTo>
                    <a:pt x="2797" y="134"/>
                  </a:lnTo>
                  <a:lnTo>
                    <a:pt x="2798" y="103"/>
                  </a:lnTo>
                  <a:lnTo>
                    <a:pt x="2799" y="134"/>
                  </a:lnTo>
                  <a:lnTo>
                    <a:pt x="2801" y="123"/>
                  </a:lnTo>
                  <a:lnTo>
                    <a:pt x="2802" y="105"/>
                  </a:lnTo>
                  <a:lnTo>
                    <a:pt x="2803" y="112"/>
                  </a:lnTo>
                  <a:lnTo>
                    <a:pt x="2804" y="116"/>
                  </a:lnTo>
                  <a:lnTo>
                    <a:pt x="2805" y="109"/>
                  </a:lnTo>
                  <a:lnTo>
                    <a:pt x="2806" y="112"/>
                  </a:lnTo>
                  <a:lnTo>
                    <a:pt x="2807" y="119"/>
                  </a:lnTo>
                  <a:lnTo>
                    <a:pt x="2809" y="121"/>
                  </a:lnTo>
                  <a:lnTo>
                    <a:pt x="2810" y="119"/>
                  </a:lnTo>
                  <a:lnTo>
                    <a:pt x="2811" y="112"/>
                  </a:lnTo>
                  <a:lnTo>
                    <a:pt x="2812" y="117"/>
                  </a:lnTo>
                  <a:lnTo>
                    <a:pt x="2813" y="126"/>
                  </a:lnTo>
                  <a:lnTo>
                    <a:pt x="2814" y="127"/>
                  </a:lnTo>
                  <a:lnTo>
                    <a:pt x="2816" y="121"/>
                  </a:lnTo>
                  <a:lnTo>
                    <a:pt x="2817" y="123"/>
                  </a:lnTo>
                  <a:lnTo>
                    <a:pt x="2818" y="112"/>
                  </a:lnTo>
                  <a:lnTo>
                    <a:pt x="2819" y="107"/>
                  </a:lnTo>
                  <a:lnTo>
                    <a:pt x="2820" y="113"/>
                  </a:lnTo>
                  <a:lnTo>
                    <a:pt x="2821" y="102"/>
                  </a:lnTo>
                  <a:lnTo>
                    <a:pt x="2823" y="124"/>
                  </a:lnTo>
                  <a:lnTo>
                    <a:pt x="2824" y="118"/>
                  </a:lnTo>
                  <a:lnTo>
                    <a:pt x="2825" y="126"/>
                  </a:lnTo>
                  <a:lnTo>
                    <a:pt x="2826" y="113"/>
                  </a:lnTo>
                  <a:lnTo>
                    <a:pt x="2827" y="107"/>
                  </a:lnTo>
                  <a:lnTo>
                    <a:pt x="2828" y="101"/>
                  </a:lnTo>
                  <a:lnTo>
                    <a:pt x="2830" y="120"/>
                  </a:lnTo>
                  <a:lnTo>
                    <a:pt x="2831" y="114"/>
                  </a:lnTo>
                  <a:lnTo>
                    <a:pt x="2832" y="114"/>
                  </a:lnTo>
                  <a:lnTo>
                    <a:pt x="2833" y="117"/>
                  </a:lnTo>
                  <a:lnTo>
                    <a:pt x="2834" y="113"/>
                  </a:lnTo>
                  <a:lnTo>
                    <a:pt x="2835" y="117"/>
                  </a:lnTo>
                  <a:lnTo>
                    <a:pt x="2837" y="117"/>
                  </a:lnTo>
                  <a:lnTo>
                    <a:pt x="2838" y="112"/>
                  </a:lnTo>
                  <a:lnTo>
                    <a:pt x="2839" y="122"/>
                  </a:lnTo>
                  <a:lnTo>
                    <a:pt x="2840" y="109"/>
                  </a:lnTo>
                  <a:lnTo>
                    <a:pt x="2841" y="107"/>
                  </a:lnTo>
                  <a:lnTo>
                    <a:pt x="2842" y="125"/>
                  </a:lnTo>
                  <a:lnTo>
                    <a:pt x="2844" y="102"/>
                  </a:lnTo>
                  <a:lnTo>
                    <a:pt x="2845" y="105"/>
                  </a:lnTo>
                  <a:lnTo>
                    <a:pt x="2846" y="109"/>
                  </a:lnTo>
                  <a:lnTo>
                    <a:pt x="2847" y="70"/>
                  </a:lnTo>
                  <a:lnTo>
                    <a:pt x="2848" y="54"/>
                  </a:lnTo>
                  <a:lnTo>
                    <a:pt x="2849" y="36"/>
                  </a:lnTo>
                  <a:lnTo>
                    <a:pt x="2850" y="54"/>
                  </a:lnTo>
                  <a:lnTo>
                    <a:pt x="2852" y="63"/>
                  </a:lnTo>
                  <a:lnTo>
                    <a:pt x="2853" y="80"/>
                  </a:lnTo>
                  <a:lnTo>
                    <a:pt x="2854" y="99"/>
                  </a:lnTo>
                  <a:lnTo>
                    <a:pt x="2855" y="87"/>
                  </a:lnTo>
                  <a:lnTo>
                    <a:pt x="2856" y="105"/>
                  </a:lnTo>
                  <a:lnTo>
                    <a:pt x="2857" y="101"/>
                  </a:lnTo>
                  <a:lnTo>
                    <a:pt x="2858" y="89"/>
                  </a:lnTo>
                  <a:lnTo>
                    <a:pt x="2860" y="72"/>
                  </a:lnTo>
                  <a:lnTo>
                    <a:pt x="2861" y="116"/>
                  </a:lnTo>
                  <a:lnTo>
                    <a:pt x="2862" y="93"/>
                  </a:lnTo>
                  <a:lnTo>
                    <a:pt x="2863" y="97"/>
                  </a:lnTo>
                  <a:lnTo>
                    <a:pt x="2864" y="92"/>
                  </a:lnTo>
                  <a:lnTo>
                    <a:pt x="2866" y="94"/>
                  </a:lnTo>
                  <a:lnTo>
                    <a:pt x="2867" y="100"/>
                  </a:lnTo>
                  <a:lnTo>
                    <a:pt x="2868" y="97"/>
                  </a:lnTo>
                  <a:lnTo>
                    <a:pt x="2869" y="124"/>
                  </a:lnTo>
                  <a:lnTo>
                    <a:pt x="2870" y="131"/>
                  </a:lnTo>
                  <a:lnTo>
                    <a:pt x="2871" y="101"/>
                  </a:lnTo>
                  <a:lnTo>
                    <a:pt x="2873" y="124"/>
                  </a:lnTo>
                  <a:lnTo>
                    <a:pt x="2874" y="111"/>
                  </a:lnTo>
                  <a:lnTo>
                    <a:pt x="2875" y="111"/>
                  </a:lnTo>
                  <a:lnTo>
                    <a:pt x="2876" y="126"/>
                  </a:lnTo>
                  <a:lnTo>
                    <a:pt x="2877" y="116"/>
                  </a:lnTo>
                  <a:lnTo>
                    <a:pt x="2878" y="105"/>
                  </a:lnTo>
                  <a:lnTo>
                    <a:pt x="2880" y="111"/>
                  </a:lnTo>
                  <a:lnTo>
                    <a:pt x="2881" y="121"/>
                  </a:lnTo>
                  <a:lnTo>
                    <a:pt x="2882" y="113"/>
                  </a:lnTo>
                  <a:lnTo>
                    <a:pt x="2883" y="88"/>
                  </a:lnTo>
                  <a:lnTo>
                    <a:pt x="2884" y="109"/>
                  </a:lnTo>
                  <a:lnTo>
                    <a:pt x="2885" y="101"/>
                  </a:lnTo>
                  <a:lnTo>
                    <a:pt x="2886" y="119"/>
                  </a:lnTo>
                  <a:lnTo>
                    <a:pt x="2888" y="125"/>
                  </a:lnTo>
                  <a:lnTo>
                    <a:pt x="2889" y="109"/>
                  </a:lnTo>
                  <a:lnTo>
                    <a:pt x="2890" y="108"/>
                  </a:lnTo>
                  <a:lnTo>
                    <a:pt x="2891" y="106"/>
                  </a:lnTo>
                  <a:lnTo>
                    <a:pt x="2892" y="118"/>
                  </a:lnTo>
                  <a:lnTo>
                    <a:pt x="2893" y="106"/>
                  </a:lnTo>
                  <a:lnTo>
                    <a:pt x="2894" y="103"/>
                  </a:lnTo>
                  <a:lnTo>
                    <a:pt x="2896" y="82"/>
                  </a:lnTo>
                  <a:lnTo>
                    <a:pt x="2897" y="74"/>
                  </a:lnTo>
                  <a:lnTo>
                    <a:pt x="2898" y="92"/>
                  </a:lnTo>
                  <a:lnTo>
                    <a:pt x="2899" y="97"/>
                  </a:lnTo>
                  <a:lnTo>
                    <a:pt x="2900" y="91"/>
                  </a:lnTo>
                  <a:lnTo>
                    <a:pt x="2901" y="76"/>
                  </a:lnTo>
                  <a:lnTo>
                    <a:pt x="2903" y="87"/>
                  </a:lnTo>
                  <a:lnTo>
                    <a:pt x="2904" y="116"/>
                  </a:lnTo>
                  <a:lnTo>
                    <a:pt x="2905" y="105"/>
                  </a:lnTo>
                  <a:lnTo>
                    <a:pt x="2906" y="93"/>
                  </a:lnTo>
                  <a:lnTo>
                    <a:pt x="2907" y="89"/>
                  </a:lnTo>
                  <a:lnTo>
                    <a:pt x="2908" y="136"/>
                  </a:lnTo>
                  <a:lnTo>
                    <a:pt x="2910" y="111"/>
                  </a:lnTo>
                  <a:lnTo>
                    <a:pt x="2911" y="103"/>
                  </a:lnTo>
                  <a:lnTo>
                    <a:pt x="2912" y="110"/>
                  </a:lnTo>
                  <a:lnTo>
                    <a:pt x="2913" y="96"/>
                  </a:lnTo>
                  <a:lnTo>
                    <a:pt x="2914" y="89"/>
                  </a:lnTo>
                  <a:lnTo>
                    <a:pt x="2915" y="116"/>
                  </a:lnTo>
                  <a:lnTo>
                    <a:pt x="2917" y="99"/>
                  </a:lnTo>
                  <a:lnTo>
                    <a:pt x="2918" y="116"/>
                  </a:lnTo>
                  <a:lnTo>
                    <a:pt x="2919" y="121"/>
                  </a:lnTo>
                  <a:lnTo>
                    <a:pt x="2920" y="113"/>
                  </a:lnTo>
                  <a:lnTo>
                    <a:pt x="2921" y="84"/>
                  </a:lnTo>
                  <a:lnTo>
                    <a:pt x="2922" y="93"/>
                  </a:lnTo>
                  <a:lnTo>
                    <a:pt x="2924" y="126"/>
                  </a:lnTo>
                  <a:lnTo>
                    <a:pt x="2925" y="100"/>
                  </a:lnTo>
                  <a:lnTo>
                    <a:pt x="2926" y="115"/>
                  </a:lnTo>
                  <a:lnTo>
                    <a:pt x="2927" y="113"/>
                  </a:lnTo>
                  <a:lnTo>
                    <a:pt x="2928" y="104"/>
                  </a:lnTo>
                  <a:lnTo>
                    <a:pt x="2929" y="108"/>
                  </a:lnTo>
                  <a:lnTo>
                    <a:pt x="2930" y="105"/>
                  </a:lnTo>
                  <a:lnTo>
                    <a:pt x="2932" y="111"/>
                  </a:lnTo>
                  <a:lnTo>
                    <a:pt x="2933" y="111"/>
                  </a:lnTo>
                  <a:lnTo>
                    <a:pt x="2934" y="89"/>
                  </a:lnTo>
                  <a:lnTo>
                    <a:pt x="2935" y="88"/>
                  </a:lnTo>
                  <a:lnTo>
                    <a:pt x="2936" y="107"/>
                  </a:lnTo>
                  <a:lnTo>
                    <a:pt x="2937" y="88"/>
                  </a:lnTo>
                  <a:lnTo>
                    <a:pt x="2938" y="103"/>
                  </a:lnTo>
                  <a:lnTo>
                    <a:pt x="2940" y="89"/>
                  </a:lnTo>
                  <a:lnTo>
                    <a:pt x="2941" y="87"/>
                  </a:lnTo>
                  <a:lnTo>
                    <a:pt x="2942" y="119"/>
                  </a:lnTo>
                  <a:lnTo>
                    <a:pt x="2943" y="115"/>
                  </a:lnTo>
                  <a:lnTo>
                    <a:pt x="2944" y="109"/>
                  </a:lnTo>
                  <a:lnTo>
                    <a:pt x="2945" y="93"/>
                  </a:lnTo>
                  <a:lnTo>
                    <a:pt x="2947" y="98"/>
                  </a:lnTo>
                  <a:lnTo>
                    <a:pt x="2948" y="72"/>
                  </a:lnTo>
                  <a:lnTo>
                    <a:pt x="2949" y="105"/>
                  </a:lnTo>
                  <a:lnTo>
                    <a:pt x="2950" y="66"/>
                  </a:lnTo>
                  <a:lnTo>
                    <a:pt x="2951" y="77"/>
                  </a:lnTo>
                  <a:lnTo>
                    <a:pt x="2952" y="88"/>
                  </a:lnTo>
                  <a:lnTo>
                    <a:pt x="2954" y="104"/>
                  </a:lnTo>
                  <a:lnTo>
                    <a:pt x="2955" y="80"/>
                  </a:lnTo>
                  <a:lnTo>
                    <a:pt x="2956" y="55"/>
                  </a:lnTo>
                  <a:lnTo>
                    <a:pt x="2957" y="39"/>
                  </a:lnTo>
                  <a:lnTo>
                    <a:pt x="2958" y="80"/>
                  </a:lnTo>
                  <a:lnTo>
                    <a:pt x="2960" y="67"/>
                  </a:lnTo>
                  <a:lnTo>
                    <a:pt x="2961" y="71"/>
                  </a:lnTo>
                  <a:lnTo>
                    <a:pt x="2962" y="74"/>
                  </a:lnTo>
                  <a:lnTo>
                    <a:pt x="2963" y="91"/>
                  </a:lnTo>
                  <a:lnTo>
                    <a:pt x="2964" y="93"/>
                  </a:lnTo>
                  <a:lnTo>
                    <a:pt x="2965" y="126"/>
                  </a:lnTo>
                  <a:lnTo>
                    <a:pt x="2967" y="106"/>
                  </a:lnTo>
                  <a:lnTo>
                    <a:pt x="2968" y="91"/>
                  </a:lnTo>
                  <a:lnTo>
                    <a:pt x="2969" y="105"/>
                  </a:lnTo>
                  <a:lnTo>
                    <a:pt x="2970" y="113"/>
                  </a:lnTo>
                  <a:lnTo>
                    <a:pt x="2971" y="104"/>
                  </a:lnTo>
                  <a:lnTo>
                    <a:pt x="2972" y="88"/>
                  </a:lnTo>
                  <a:lnTo>
                    <a:pt x="2973" y="91"/>
                  </a:lnTo>
                  <a:lnTo>
                    <a:pt x="2975" y="107"/>
                  </a:lnTo>
                  <a:lnTo>
                    <a:pt x="2976" y="125"/>
                  </a:lnTo>
                  <a:lnTo>
                    <a:pt x="2977" y="122"/>
                  </a:lnTo>
                  <a:lnTo>
                    <a:pt x="2978" y="104"/>
                  </a:lnTo>
                  <a:lnTo>
                    <a:pt x="2979" y="119"/>
                  </a:lnTo>
                  <a:lnTo>
                    <a:pt x="2980" y="117"/>
                  </a:lnTo>
                  <a:lnTo>
                    <a:pt x="2981" y="102"/>
                  </a:lnTo>
                  <a:lnTo>
                    <a:pt x="2983" y="109"/>
                  </a:lnTo>
                  <a:lnTo>
                    <a:pt x="2984" y="122"/>
                  </a:lnTo>
                  <a:lnTo>
                    <a:pt x="2985" y="98"/>
                  </a:lnTo>
                  <a:lnTo>
                    <a:pt x="2986" y="102"/>
                  </a:lnTo>
                  <a:lnTo>
                    <a:pt x="2987" y="108"/>
                  </a:lnTo>
                  <a:lnTo>
                    <a:pt x="2988" y="116"/>
                  </a:lnTo>
                  <a:lnTo>
                    <a:pt x="2990" y="113"/>
                  </a:lnTo>
                  <a:lnTo>
                    <a:pt x="2991" y="113"/>
                  </a:lnTo>
                  <a:lnTo>
                    <a:pt x="2992" y="107"/>
                  </a:lnTo>
                  <a:lnTo>
                    <a:pt x="2993" y="116"/>
                  </a:lnTo>
                  <a:lnTo>
                    <a:pt x="2994" y="109"/>
                  </a:lnTo>
                  <a:lnTo>
                    <a:pt x="2995" y="120"/>
                  </a:lnTo>
                  <a:lnTo>
                    <a:pt x="2997" y="107"/>
                  </a:lnTo>
                  <a:lnTo>
                    <a:pt x="2998" y="124"/>
                  </a:lnTo>
                  <a:lnTo>
                    <a:pt x="2999" y="110"/>
                  </a:lnTo>
                  <a:lnTo>
                    <a:pt x="3000" y="62"/>
                  </a:lnTo>
                  <a:lnTo>
                    <a:pt x="3001" y="59"/>
                  </a:lnTo>
                  <a:lnTo>
                    <a:pt x="3002" y="78"/>
                  </a:lnTo>
                  <a:lnTo>
                    <a:pt x="3004" y="77"/>
                  </a:lnTo>
                  <a:lnTo>
                    <a:pt x="3005" y="75"/>
                  </a:lnTo>
                  <a:lnTo>
                    <a:pt x="3006" y="110"/>
                  </a:lnTo>
                  <a:lnTo>
                    <a:pt x="3007" y="126"/>
                  </a:lnTo>
                  <a:lnTo>
                    <a:pt x="3008" y="101"/>
                  </a:lnTo>
                  <a:lnTo>
                    <a:pt x="3009" y="107"/>
                  </a:lnTo>
                  <a:lnTo>
                    <a:pt x="3011" y="99"/>
                  </a:lnTo>
                  <a:lnTo>
                    <a:pt x="3012" y="78"/>
                  </a:lnTo>
                  <a:lnTo>
                    <a:pt x="3013" y="83"/>
                  </a:lnTo>
                  <a:lnTo>
                    <a:pt x="3014" y="50"/>
                  </a:lnTo>
                  <a:lnTo>
                    <a:pt x="3015" y="76"/>
                  </a:lnTo>
                  <a:lnTo>
                    <a:pt x="3016" y="93"/>
                  </a:lnTo>
                  <a:lnTo>
                    <a:pt x="3017" y="114"/>
                  </a:lnTo>
                  <a:lnTo>
                    <a:pt x="3019" y="86"/>
                  </a:lnTo>
                  <a:lnTo>
                    <a:pt x="3020" y="128"/>
                  </a:lnTo>
                  <a:lnTo>
                    <a:pt x="3021" y="70"/>
                  </a:lnTo>
                  <a:lnTo>
                    <a:pt x="3022" y="65"/>
                  </a:lnTo>
                  <a:lnTo>
                    <a:pt x="3023" y="51"/>
                  </a:lnTo>
                  <a:lnTo>
                    <a:pt x="3024" y="53"/>
                  </a:lnTo>
                  <a:lnTo>
                    <a:pt x="3025" y="54"/>
                  </a:lnTo>
                  <a:lnTo>
                    <a:pt x="3027" y="107"/>
                  </a:lnTo>
                  <a:lnTo>
                    <a:pt x="3028" y="76"/>
                  </a:lnTo>
                  <a:lnTo>
                    <a:pt x="3029" y="91"/>
                  </a:lnTo>
                  <a:lnTo>
                    <a:pt x="3030" y="101"/>
                  </a:lnTo>
                  <a:lnTo>
                    <a:pt x="3031" y="101"/>
                  </a:lnTo>
                  <a:lnTo>
                    <a:pt x="3032" y="109"/>
                  </a:lnTo>
                  <a:lnTo>
                    <a:pt x="3034" y="101"/>
                  </a:lnTo>
                  <a:lnTo>
                    <a:pt x="3035" y="122"/>
                  </a:lnTo>
                  <a:lnTo>
                    <a:pt x="3036" y="100"/>
                  </a:lnTo>
                  <a:lnTo>
                    <a:pt x="3037" y="109"/>
                  </a:lnTo>
                  <a:lnTo>
                    <a:pt x="3038" y="129"/>
                  </a:lnTo>
                  <a:lnTo>
                    <a:pt x="3039" y="87"/>
                  </a:lnTo>
                  <a:lnTo>
                    <a:pt x="3041" y="110"/>
                  </a:lnTo>
                  <a:lnTo>
                    <a:pt x="3042" y="81"/>
                  </a:lnTo>
                  <a:lnTo>
                    <a:pt x="3043" y="43"/>
                  </a:lnTo>
                  <a:lnTo>
                    <a:pt x="3044" y="26"/>
                  </a:lnTo>
                  <a:lnTo>
                    <a:pt x="3045" y="61"/>
                  </a:lnTo>
                  <a:lnTo>
                    <a:pt x="3047" y="75"/>
                  </a:lnTo>
                  <a:lnTo>
                    <a:pt x="3048" y="49"/>
                  </a:lnTo>
                  <a:lnTo>
                    <a:pt x="3049" y="47"/>
                  </a:lnTo>
                  <a:lnTo>
                    <a:pt x="3050" y="47"/>
                  </a:lnTo>
                  <a:lnTo>
                    <a:pt x="3051" y="4"/>
                  </a:lnTo>
                  <a:lnTo>
                    <a:pt x="3052" y="44"/>
                  </a:lnTo>
                  <a:lnTo>
                    <a:pt x="3053" y="82"/>
                  </a:lnTo>
                  <a:lnTo>
                    <a:pt x="3055" y="82"/>
                  </a:lnTo>
                  <a:lnTo>
                    <a:pt x="3056" y="99"/>
                  </a:lnTo>
                  <a:lnTo>
                    <a:pt x="3057" y="105"/>
                  </a:lnTo>
                  <a:lnTo>
                    <a:pt x="3058" y="102"/>
                  </a:lnTo>
                  <a:lnTo>
                    <a:pt x="3059" y="105"/>
                  </a:lnTo>
                  <a:lnTo>
                    <a:pt x="3060" y="119"/>
                  </a:lnTo>
                  <a:lnTo>
                    <a:pt x="3061" y="118"/>
                  </a:lnTo>
                  <a:lnTo>
                    <a:pt x="3063" y="116"/>
                  </a:lnTo>
                  <a:lnTo>
                    <a:pt x="3064" y="122"/>
                  </a:lnTo>
                  <a:lnTo>
                    <a:pt x="3065" y="102"/>
                  </a:lnTo>
                  <a:lnTo>
                    <a:pt x="3066" y="124"/>
                  </a:lnTo>
                  <a:lnTo>
                    <a:pt x="3067" y="98"/>
                  </a:lnTo>
                  <a:lnTo>
                    <a:pt x="3068" y="111"/>
                  </a:lnTo>
                  <a:lnTo>
                    <a:pt x="3070" y="111"/>
                  </a:lnTo>
                  <a:lnTo>
                    <a:pt x="3071" y="121"/>
                  </a:lnTo>
                  <a:lnTo>
                    <a:pt x="3072" y="108"/>
                  </a:lnTo>
                  <a:lnTo>
                    <a:pt x="3073" y="106"/>
                  </a:lnTo>
                  <a:lnTo>
                    <a:pt x="3074" y="120"/>
                  </a:lnTo>
                  <a:lnTo>
                    <a:pt x="3075" y="111"/>
                  </a:lnTo>
                  <a:lnTo>
                    <a:pt x="3077" y="112"/>
                  </a:lnTo>
                  <a:lnTo>
                    <a:pt x="3078" y="123"/>
                  </a:lnTo>
                  <a:lnTo>
                    <a:pt x="3079" y="107"/>
                  </a:lnTo>
                  <a:lnTo>
                    <a:pt x="3080" y="120"/>
                  </a:lnTo>
                  <a:lnTo>
                    <a:pt x="3081" y="127"/>
                  </a:lnTo>
                  <a:lnTo>
                    <a:pt x="3082" y="115"/>
                  </a:lnTo>
                  <a:lnTo>
                    <a:pt x="3084" y="106"/>
                  </a:lnTo>
                  <a:lnTo>
                    <a:pt x="3085" y="111"/>
                  </a:lnTo>
                  <a:lnTo>
                    <a:pt x="3086" y="134"/>
                  </a:lnTo>
                  <a:lnTo>
                    <a:pt x="3087" y="133"/>
                  </a:lnTo>
                  <a:lnTo>
                    <a:pt x="3088" y="127"/>
                  </a:lnTo>
                  <a:lnTo>
                    <a:pt x="3089" y="108"/>
                  </a:lnTo>
                  <a:lnTo>
                    <a:pt x="3091" y="109"/>
                  </a:lnTo>
                  <a:lnTo>
                    <a:pt x="3092" y="122"/>
                  </a:lnTo>
                  <a:lnTo>
                    <a:pt x="3093" y="118"/>
                  </a:lnTo>
                  <a:lnTo>
                    <a:pt x="3094" y="109"/>
                  </a:lnTo>
                  <a:lnTo>
                    <a:pt x="3095" y="70"/>
                  </a:lnTo>
                  <a:lnTo>
                    <a:pt x="3096" y="100"/>
                  </a:lnTo>
                  <a:lnTo>
                    <a:pt x="3098" y="103"/>
                  </a:lnTo>
                  <a:lnTo>
                    <a:pt x="3099" y="64"/>
                  </a:lnTo>
                  <a:lnTo>
                    <a:pt x="3100" y="50"/>
                  </a:lnTo>
                  <a:lnTo>
                    <a:pt x="3101" y="60"/>
                  </a:lnTo>
                  <a:lnTo>
                    <a:pt x="3102" y="76"/>
                  </a:lnTo>
                  <a:lnTo>
                    <a:pt x="3103" y="88"/>
                  </a:lnTo>
                  <a:lnTo>
                    <a:pt x="3104" y="94"/>
                  </a:lnTo>
                  <a:lnTo>
                    <a:pt x="3106" y="89"/>
                  </a:lnTo>
                  <a:lnTo>
                    <a:pt x="3107" y="97"/>
                  </a:lnTo>
                  <a:lnTo>
                    <a:pt x="3108" y="105"/>
                  </a:lnTo>
                  <a:lnTo>
                    <a:pt x="3109" y="103"/>
                  </a:lnTo>
                  <a:lnTo>
                    <a:pt x="3110" y="108"/>
                  </a:lnTo>
                  <a:lnTo>
                    <a:pt x="3111" y="104"/>
                  </a:lnTo>
                  <a:lnTo>
                    <a:pt x="3112" y="108"/>
                  </a:lnTo>
                  <a:lnTo>
                    <a:pt x="3114" y="115"/>
                  </a:lnTo>
                  <a:lnTo>
                    <a:pt x="3115" y="132"/>
                  </a:lnTo>
                  <a:lnTo>
                    <a:pt x="3116" y="134"/>
                  </a:lnTo>
                  <a:lnTo>
                    <a:pt x="3117" y="118"/>
                  </a:lnTo>
                  <a:lnTo>
                    <a:pt x="3118" y="123"/>
                  </a:lnTo>
                  <a:lnTo>
                    <a:pt x="3119" y="115"/>
                  </a:lnTo>
                  <a:lnTo>
                    <a:pt x="3121" y="120"/>
                  </a:lnTo>
                  <a:lnTo>
                    <a:pt x="3122" y="133"/>
                  </a:lnTo>
                  <a:lnTo>
                    <a:pt x="3123" y="121"/>
                  </a:lnTo>
                  <a:lnTo>
                    <a:pt x="3124" y="137"/>
                  </a:lnTo>
                  <a:lnTo>
                    <a:pt x="3125" y="126"/>
                  </a:lnTo>
                  <a:lnTo>
                    <a:pt x="3126" y="106"/>
                  </a:lnTo>
                  <a:lnTo>
                    <a:pt x="3128" y="107"/>
                  </a:lnTo>
                  <a:lnTo>
                    <a:pt x="3129" y="119"/>
                  </a:lnTo>
                  <a:lnTo>
                    <a:pt x="3130" y="125"/>
                  </a:lnTo>
                  <a:lnTo>
                    <a:pt x="3131" y="132"/>
                  </a:lnTo>
                  <a:lnTo>
                    <a:pt x="3132" y="115"/>
                  </a:lnTo>
                  <a:lnTo>
                    <a:pt x="3133" y="111"/>
                  </a:lnTo>
                  <a:lnTo>
                    <a:pt x="3135" y="117"/>
                  </a:lnTo>
                  <a:lnTo>
                    <a:pt x="3136" y="111"/>
                  </a:lnTo>
                  <a:lnTo>
                    <a:pt x="3137" y="102"/>
                  </a:lnTo>
                  <a:lnTo>
                    <a:pt x="3138" y="109"/>
                  </a:lnTo>
                  <a:lnTo>
                    <a:pt x="3139" y="123"/>
                  </a:lnTo>
                  <a:lnTo>
                    <a:pt x="3140" y="101"/>
                  </a:lnTo>
                  <a:lnTo>
                    <a:pt x="3142" y="116"/>
                  </a:lnTo>
                  <a:lnTo>
                    <a:pt x="3143" y="109"/>
                  </a:lnTo>
                  <a:lnTo>
                    <a:pt x="3144" y="28"/>
                  </a:lnTo>
                  <a:lnTo>
                    <a:pt x="3145" y="47"/>
                  </a:lnTo>
                  <a:lnTo>
                    <a:pt x="3146" y="40"/>
                  </a:lnTo>
                  <a:lnTo>
                    <a:pt x="3147" y="53"/>
                  </a:lnTo>
                  <a:lnTo>
                    <a:pt x="3148" y="29"/>
                  </a:lnTo>
                  <a:lnTo>
                    <a:pt x="3150" y="35"/>
                  </a:lnTo>
                  <a:lnTo>
                    <a:pt x="3151" y="37"/>
                  </a:lnTo>
                  <a:lnTo>
                    <a:pt x="3152" y="45"/>
                  </a:lnTo>
                  <a:lnTo>
                    <a:pt x="3153" y="38"/>
                  </a:lnTo>
                  <a:lnTo>
                    <a:pt x="3154" y="48"/>
                  </a:lnTo>
                  <a:lnTo>
                    <a:pt x="3155" y="54"/>
                  </a:lnTo>
                  <a:lnTo>
                    <a:pt x="3157" y="64"/>
                  </a:lnTo>
                  <a:lnTo>
                    <a:pt x="3158" y="58"/>
                  </a:lnTo>
                  <a:lnTo>
                    <a:pt x="3159" y="69"/>
                  </a:lnTo>
                  <a:lnTo>
                    <a:pt x="3160" y="78"/>
                  </a:lnTo>
                  <a:lnTo>
                    <a:pt x="3161" y="69"/>
                  </a:lnTo>
                  <a:lnTo>
                    <a:pt x="3162" y="89"/>
                  </a:lnTo>
                  <a:lnTo>
                    <a:pt x="3164" y="86"/>
                  </a:lnTo>
                  <a:lnTo>
                    <a:pt x="3165" y="99"/>
                  </a:lnTo>
                  <a:lnTo>
                    <a:pt x="3166" y="101"/>
                  </a:lnTo>
                  <a:lnTo>
                    <a:pt x="3167" y="124"/>
                  </a:lnTo>
                  <a:lnTo>
                    <a:pt x="3168" y="105"/>
                  </a:lnTo>
                  <a:lnTo>
                    <a:pt x="3169" y="104"/>
                  </a:lnTo>
                  <a:lnTo>
                    <a:pt x="3171" y="99"/>
                  </a:lnTo>
                  <a:lnTo>
                    <a:pt x="3172" y="98"/>
                  </a:lnTo>
                  <a:lnTo>
                    <a:pt x="3173" y="95"/>
                  </a:lnTo>
                  <a:lnTo>
                    <a:pt x="3174" y="69"/>
                  </a:lnTo>
                  <a:lnTo>
                    <a:pt x="3175" y="92"/>
                  </a:lnTo>
                  <a:lnTo>
                    <a:pt x="3176" y="97"/>
                  </a:lnTo>
                  <a:lnTo>
                    <a:pt x="3178" y="98"/>
                  </a:lnTo>
                  <a:lnTo>
                    <a:pt x="3179" y="109"/>
                  </a:lnTo>
                  <a:lnTo>
                    <a:pt x="3180" y="113"/>
                  </a:lnTo>
                  <a:lnTo>
                    <a:pt x="3181" y="33"/>
                  </a:lnTo>
                  <a:lnTo>
                    <a:pt x="3182" y="48"/>
                  </a:lnTo>
                  <a:lnTo>
                    <a:pt x="3183" y="93"/>
                  </a:lnTo>
                  <a:lnTo>
                    <a:pt x="3184" y="91"/>
                  </a:lnTo>
                  <a:lnTo>
                    <a:pt x="3186" y="75"/>
                  </a:lnTo>
                  <a:lnTo>
                    <a:pt x="3187" y="114"/>
                  </a:lnTo>
                  <a:lnTo>
                    <a:pt x="3188" y="93"/>
                  </a:lnTo>
                  <a:lnTo>
                    <a:pt x="3189" y="101"/>
                  </a:lnTo>
                  <a:lnTo>
                    <a:pt x="3190" y="101"/>
                  </a:lnTo>
                  <a:lnTo>
                    <a:pt x="3191" y="110"/>
                  </a:lnTo>
                  <a:lnTo>
                    <a:pt x="3193" y="105"/>
                  </a:lnTo>
                  <a:lnTo>
                    <a:pt x="3194" y="101"/>
                  </a:lnTo>
                  <a:lnTo>
                    <a:pt x="3195" y="102"/>
                  </a:lnTo>
                  <a:lnTo>
                    <a:pt x="3196" y="84"/>
                  </a:lnTo>
                  <a:lnTo>
                    <a:pt x="3197" y="111"/>
                  </a:lnTo>
                  <a:lnTo>
                    <a:pt x="3198" y="129"/>
                  </a:lnTo>
                  <a:lnTo>
                    <a:pt x="3199" y="101"/>
                  </a:lnTo>
                  <a:lnTo>
                    <a:pt x="3201" y="118"/>
                  </a:lnTo>
                  <a:lnTo>
                    <a:pt x="3202" y="117"/>
                  </a:lnTo>
                  <a:lnTo>
                    <a:pt x="3203" y="116"/>
                  </a:lnTo>
                  <a:lnTo>
                    <a:pt x="3204" y="105"/>
                  </a:lnTo>
                  <a:lnTo>
                    <a:pt x="3205" y="126"/>
                  </a:lnTo>
                  <a:lnTo>
                    <a:pt x="3206" y="112"/>
                  </a:lnTo>
                  <a:lnTo>
                    <a:pt x="3208" y="105"/>
                  </a:lnTo>
                  <a:lnTo>
                    <a:pt x="3209" y="95"/>
                  </a:lnTo>
                  <a:lnTo>
                    <a:pt x="3210" y="74"/>
                  </a:lnTo>
                  <a:lnTo>
                    <a:pt x="3211" y="45"/>
                  </a:lnTo>
                  <a:lnTo>
                    <a:pt x="3212" y="59"/>
                  </a:lnTo>
                  <a:lnTo>
                    <a:pt x="3213" y="33"/>
                  </a:lnTo>
                  <a:lnTo>
                    <a:pt x="3215" y="44"/>
                  </a:lnTo>
                  <a:lnTo>
                    <a:pt x="3216" y="93"/>
                  </a:lnTo>
                  <a:lnTo>
                    <a:pt x="3217" y="78"/>
                  </a:lnTo>
                  <a:lnTo>
                    <a:pt x="3218" y="82"/>
                  </a:lnTo>
                  <a:lnTo>
                    <a:pt x="3219" y="82"/>
                  </a:lnTo>
                  <a:lnTo>
                    <a:pt x="3220" y="60"/>
                  </a:lnTo>
                  <a:lnTo>
                    <a:pt x="3222" y="78"/>
                  </a:lnTo>
                  <a:lnTo>
                    <a:pt x="3223" y="67"/>
                  </a:lnTo>
                  <a:lnTo>
                    <a:pt x="3224" y="74"/>
                  </a:lnTo>
                  <a:lnTo>
                    <a:pt x="3225" y="102"/>
                  </a:lnTo>
                  <a:lnTo>
                    <a:pt x="3226" y="68"/>
                  </a:lnTo>
                  <a:lnTo>
                    <a:pt x="3227" y="94"/>
                  </a:lnTo>
                  <a:lnTo>
                    <a:pt x="3229" y="95"/>
                  </a:lnTo>
                  <a:lnTo>
                    <a:pt x="3230" y="97"/>
                  </a:lnTo>
                  <a:lnTo>
                    <a:pt x="3231" y="76"/>
                  </a:lnTo>
                  <a:lnTo>
                    <a:pt x="3232" y="98"/>
                  </a:lnTo>
                  <a:lnTo>
                    <a:pt x="3233" y="105"/>
                  </a:lnTo>
                  <a:lnTo>
                    <a:pt x="3234" y="116"/>
                  </a:lnTo>
                  <a:lnTo>
                    <a:pt x="3235" y="105"/>
                  </a:lnTo>
                  <a:lnTo>
                    <a:pt x="3237" y="90"/>
                  </a:lnTo>
                  <a:lnTo>
                    <a:pt x="3238" y="105"/>
                  </a:lnTo>
                  <a:lnTo>
                    <a:pt x="3239" y="113"/>
                  </a:lnTo>
                  <a:lnTo>
                    <a:pt x="3240" y="115"/>
                  </a:lnTo>
                  <a:lnTo>
                    <a:pt x="3241" y="108"/>
                  </a:lnTo>
                  <a:lnTo>
                    <a:pt x="3242" y="105"/>
                  </a:lnTo>
                  <a:lnTo>
                    <a:pt x="3243" y="74"/>
                  </a:lnTo>
                  <a:lnTo>
                    <a:pt x="3245" y="77"/>
                  </a:lnTo>
                  <a:lnTo>
                    <a:pt x="3246" y="109"/>
                  </a:lnTo>
                  <a:lnTo>
                    <a:pt x="3247" y="95"/>
                  </a:lnTo>
                  <a:lnTo>
                    <a:pt x="3248" y="105"/>
                  </a:lnTo>
                  <a:lnTo>
                    <a:pt x="3249" y="101"/>
                  </a:lnTo>
                  <a:lnTo>
                    <a:pt x="3251" y="96"/>
                  </a:lnTo>
                  <a:lnTo>
                    <a:pt x="3252" y="105"/>
                  </a:lnTo>
                  <a:lnTo>
                    <a:pt x="3253" y="104"/>
                  </a:lnTo>
                  <a:lnTo>
                    <a:pt x="3254" y="99"/>
                  </a:lnTo>
                  <a:lnTo>
                    <a:pt x="3255" y="122"/>
                  </a:lnTo>
                  <a:lnTo>
                    <a:pt x="3256" y="99"/>
                  </a:lnTo>
                  <a:lnTo>
                    <a:pt x="3258" y="101"/>
                  </a:lnTo>
                  <a:lnTo>
                    <a:pt x="3259" y="119"/>
                  </a:lnTo>
                  <a:lnTo>
                    <a:pt x="3260" y="114"/>
                  </a:lnTo>
                  <a:lnTo>
                    <a:pt x="3261" y="132"/>
                  </a:lnTo>
                  <a:lnTo>
                    <a:pt x="3262" y="126"/>
                  </a:lnTo>
                  <a:lnTo>
                    <a:pt x="3263" y="120"/>
                  </a:lnTo>
                  <a:lnTo>
                    <a:pt x="3265" y="124"/>
                  </a:lnTo>
                  <a:lnTo>
                    <a:pt x="3266" y="105"/>
                  </a:lnTo>
                  <a:lnTo>
                    <a:pt x="3267" y="97"/>
                  </a:lnTo>
                  <a:lnTo>
                    <a:pt x="3268" y="114"/>
                  </a:lnTo>
                  <a:lnTo>
                    <a:pt x="3269" y="113"/>
                  </a:lnTo>
                  <a:lnTo>
                    <a:pt x="3270" y="107"/>
                  </a:lnTo>
                  <a:lnTo>
                    <a:pt x="3271" y="109"/>
                  </a:lnTo>
                  <a:lnTo>
                    <a:pt x="3273" y="109"/>
                  </a:lnTo>
                  <a:lnTo>
                    <a:pt x="3274" y="109"/>
                  </a:lnTo>
                  <a:lnTo>
                    <a:pt x="3275" y="87"/>
                  </a:lnTo>
                  <a:lnTo>
                    <a:pt x="3276" y="102"/>
                  </a:lnTo>
                  <a:lnTo>
                    <a:pt x="3277" y="85"/>
                  </a:lnTo>
                  <a:lnTo>
                    <a:pt x="3278" y="69"/>
                  </a:lnTo>
                  <a:lnTo>
                    <a:pt x="3279" y="66"/>
                  </a:lnTo>
                  <a:lnTo>
                    <a:pt x="3281" y="59"/>
                  </a:lnTo>
                  <a:lnTo>
                    <a:pt x="3282" y="100"/>
                  </a:lnTo>
                  <a:lnTo>
                    <a:pt x="3283" y="75"/>
                  </a:lnTo>
                  <a:lnTo>
                    <a:pt x="3284" y="95"/>
                  </a:lnTo>
                  <a:lnTo>
                    <a:pt x="3285" y="80"/>
                  </a:lnTo>
                  <a:lnTo>
                    <a:pt x="3286" y="85"/>
                  </a:lnTo>
                  <a:lnTo>
                    <a:pt x="3288" y="93"/>
                  </a:lnTo>
                  <a:lnTo>
                    <a:pt x="3289" y="95"/>
                  </a:lnTo>
                  <a:lnTo>
                    <a:pt x="3290" y="109"/>
                  </a:lnTo>
                  <a:lnTo>
                    <a:pt x="3291" y="119"/>
                  </a:lnTo>
                  <a:lnTo>
                    <a:pt x="3292" y="118"/>
                  </a:lnTo>
                  <a:lnTo>
                    <a:pt x="3293" y="119"/>
                  </a:lnTo>
                  <a:lnTo>
                    <a:pt x="3295" y="121"/>
                  </a:lnTo>
                  <a:lnTo>
                    <a:pt x="3296" y="109"/>
                  </a:lnTo>
                  <a:lnTo>
                    <a:pt x="3297" y="118"/>
                  </a:lnTo>
                  <a:lnTo>
                    <a:pt x="3298" y="111"/>
                  </a:lnTo>
                  <a:lnTo>
                    <a:pt x="3299" y="118"/>
                  </a:lnTo>
                  <a:lnTo>
                    <a:pt x="3300" y="121"/>
                  </a:lnTo>
                  <a:lnTo>
                    <a:pt x="3302" y="105"/>
                  </a:lnTo>
                  <a:lnTo>
                    <a:pt x="3303" y="117"/>
                  </a:lnTo>
                  <a:lnTo>
                    <a:pt x="3304" y="105"/>
                  </a:lnTo>
                  <a:lnTo>
                    <a:pt x="3305" y="124"/>
                  </a:lnTo>
                  <a:lnTo>
                    <a:pt x="3306" y="106"/>
                  </a:lnTo>
                  <a:lnTo>
                    <a:pt x="3307" y="114"/>
                  </a:lnTo>
                  <a:lnTo>
                    <a:pt x="3309" y="96"/>
                  </a:lnTo>
                  <a:lnTo>
                    <a:pt x="3310" y="107"/>
                  </a:lnTo>
                  <a:lnTo>
                    <a:pt x="3311" y="84"/>
                  </a:lnTo>
                  <a:lnTo>
                    <a:pt x="3312" y="81"/>
                  </a:lnTo>
                  <a:lnTo>
                    <a:pt x="3313" y="105"/>
                  </a:lnTo>
                  <a:lnTo>
                    <a:pt x="3314" y="110"/>
                  </a:lnTo>
                  <a:lnTo>
                    <a:pt x="3316" y="114"/>
                  </a:lnTo>
                  <a:lnTo>
                    <a:pt x="3317" y="113"/>
                  </a:lnTo>
                  <a:lnTo>
                    <a:pt x="3318" y="117"/>
                  </a:lnTo>
                  <a:lnTo>
                    <a:pt x="3319" y="106"/>
                  </a:lnTo>
                  <a:lnTo>
                    <a:pt x="3320" y="101"/>
                  </a:lnTo>
                  <a:lnTo>
                    <a:pt x="3321" y="118"/>
                  </a:lnTo>
                  <a:lnTo>
                    <a:pt x="3322" y="91"/>
                  </a:lnTo>
                  <a:lnTo>
                    <a:pt x="3324" y="100"/>
                  </a:lnTo>
                  <a:lnTo>
                    <a:pt x="3325" y="105"/>
                  </a:lnTo>
                  <a:lnTo>
                    <a:pt x="3326" y="122"/>
                  </a:lnTo>
                  <a:lnTo>
                    <a:pt x="3327" y="96"/>
                  </a:lnTo>
                  <a:lnTo>
                    <a:pt x="3328" y="100"/>
                  </a:lnTo>
                  <a:lnTo>
                    <a:pt x="3329" y="72"/>
                  </a:lnTo>
                  <a:lnTo>
                    <a:pt x="3330" y="92"/>
                  </a:lnTo>
                  <a:lnTo>
                    <a:pt x="3332" y="103"/>
                  </a:lnTo>
                  <a:lnTo>
                    <a:pt x="3333" y="129"/>
                  </a:lnTo>
                  <a:lnTo>
                    <a:pt x="3334" y="77"/>
                  </a:lnTo>
                  <a:lnTo>
                    <a:pt x="3335" y="84"/>
                  </a:lnTo>
                  <a:lnTo>
                    <a:pt x="3336" y="86"/>
                  </a:lnTo>
                  <a:lnTo>
                    <a:pt x="3338" y="101"/>
                  </a:lnTo>
                  <a:lnTo>
                    <a:pt x="3339" y="105"/>
                  </a:lnTo>
                  <a:lnTo>
                    <a:pt x="3340" y="91"/>
                  </a:lnTo>
                  <a:lnTo>
                    <a:pt x="3341" y="99"/>
                  </a:lnTo>
                  <a:lnTo>
                    <a:pt x="3342" y="80"/>
                  </a:lnTo>
                  <a:lnTo>
                    <a:pt x="3343" y="101"/>
                  </a:lnTo>
                  <a:lnTo>
                    <a:pt x="3345" y="114"/>
                  </a:lnTo>
                  <a:lnTo>
                    <a:pt x="3346" y="104"/>
                  </a:lnTo>
                  <a:lnTo>
                    <a:pt x="3347" y="85"/>
                  </a:lnTo>
                  <a:lnTo>
                    <a:pt x="3348" y="45"/>
                  </a:lnTo>
                  <a:lnTo>
                    <a:pt x="3349" y="61"/>
                  </a:lnTo>
                  <a:lnTo>
                    <a:pt x="3350" y="88"/>
                  </a:lnTo>
                  <a:lnTo>
                    <a:pt x="3352" y="104"/>
                  </a:lnTo>
                  <a:lnTo>
                    <a:pt x="3353" y="94"/>
                  </a:lnTo>
                  <a:lnTo>
                    <a:pt x="3354" y="86"/>
                  </a:lnTo>
                  <a:lnTo>
                    <a:pt x="3355" y="26"/>
                  </a:lnTo>
                  <a:lnTo>
                    <a:pt x="3356" y="38"/>
                  </a:lnTo>
                  <a:lnTo>
                    <a:pt x="3357" y="24"/>
                  </a:lnTo>
                  <a:lnTo>
                    <a:pt x="3358" y="83"/>
                  </a:lnTo>
                  <a:lnTo>
                    <a:pt x="3360" y="84"/>
                  </a:lnTo>
                  <a:lnTo>
                    <a:pt x="3361" y="87"/>
                  </a:lnTo>
                  <a:lnTo>
                    <a:pt x="3362" y="115"/>
                  </a:lnTo>
                  <a:lnTo>
                    <a:pt x="3363" y="79"/>
                  </a:lnTo>
                  <a:lnTo>
                    <a:pt x="3364" y="26"/>
                  </a:lnTo>
                  <a:lnTo>
                    <a:pt x="3365" y="39"/>
                  </a:lnTo>
                  <a:lnTo>
                    <a:pt x="3366" y="29"/>
                  </a:lnTo>
                  <a:lnTo>
                    <a:pt x="3368" y="64"/>
                  </a:lnTo>
                  <a:lnTo>
                    <a:pt x="3369" y="92"/>
                  </a:lnTo>
                  <a:lnTo>
                    <a:pt x="3370" y="62"/>
                  </a:lnTo>
                  <a:lnTo>
                    <a:pt x="3371" y="83"/>
                  </a:lnTo>
                  <a:lnTo>
                    <a:pt x="3372" y="69"/>
                  </a:lnTo>
                  <a:lnTo>
                    <a:pt x="3373" y="90"/>
                  </a:lnTo>
                  <a:lnTo>
                    <a:pt x="3375" y="92"/>
                  </a:lnTo>
                  <a:lnTo>
                    <a:pt x="3376" y="80"/>
                  </a:lnTo>
                  <a:lnTo>
                    <a:pt x="3377" y="98"/>
                  </a:lnTo>
                  <a:lnTo>
                    <a:pt x="3378" y="108"/>
                  </a:lnTo>
                  <a:lnTo>
                    <a:pt x="3379" y="96"/>
                  </a:lnTo>
                  <a:lnTo>
                    <a:pt x="3380" y="97"/>
                  </a:lnTo>
                  <a:lnTo>
                    <a:pt x="3382" y="88"/>
                  </a:lnTo>
                  <a:lnTo>
                    <a:pt x="3383" y="91"/>
                  </a:lnTo>
                  <a:lnTo>
                    <a:pt x="3384" y="120"/>
                  </a:lnTo>
                  <a:lnTo>
                    <a:pt x="3385" y="107"/>
                  </a:lnTo>
                  <a:lnTo>
                    <a:pt x="3386" y="115"/>
                  </a:lnTo>
                  <a:lnTo>
                    <a:pt x="3387" y="109"/>
                  </a:lnTo>
                  <a:lnTo>
                    <a:pt x="3389" y="91"/>
                  </a:lnTo>
                  <a:lnTo>
                    <a:pt x="3390" y="106"/>
                  </a:lnTo>
                  <a:lnTo>
                    <a:pt x="3391" y="105"/>
                  </a:lnTo>
                  <a:lnTo>
                    <a:pt x="3392" y="94"/>
                  </a:lnTo>
                  <a:lnTo>
                    <a:pt x="3393" y="114"/>
                  </a:lnTo>
                  <a:lnTo>
                    <a:pt x="3394" y="112"/>
                  </a:lnTo>
                  <a:lnTo>
                    <a:pt x="3396" y="107"/>
                  </a:lnTo>
                  <a:lnTo>
                    <a:pt x="3397" y="101"/>
                  </a:lnTo>
                  <a:lnTo>
                    <a:pt x="3398" y="100"/>
                  </a:lnTo>
                  <a:lnTo>
                    <a:pt x="3399" y="104"/>
                  </a:lnTo>
                  <a:lnTo>
                    <a:pt x="3400" y="47"/>
                  </a:lnTo>
                  <a:lnTo>
                    <a:pt x="3401" y="34"/>
                  </a:lnTo>
                  <a:lnTo>
                    <a:pt x="3402" y="22"/>
                  </a:lnTo>
                  <a:lnTo>
                    <a:pt x="3404" y="47"/>
                  </a:lnTo>
                  <a:lnTo>
                    <a:pt x="3405" y="47"/>
                  </a:lnTo>
                  <a:lnTo>
                    <a:pt x="3406" y="58"/>
                  </a:lnTo>
                  <a:lnTo>
                    <a:pt x="3407" y="38"/>
                  </a:lnTo>
                  <a:lnTo>
                    <a:pt x="3408" y="45"/>
                  </a:lnTo>
                  <a:lnTo>
                    <a:pt x="3409" y="67"/>
                  </a:lnTo>
                  <a:lnTo>
                    <a:pt x="3411" y="53"/>
                  </a:lnTo>
                  <a:lnTo>
                    <a:pt x="3412" y="59"/>
                  </a:lnTo>
                  <a:lnTo>
                    <a:pt x="3413" y="41"/>
                  </a:lnTo>
                  <a:lnTo>
                    <a:pt x="3414" y="107"/>
                  </a:lnTo>
                  <a:lnTo>
                    <a:pt x="3415" y="84"/>
                  </a:lnTo>
                  <a:lnTo>
                    <a:pt x="3416" y="105"/>
                  </a:lnTo>
                  <a:lnTo>
                    <a:pt x="3417" y="109"/>
                  </a:lnTo>
                  <a:lnTo>
                    <a:pt x="3419" y="116"/>
                  </a:lnTo>
                  <a:lnTo>
                    <a:pt x="3420" y="95"/>
                  </a:lnTo>
                  <a:lnTo>
                    <a:pt x="3421" y="99"/>
                  </a:lnTo>
                  <a:lnTo>
                    <a:pt x="3422" y="114"/>
                  </a:lnTo>
                  <a:lnTo>
                    <a:pt x="3423" y="76"/>
                  </a:lnTo>
                  <a:lnTo>
                    <a:pt x="3424" y="97"/>
                  </a:lnTo>
                  <a:lnTo>
                    <a:pt x="3426" y="61"/>
                  </a:lnTo>
                  <a:lnTo>
                    <a:pt x="3427" y="66"/>
                  </a:lnTo>
                  <a:lnTo>
                    <a:pt x="3428" y="78"/>
                  </a:lnTo>
                  <a:lnTo>
                    <a:pt x="3429" y="88"/>
                  </a:lnTo>
                  <a:lnTo>
                    <a:pt x="3430" y="73"/>
                  </a:lnTo>
                  <a:lnTo>
                    <a:pt x="3432" y="69"/>
                  </a:lnTo>
                  <a:lnTo>
                    <a:pt x="3433" y="94"/>
                  </a:lnTo>
                  <a:lnTo>
                    <a:pt x="3434" y="60"/>
                  </a:lnTo>
                  <a:lnTo>
                    <a:pt x="3435" y="97"/>
                  </a:lnTo>
                  <a:lnTo>
                    <a:pt x="3436" y="81"/>
                  </a:lnTo>
                  <a:lnTo>
                    <a:pt x="3437" y="92"/>
                  </a:lnTo>
                  <a:lnTo>
                    <a:pt x="3439" y="38"/>
                  </a:lnTo>
                  <a:lnTo>
                    <a:pt x="3440" y="33"/>
                  </a:lnTo>
                  <a:lnTo>
                    <a:pt x="3441" y="9"/>
                  </a:lnTo>
                  <a:lnTo>
                    <a:pt x="3442" y="68"/>
                  </a:lnTo>
                  <a:lnTo>
                    <a:pt x="3443" y="38"/>
                  </a:lnTo>
                  <a:lnTo>
                    <a:pt x="3444" y="47"/>
                  </a:lnTo>
                  <a:lnTo>
                    <a:pt x="3445" y="64"/>
                  </a:lnTo>
                  <a:lnTo>
                    <a:pt x="3447" y="47"/>
                  </a:lnTo>
                  <a:lnTo>
                    <a:pt x="3448" y="60"/>
                  </a:lnTo>
                  <a:lnTo>
                    <a:pt x="3449" y="23"/>
                  </a:lnTo>
                  <a:lnTo>
                    <a:pt x="3450" y="65"/>
                  </a:lnTo>
                  <a:lnTo>
                    <a:pt x="3451" y="69"/>
                  </a:lnTo>
                  <a:lnTo>
                    <a:pt x="3452" y="72"/>
                  </a:lnTo>
                  <a:lnTo>
                    <a:pt x="3453" y="89"/>
                  </a:lnTo>
                  <a:lnTo>
                    <a:pt x="3455" y="108"/>
                  </a:lnTo>
                  <a:lnTo>
                    <a:pt x="3456" y="108"/>
                  </a:lnTo>
                  <a:lnTo>
                    <a:pt x="3457" y="97"/>
                  </a:lnTo>
                  <a:lnTo>
                    <a:pt x="3458" y="120"/>
                  </a:lnTo>
                  <a:lnTo>
                    <a:pt x="3459" y="111"/>
                  </a:lnTo>
                  <a:lnTo>
                    <a:pt x="3460" y="119"/>
                  </a:lnTo>
                  <a:lnTo>
                    <a:pt x="3462" y="105"/>
                  </a:lnTo>
                  <a:lnTo>
                    <a:pt x="3463" y="131"/>
                  </a:lnTo>
                  <a:lnTo>
                    <a:pt x="3464" y="135"/>
                  </a:lnTo>
                  <a:lnTo>
                    <a:pt x="3465" y="107"/>
                  </a:lnTo>
                  <a:lnTo>
                    <a:pt x="3466" y="113"/>
                  </a:lnTo>
                  <a:lnTo>
                    <a:pt x="3467" y="105"/>
                  </a:lnTo>
                  <a:lnTo>
                    <a:pt x="3469" y="116"/>
                  </a:lnTo>
                  <a:lnTo>
                    <a:pt x="3470" y="118"/>
                  </a:lnTo>
                  <a:lnTo>
                    <a:pt x="3471" y="123"/>
                  </a:lnTo>
                  <a:lnTo>
                    <a:pt x="3472" y="124"/>
                  </a:lnTo>
                  <a:lnTo>
                    <a:pt x="3473" y="107"/>
                  </a:lnTo>
                  <a:lnTo>
                    <a:pt x="3474" y="97"/>
                  </a:lnTo>
                  <a:lnTo>
                    <a:pt x="3476" y="44"/>
                  </a:lnTo>
                  <a:lnTo>
                    <a:pt x="3477" y="43"/>
                  </a:lnTo>
                  <a:lnTo>
                    <a:pt x="3478" y="43"/>
                  </a:lnTo>
                  <a:lnTo>
                    <a:pt x="3478" y="58"/>
                  </a:lnTo>
                </a:path>
              </a:pathLst>
            </a:custGeom>
            <a:noFill/>
            <a:ln w="4763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64" name="Freeform 13">
              <a:extLst>
                <a:ext uri="{FF2B5EF4-FFF2-40B4-BE49-F238E27FC236}">
                  <a16:creationId xmlns:a16="http://schemas.microsoft.com/office/drawing/2014/main" id="{5DEC8370-FECA-4F81-A588-807BA37C9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5317" y="24072759"/>
              <a:ext cx="5521325" cy="188912"/>
            </a:xfrm>
            <a:custGeom>
              <a:avLst/>
              <a:gdLst>
                <a:gd name="T0" fmla="*/ 53 w 3478"/>
                <a:gd name="T1" fmla="*/ 102 h 119"/>
                <a:gd name="T2" fmla="*/ 108 w 3478"/>
                <a:gd name="T3" fmla="*/ 104 h 119"/>
                <a:gd name="T4" fmla="*/ 162 w 3478"/>
                <a:gd name="T5" fmla="*/ 105 h 119"/>
                <a:gd name="T6" fmla="*/ 217 w 3478"/>
                <a:gd name="T7" fmla="*/ 103 h 119"/>
                <a:gd name="T8" fmla="*/ 271 w 3478"/>
                <a:gd name="T9" fmla="*/ 103 h 119"/>
                <a:gd name="T10" fmla="*/ 326 w 3478"/>
                <a:gd name="T11" fmla="*/ 102 h 119"/>
                <a:gd name="T12" fmla="*/ 380 w 3478"/>
                <a:gd name="T13" fmla="*/ 101 h 119"/>
                <a:gd name="T14" fmla="*/ 435 w 3478"/>
                <a:gd name="T15" fmla="*/ 106 h 119"/>
                <a:gd name="T16" fmla="*/ 489 w 3478"/>
                <a:gd name="T17" fmla="*/ 104 h 119"/>
                <a:gd name="T18" fmla="*/ 544 w 3478"/>
                <a:gd name="T19" fmla="*/ 100 h 119"/>
                <a:gd name="T20" fmla="*/ 598 w 3478"/>
                <a:gd name="T21" fmla="*/ 102 h 119"/>
                <a:gd name="T22" fmla="*/ 653 w 3478"/>
                <a:gd name="T23" fmla="*/ 103 h 119"/>
                <a:gd name="T24" fmla="*/ 707 w 3478"/>
                <a:gd name="T25" fmla="*/ 101 h 119"/>
                <a:gd name="T26" fmla="*/ 762 w 3478"/>
                <a:gd name="T27" fmla="*/ 110 h 119"/>
                <a:gd name="T28" fmla="*/ 816 w 3478"/>
                <a:gd name="T29" fmla="*/ 109 h 119"/>
                <a:gd name="T30" fmla="*/ 871 w 3478"/>
                <a:gd name="T31" fmla="*/ 98 h 119"/>
                <a:gd name="T32" fmla="*/ 925 w 3478"/>
                <a:gd name="T33" fmla="*/ 104 h 119"/>
                <a:gd name="T34" fmla="*/ 980 w 3478"/>
                <a:gd name="T35" fmla="*/ 100 h 119"/>
                <a:gd name="T36" fmla="*/ 1034 w 3478"/>
                <a:gd name="T37" fmla="*/ 101 h 119"/>
                <a:gd name="T38" fmla="*/ 1089 w 3478"/>
                <a:gd name="T39" fmla="*/ 108 h 119"/>
                <a:gd name="T40" fmla="*/ 1143 w 3478"/>
                <a:gd name="T41" fmla="*/ 103 h 119"/>
                <a:gd name="T42" fmla="*/ 1198 w 3478"/>
                <a:gd name="T43" fmla="*/ 105 h 119"/>
                <a:gd name="T44" fmla="*/ 1252 w 3478"/>
                <a:gd name="T45" fmla="*/ 106 h 119"/>
                <a:gd name="T46" fmla="*/ 1307 w 3478"/>
                <a:gd name="T47" fmla="*/ 112 h 119"/>
                <a:gd name="T48" fmla="*/ 1361 w 3478"/>
                <a:gd name="T49" fmla="*/ 104 h 119"/>
                <a:gd name="T50" fmla="*/ 1416 w 3478"/>
                <a:gd name="T51" fmla="*/ 105 h 119"/>
                <a:gd name="T52" fmla="*/ 1470 w 3478"/>
                <a:gd name="T53" fmla="*/ 106 h 119"/>
                <a:gd name="T54" fmla="*/ 1525 w 3478"/>
                <a:gd name="T55" fmla="*/ 106 h 119"/>
                <a:gd name="T56" fmla="*/ 1579 w 3478"/>
                <a:gd name="T57" fmla="*/ 94 h 119"/>
                <a:gd name="T58" fmla="*/ 1634 w 3478"/>
                <a:gd name="T59" fmla="*/ 106 h 119"/>
                <a:gd name="T60" fmla="*/ 1688 w 3478"/>
                <a:gd name="T61" fmla="*/ 96 h 119"/>
                <a:gd name="T62" fmla="*/ 1743 w 3478"/>
                <a:gd name="T63" fmla="*/ 102 h 119"/>
                <a:gd name="T64" fmla="*/ 1797 w 3478"/>
                <a:gd name="T65" fmla="*/ 108 h 119"/>
                <a:gd name="T66" fmla="*/ 1852 w 3478"/>
                <a:gd name="T67" fmla="*/ 102 h 119"/>
                <a:gd name="T68" fmla="*/ 1906 w 3478"/>
                <a:gd name="T69" fmla="*/ 102 h 119"/>
                <a:gd name="T70" fmla="*/ 1961 w 3478"/>
                <a:gd name="T71" fmla="*/ 96 h 119"/>
                <a:gd name="T72" fmla="*/ 2016 w 3478"/>
                <a:gd name="T73" fmla="*/ 98 h 119"/>
                <a:gd name="T74" fmla="*/ 2070 w 3478"/>
                <a:gd name="T75" fmla="*/ 108 h 119"/>
                <a:gd name="T76" fmla="*/ 2124 w 3478"/>
                <a:gd name="T77" fmla="*/ 113 h 119"/>
                <a:gd name="T78" fmla="*/ 2179 w 3478"/>
                <a:gd name="T79" fmla="*/ 107 h 119"/>
                <a:gd name="T80" fmla="*/ 2234 w 3478"/>
                <a:gd name="T81" fmla="*/ 96 h 119"/>
                <a:gd name="T82" fmla="*/ 2288 w 3478"/>
                <a:gd name="T83" fmla="*/ 66 h 119"/>
                <a:gd name="T84" fmla="*/ 2342 w 3478"/>
                <a:gd name="T85" fmla="*/ 105 h 119"/>
                <a:gd name="T86" fmla="*/ 2397 w 3478"/>
                <a:gd name="T87" fmla="*/ 100 h 119"/>
                <a:gd name="T88" fmla="*/ 2452 w 3478"/>
                <a:gd name="T89" fmla="*/ 108 h 119"/>
                <a:gd name="T90" fmla="*/ 2506 w 3478"/>
                <a:gd name="T91" fmla="*/ 101 h 119"/>
                <a:gd name="T92" fmla="*/ 2560 w 3478"/>
                <a:gd name="T93" fmla="*/ 108 h 119"/>
                <a:gd name="T94" fmla="*/ 2615 w 3478"/>
                <a:gd name="T95" fmla="*/ 108 h 119"/>
                <a:gd name="T96" fmla="*/ 2670 w 3478"/>
                <a:gd name="T97" fmla="*/ 104 h 119"/>
                <a:gd name="T98" fmla="*/ 2724 w 3478"/>
                <a:gd name="T99" fmla="*/ 103 h 119"/>
                <a:gd name="T100" fmla="*/ 2779 w 3478"/>
                <a:gd name="T101" fmla="*/ 110 h 119"/>
                <a:gd name="T102" fmla="*/ 2833 w 3478"/>
                <a:gd name="T103" fmla="*/ 103 h 119"/>
                <a:gd name="T104" fmla="*/ 2888 w 3478"/>
                <a:gd name="T105" fmla="*/ 109 h 119"/>
                <a:gd name="T106" fmla="*/ 2942 w 3478"/>
                <a:gd name="T107" fmla="*/ 103 h 119"/>
                <a:gd name="T108" fmla="*/ 2997 w 3478"/>
                <a:gd name="T109" fmla="*/ 104 h 119"/>
                <a:gd name="T110" fmla="*/ 3051 w 3478"/>
                <a:gd name="T111" fmla="*/ 110 h 119"/>
                <a:gd name="T112" fmla="*/ 3106 w 3478"/>
                <a:gd name="T113" fmla="*/ 107 h 119"/>
                <a:gd name="T114" fmla="*/ 3160 w 3478"/>
                <a:gd name="T115" fmla="*/ 109 h 119"/>
                <a:gd name="T116" fmla="*/ 3215 w 3478"/>
                <a:gd name="T117" fmla="*/ 102 h 119"/>
                <a:gd name="T118" fmla="*/ 3269 w 3478"/>
                <a:gd name="T119" fmla="*/ 104 h 119"/>
                <a:gd name="T120" fmla="*/ 3324 w 3478"/>
                <a:gd name="T121" fmla="*/ 112 h 119"/>
                <a:gd name="T122" fmla="*/ 3378 w 3478"/>
                <a:gd name="T123" fmla="*/ 105 h 119"/>
                <a:gd name="T124" fmla="*/ 3433 w 3478"/>
                <a:gd name="T125" fmla="*/ 10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8" h="119">
                  <a:moveTo>
                    <a:pt x="0" y="112"/>
                  </a:moveTo>
                  <a:lnTo>
                    <a:pt x="1" y="110"/>
                  </a:lnTo>
                  <a:lnTo>
                    <a:pt x="2" y="108"/>
                  </a:lnTo>
                  <a:lnTo>
                    <a:pt x="3" y="99"/>
                  </a:lnTo>
                  <a:lnTo>
                    <a:pt x="5" y="98"/>
                  </a:lnTo>
                  <a:lnTo>
                    <a:pt x="6" y="101"/>
                  </a:lnTo>
                  <a:lnTo>
                    <a:pt x="7" y="100"/>
                  </a:lnTo>
                  <a:lnTo>
                    <a:pt x="8" y="96"/>
                  </a:lnTo>
                  <a:lnTo>
                    <a:pt x="9" y="102"/>
                  </a:lnTo>
                  <a:lnTo>
                    <a:pt x="10" y="99"/>
                  </a:lnTo>
                  <a:lnTo>
                    <a:pt x="11" y="104"/>
                  </a:lnTo>
                  <a:lnTo>
                    <a:pt x="13" y="102"/>
                  </a:lnTo>
                  <a:lnTo>
                    <a:pt x="14" y="99"/>
                  </a:lnTo>
                  <a:lnTo>
                    <a:pt x="15" y="102"/>
                  </a:lnTo>
                  <a:lnTo>
                    <a:pt x="16" y="103"/>
                  </a:lnTo>
                  <a:lnTo>
                    <a:pt x="17" y="105"/>
                  </a:lnTo>
                  <a:lnTo>
                    <a:pt x="18" y="98"/>
                  </a:lnTo>
                  <a:lnTo>
                    <a:pt x="19" y="104"/>
                  </a:lnTo>
                  <a:lnTo>
                    <a:pt x="21" y="105"/>
                  </a:lnTo>
                  <a:lnTo>
                    <a:pt x="22" y="108"/>
                  </a:lnTo>
                  <a:lnTo>
                    <a:pt x="23" y="108"/>
                  </a:lnTo>
                  <a:lnTo>
                    <a:pt x="24" y="105"/>
                  </a:lnTo>
                  <a:lnTo>
                    <a:pt x="25" y="108"/>
                  </a:lnTo>
                  <a:lnTo>
                    <a:pt x="26" y="104"/>
                  </a:lnTo>
                  <a:lnTo>
                    <a:pt x="28" y="107"/>
                  </a:lnTo>
                  <a:lnTo>
                    <a:pt x="29" y="107"/>
                  </a:lnTo>
                  <a:lnTo>
                    <a:pt x="30" y="107"/>
                  </a:lnTo>
                  <a:lnTo>
                    <a:pt x="31" y="104"/>
                  </a:lnTo>
                  <a:lnTo>
                    <a:pt x="32" y="102"/>
                  </a:lnTo>
                  <a:lnTo>
                    <a:pt x="34" y="98"/>
                  </a:lnTo>
                  <a:lnTo>
                    <a:pt x="35" y="102"/>
                  </a:lnTo>
                  <a:lnTo>
                    <a:pt x="36" y="107"/>
                  </a:lnTo>
                  <a:lnTo>
                    <a:pt x="37" y="101"/>
                  </a:lnTo>
                  <a:lnTo>
                    <a:pt x="38" y="102"/>
                  </a:lnTo>
                  <a:lnTo>
                    <a:pt x="39" y="96"/>
                  </a:lnTo>
                  <a:lnTo>
                    <a:pt x="41" y="107"/>
                  </a:lnTo>
                  <a:lnTo>
                    <a:pt x="42" y="106"/>
                  </a:lnTo>
                  <a:lnTo>
                    <a:pt x="43" y="98"/>
                  </a:lnTo>
                  <a:lnTo>
                    <a:pt x="44" y="106"/>
                  </a:lnTo>
                  <a:lnTo>
                    <a:pt x="45" y="105"/>
                  </a:lnTo>
                  <a:lnTo>
                    <a:pt x="46" y="106"/>
                  </a:lnTo>
                  <a:lnTo>
                    <a:pt x="47" y="110"/>
                  </a:lnTo>
                  <a:lnTo>
                    <a:pt x="49" y="104"/>
                  </a:lnTo>
                  <a:lnTo>
                    <a:pt x="50" y="108"/>
                  </a:lnTo>
                  <a:lnTo>
                    <a:pt x="51" y="101"/>
                  </a:lnTo>
                  <a:lnTo>
                    <a:pt x="52" y="106"/>
                  </a:lnTo>
                  <a:lnTo>
                    <a:pt x="53" y="102"/>
                  </a:lnTo>
                  <a:lnTo>
                    <a:pt x="54" y="102"/>
                  </a:lnTo>
                  <a:lnTo>
                    <a:pt x="56" y="99"/>
                  </a:lnTo>
                  <a:lnTo>
                    <a:pt x="57" y="106"/>
                  </a:lnTo>
                  <a:lnTo>
                    <a:pt x="58" y="106"/>
                  </a:lnTo>
                  <a:lnTo>
                    <a:pt x="59" y="108"/>
                  </a:lnTo>
                  <a:lnTo>
                    <a:pt x="60" y="99"/>
                  </a:lnTo>
                  <a:lnTo>
                    <a:pt x="61" y="105"/>
                  </a:lnTo>
                  <a:lnTo>
                    <a:pt x="62" y="102"/>
                  </a:lnTo>
                  <a:lnTo>
                    <a:pt x="64" y="101"/>
                  </a:lnTo>
                  <a:lnTo>
                    <a:pt x="65" y="101"/>
                  </a:lnTo>
                  <a:lnTo>
                    <a:pt x="66" y="102"/>
                  </a:lnTo>
                  <a:lnTo>
                    <a:pt x="67" y="103"/>
                  </a:lnTo>
                  <a:lnTo>
                    <a:pt x="68" y="106"/>
                  </a:lnTo>
                  <a:lnTo>
                    <a:pt x="69" y="107"/>
                  </a:lnTo>
                  <a:lnTo>
                    <a:pt x="71" y="104"/>
                  </a:lnTo>
                  <a:lnTo>
                    <a:pt x="72" y="97"/>
                  </a:lnTo>
                  <a:lnTo>
                    <a:pt x="73" y="100"/>
                  </a:lnTo>
                  <a:lnTo>
                    <a:pt x="74" y="102"/>
                  </a:lnTo>
                  <a:lnTo>
                    <a:pt x="75" y="103"/>
                  </a:lnTo>
                  <a:lnTo>
                    <a:pt x="76" y="104"/>
                  </a:lnTo>
                  <a:lnTo>
                    <a:pt x="78" y="106"/>
                  </a:lnTo>
                  <a:lnTo>
                    <a:pt x="79" y="106"/>
                  </a:lnTo>
                  <a:lnTo>
                    <a:pt x="80" y="96"/>
                  </a:lnTo>
                  <a:lnTo>
                    <a:pt x="81" y="105"/>
                  </a:lnTo>
                  <a:lnTo>
                    <a:pt x="82" y="106"/>
                  </a:lnTo>
                  <a:lnTo>
                    <a:pt x="83" y="101"/>
                  </a:lnTo>
                  <a:lnTo>
                    <a:pt x="85" y="103"/>
                  </a:lnTo>
                  <a:lnTo>
                    <a:pt x="86" y="106"/>
                  </a:lnTo>
                  <a:lnTo>
                    <a:pt x="87" y="108"/>
                  </a:lnTo>
                  <a:lnTo>
                    <a:pt x="88" y="108"/>
                  </a:lnTo>
                  <a:lnTo>
                    <a:pt x="89" y="98"/>
                  </a:lnTo>
                  <a:lnTo>
                    <a:pt x="90" y="105"/>
                  </a:lnTo>
                  <a:lnTo>
                    <a:pt x="92" y="102"/>
                  </a:lnTo>
                  <a:lnTo>
                    <a:pt x="93" y="106"/>
                  </a:lnTo>
                  <a:lnTo>
                    <a:pt x="94" y="108"/>
                  </a:lnTo>
                  <a:lnTo>
                    <a:pt x="95" y="112"/>
                  </a:lnTo>
                  <a:lnTo>
                    <a:pt x="96" y="109"/>
                  </a:lnTo>
                  <a:lnTo>
                    <a:pt x="97" y="101"/>
                  </a:lnTo>
                  <a:lnTo>
                    <a:pt x="98" y="111"/>
                  </a:lnTo>
                  <a:lnTo>
                    <a:pt x="100" y="107"/>
                  </a:lnTo>
                  <a:lnTo>
                    <a:pt x="101" y="108"/>
                  </a:lnTo>
                  <a:lnTo>
                    <a:pt x="102" y="100"/>
                  </a:lnTo>
                  <a:lnTo>
                    <a:pt x="103" y="100"/>
                  </a:lnTo>
                  <a:lnTo>
                    <a:pt x="104" y="104"/>
                  </a:lnTo>
                  <a:lnTo>
                    <a:pt x="105" y="106"/>
                  </a:lnTo>
                  <a:lnTo>
                    <a:pt x="106" y="104"/>
                  </a:lnTo>
                  <a:lnTo>
                    <a:pt x="108" y="104"/>
                  </a:lnTo>
                  <a:lnTo>
                    <a:pt x="109" y="101"/>
                  </a:lnTo>
                  <a:lnTo>
                    <a:pt x="110" y="106"/>
                  </a:lnTo>
                  <a:lnTo>
                    <a:pt x="111" y="99"/>
                  </a:lnTo>
                  <a:lnTo>
                    <a:pt x="112" y="96"/>
                  </a:lnTo>
                  <a:lnTo>
                    <a:pt x="113" y="102"/>
                  </a:lnTo>
                  <a:lnTo>
                    <a:pt x="115" y="105"/>
                  </a:lnTo>
                  <a:lnTo>
                    <a:pt x="116" y="102"/>
                  </a:lnTo>
                  <a:lnTo>
                    <a:pt x="117" y="111"/>
                  </a:lnTo>
                  <a:lnTo>
                    <a:pt x="118" y="100"/>
                  </a:lnTo>
                  <a:lnTo>
                    <a:pt x="119" y="106"/>
                  </a:lnTo>
                  <a:lnTo>
                    <a:pt x="120" y="102"/>
                  </a:lnTo>
                  <a:lnTo>
                    <a:pt x="122" y="103"/>
                  </a:lnTo>
                  <a:lnTo>
                    <a:pt x="123" y="106"/>
                  </a:lnTo>
                  <a:lnTo>
                    <a:pt x="124" y="107"/>
                  </a:lnTo>
                  <a:lnTo>
                    <a:pt x="125" y="103"/>
                  </a:lnTo>
                  <a:lnTo>
                    <a:pt x="126" y="104"/>
                  </a:lnTo>
                  <a:lnTo>
                    <a:pt x="128" y="104"/>
                  </a:lnTo>
                  <a:lnTo>
                    <a:pt x="129" y="104"/>
                  </a:lnTo>
                  <a:lnTo>
                    <a:pt x="130" y="103"/>
                  </a:lnTo>
                  <a:lnTo>
                    <a:pt x="131" y="102"/>
                  </a:lnTo>
                  <a:lnTo>
                    <a:pt x="132" y="101"/>
                  </a:lnTo>
                  <a:lnTo>
                    <a:pt x="133" y="109"/>
                  </a:lnTo>
                  <a:lnTo>
                    <a:pt x="134" y="107"/>
                  </a:lnTo>
                  <a:lnTo>
                    <a:pt x="136" y="102"/>
                  </a:lnTo>
                  <a:lnTo>
                    <a:pt x="137" y="100"/>
                  </a:lnTo>
                  <a:lnTo>
                    <a:pt x="138" y="108"/>
                  </a:lnTo>
                  <a:lnTo>
                    <a:pt x="139" y="107"/>
                  </a:lnTo>
                  <a:lnTo>
                    <a:pt x="140" y="99"/>
                  </a:lnTo>
                  <a:lnTo>
                    <a:pt x="141" y="102"/>
                  </a:lnTo>
                  <a:lnTo>
                    <a:pt x="142" y="104"/>
                  </a:lnTo>
                  <a:lnTo>
                    <a:pt x="144" y="109"/>
                  </a:lnTo>
                  <a:lnTo>
                    <a:pt x="145" y="106"/>
                  </a:lnTo>
                  <a:lnTo>
                    <a:pt x="146" y="101"/>
                  </a:lnTo>
                  <a:lnTo>
                    <a:pt x="147" y="104"/>
                  </a:lnTo>
                  <a:lnTo>
                    <a:pt x="148" y="108"/>
                  </a:lnTo>
                  <a:lnTo>
                    <a:pt x="149" y="105"/>
                  </a:lnTo>
                  <a:lnTo>
                    <a:pt x="151" y="104"/>
                  </a:lnTo>
                  <a:lnTo>
                    <a:pt x="152" y="98"/>
                  </a:lnTo>
                  <a:lnTo>
                    <a:pt x="153" y="104"/>
                  </a:lnTo>
                  <a:lnTo>
                    <a:pt x="154" y="106"/>
                  </a:lnTo>
                  <a:lnTo>
                    <a:pt x="155" y="104"/>
                  </a:lnTo>
                  <a:lnTo>
                    <a:pt x="156" y="102"/>
                  </a:lnTo>
                  <a:lnTo>
                    <a:pt x="158" y="108"/>
                  </a:lnTo>
                  <a:lnTo>
                    <a:pt x="159" y="106"/>
                  </a:lnTo>
                  <a:lnTo>
                    <a:pt x="160" y="99"/>
                  </a:lnTo>
                  <a:lnTo>
                    <a:pt x="161" y="101"/>
                  </a:lnTo>
                  <a:lnTo>
                    <a:pt x="162" y="105"/>
                  </a:lnTo>
                  <a:lnTo>
                    <a:pt x="163" y="106"/>
                  </a:lnTo>
                  <a:lnTo>
                    <a:pt x="165" y="107"/>
                  </a:lnTo>
                  <a:lnTo>
                    <a:pt x="166" y="102"/>
                  </a:lnTo>
                  <a:lnTo>
                    <a:pt x="167" y="104"/>
                  </a:lnTo>
                  <a:lnTo>
                    <a:pt x="168" y="106"/>
                  </a:lnTo>
                  <a:lnTo>
                    <a:pt x="169" y="103"/>
                  </a:lnTo>
                  <a:lnTo>
                    <a:pt x="170" y="106"/>
                  </a:lnTo>
                  <a:lnTo>
                    <a:pt x="172" y="110"/>
                  </a:lnTo>
                  <a:lnTo>
                    <a:pt x="173" y="102"/>
                  </a:lnTo>
                  <a:lnTo>
                    <a:pt x="174" y="104"/>
                  </a:lnTo>
                  <a:lnTo>
                    <a:pt x="175" y="103"/>
                  </a:lnTo>
                  <a:lnTo>
                    <a:pt x="176" y="110"/>
                  </a:lnTo>
                  <a:lnTo>
                    <a:pt x="177" y="97"/>
                  </a:lnTo>
                  <a:lnTo>
                    <a:pt x="179" y="100"/>
                  </a:lnTo>
                  <a:lnTo>
                    <a:pt x="180" y="98"/>
                  </a:lnTo>
                  <a:lnTo>
                    <a:pt x="181" y="103"/>
                  </a:lnTo>
                  <a:lnTo>
                    <a:pt x="182" y="100"/>
                  </a:lnTo>
                  <a:lnTo>
                    <a:pt x="183" y="98"/>
                  </a:lnTo>
                  <a:lnTo>
                    <a:pt x="184" y="104"/>
                  </a:lnTo>
                  <a:lnTo>
                    <a:pt x="185" y="106"/>
                  </a:lnTo>
                  <a:lnTo>
                    <a:pt x="187" y="103"/>
                  </a:lnTo>
                  <a:lnTo>
                    <a:pt x="188" y="106"/>
                  </a:lnTo>
                  <a:lnTo>
                    <a:pt x="189" y="113"/>
                  </a:lnTo>
                  <a:lnTo>
                    <a:pt x="190" y="102"/>
                  </a:lnTo>
                  <a:lnTo>
                    <a:pt x="191" y="106"/>
                  </a:lnTo>
                  <a:lnTo>
                    <a:pt x="192" y="104"/>
                  </a:lnTo>
                  <a:lnTo>
                    <a:pt x="193" y="109"/>
                  </a:lnTo>
                  <a:lnTo>
                    <a:pt x="195" y="108"/>
                  </a:lnTo>
                  <a:lnTo>
                    <a:pt x="196" y="105"/>
                  </a:lnTo>
                  <a:lnTo>
                    <a:pt x="197" y="109"/>
                  </a:lnTo>
                  <a:lnTo>
                    <a:pt x="198" y="108"/>
                  </a:lnTo>
                  <a:lnTo>
                    <a:pt x="199" y="99"/>
                  </a:lnTo>
                  <a:lnTo>
                    <a:pt x="200" y="105"/>
                  </a:lnTo>
                  <a:lnTo>
                    <a:pt x="202" y="102"/>
                  </a:lnTo>
                  <a:lnTo>
                    <a:pt x="203" y="105"/>
                  </a:lnTo>
                  <a:lnTo>
                    <a:pt x="204" y="104"/>
                  </a:lnTo>
                  <a:lnTo>
                    <a:pt x="205" y="106"/>
                  </a:lnTo>
                  <a:lnTo>
                    <a:pt x="206" y="104"/>
                  </a:lnTo>
                  <a:lnTo>
                    <a:pt x="207" y="109"/>
                  </a:lnTo>
                  <a:lnTo>
                    <a:pt x="209" y="105"/>
                  </a:lnTo>
                  <a:lnTo>
                    <a:pt x="210" y="105"/>
                  </a:lnTo>
                  <a:lnTo>
                    <a:pt x="211" y="107"/>
                  </a:lnTo>
                  <a:lnTo>
                    <a:pt x="212" y="103"/>
                  </a:lnTo>
                  <a:lnTo>
                    <a:pt x="213" y="104"/>
                  </a:lnTo>
                  <a:lnTo>
                    <a:pt x="215" y="109"/>
                  </a:lnTo>
                  <a:lnTo>
                    <a:pt x="216" y="102"/>
                  </a:lnTo>
                  <a:lnTo>
                    <a:pt x="217" y="103"/>
                  </a:lnTo>
                  <a:lnTo>
                    <a:pt x="218" y="108"/>
                  </a:lnTo>
                  <a:lnTo>
                    <a:pt x="219" y="105"/>
                  </a:lnTo>
                  <a:lnTo>
                    <a:pt x="220" y="98"/>
                  </a:lnTo>
                  <a:lnTo>
                    <a:pt x="221" y="111"/>
                  </a:lnTo>
                  <a:lnTo>
                    <a:pt x="223" y="103"/>
                  </a:lnTo>
                  <a:lnTo>
                    <a:pt x="224" y="100"/>
                  </a:lnTo>
                  <a:lnTo>
                    <a:pt x="225" y="108"/>
                  </a:lnTo>
                  <a:lnTo>
                    <a:pt x="226" y="108"/>
                  </a:lnTo>
                  <a:lnTo>
                    <a:pt x="227" y="112"/>
                  </a:lnTo>
                  <a:lnTo>
                    <a:pt x="228" y="108"/>
                  </a:lnTo>
                  <a:lnTo>
                    <a:pt x="229" y="102"/>
                  </a:lnTo>
                  <a:lnTo>
                    <a:pt x="231" y="108"/>
                  </a:lnTo>
                  <a:lnTo>
                    <a:pt x="232" y="104"/>
                  </a:lnTo>
                  <a:lnTo>
                    <a:pt x="233" y="106"/>
                  </a:lnTo>
                  <a:lnTo>
                    <a:pt x="234" y="108"/>
                  </a:lnTo>
                  <a:lnTo>
                    <a:pt x="235" y="106"/>
                  </a:lnTo>
                  <a:lnTo>
                    <a:pt x="236" y="100"/>
                  </a:lnTo>
                  <a:lnTo>
                    <a:pt x="238" y="103"/>
                  </a:lnTo>
                  <a:lnTo>
                    <a:pt x="239" y="106"/>
                  </a:lnTo>
                  <a:lnTo>
                    <a:pt x="240" y="103"/>
                  </a:lnTo>
                  <a:lnTo>
                    <a:pt x="241" y="102"/>
                  </a:lnTo>
                  <a:lnTo>
                    <a:pt x="242" y="105"/>
                  </a:lnTo>
                  <a:lnTo>
                    <a:pt x="243" y="102"/>
                  </a:lnTo>
                  <a:lnTo>
                    <a:pt x="245" y="102"/>
                  </a:lnTo>
                  <a:lnTo>
                    <a:pt x="246" y="102"/>
                  </a:lnTo>
                  <a:lnTo>
                    <a:pt x="247" y="109"/>
                  </a:lnTo>
                  <a:lnTo>
                    <a:pt x="248" y="103"/>
                  </a:lnTo>
                  <a:lnTo>
                    <a:pt x="249" y="105"/>
                  </a:lnTo>
                  <a:lnTo>
                    <a:pt x="250" y="100"/>
                  </a:lnTo>
                  <a:lnTo>
                    <a:pt x="252" y="105"/>
                  </a:lnTo>
                  <a:lnTo>
                    <a:pt x="253" y="103"/>
                  </a:lnTo>
                  <a:lnTo>
                    <a:pt x="254" y="101"/>
                  </a:lnTo>
                  <a:lnTo>
                    <a:pt x="255" y="93"/>
                  </a:lnTo>
                  <a:lnTo>
                    <a:pt x="256" y="107"/>
                  </a:lnTo>
                  <a:lnTo>
                    <a:pt x="257" y="106"/>
                  </a:lnTo>
                  <a:lnTo>
                    <a:pt x="259" y="105"/>
                  </a:lnTo>
                  <a:lnTo>
                    <a:pt x="260" y="109"/>
                  </a:lnTo>
                  <a:lnTo>
                    <a:pt x="261" y="101"/>
                  </a:lnTo>
                  <a:lnTo>
                    <a:pt x="262" y="106"/>
                  </a:lnTo>
                  <a:lnTo>
                    <a:pt x="263" y="97"/>
                  </a:lnTo>
                  <a:lnTo>
                    <a:pt x="264" y="110"/>
                  </a:lnTo>
                  <a:lnTo>
                    <a:pt x="265" y="106"/>
                  </a:lnTo>
                  <a:lnTo>
                    <a:pt x="267" y="98"/>
                  </a:lnTo>
                  <a:lnTo>
                    <a:pt x="268" y="100"/>
                  </a:lnTo>
                  <a:lnTo>
                    <a:pt x="269" y="108"/>
                  </a:lnTo>
                  <a:lnTo>
                    <a:pt x="270" y="100"/>
                  </a:lnTo>
                  <a:lnTo>
                    <a:pt x="271" y="103"/>
                  </a:lnTo>
                  <a:lnTo>
                    <a:pt x="272" y="105"/>
                  </a:lnTo>
                  <a:lnTo>
                    <a:pt x="273" y="105"/>
                  </a:lnTo>
                  <a:lnTo>
                    <a:pt x="275" y="98"/>
                  </a:lnTo>
                  <a:lnTo>
                    <a:pt x="276" y="107"/>
                  </a:lnTo>
                  <a:lnTo>
                    <a:pt x="277" y="104"/>
                  </a:lnTo>
                  <a:lnTo>
                    <a:pt x="278" y="102"/>
                  </a:lnTo>
                  <a:lnTo>
                    <a:pt x="279" y="107"/>
                  </a:lnTo>
                  <a:lnTo>
                    <a:pt x="280" y="106"/>
                  </a:lnTo>
                  <a:lnTo>
                    <a:pt x="282" y="103"/>
                  </a:lnTo>
                  <a:lnTo>
                    <a:pt x="283" y="102"/>
                  </a:lnTo>
                  <a:lnTo>
                    <a:pt x="284" y="114"/>
                  </a:lnTo>
                  <a:lnTo>
                    <a:pt x="285" y="108"/>
                  </a:lnTo>
                  <a:lnTo>
                    <a:pt x="286" y="99"/>
                  </a:lnTo>
                  <a:lnTo>
                    <a:pt x="287" y="107"/>
                  </a:lnTo>
                  <a:lnTo>
                    <a:pt x="289" y="104"/>
                  </a:lnTo>
                  <a:lnTo>
                    <a:pt x="290" y="102"/>
                  </a:lnTo>
                  <a:lnTo>
                    <a:pt x="291" y="106"/>
                  </a:lnTo>
                  <a:lnTo>
                    <a:pt x="292" y="109"/>
                  </a:lnTo>
                  <a:lnTo>
                    <a:pt x="293" y="105"/>
                  </a:lnTo>
                  <a:lnTo>
                    <a:pt x="294" y="105"/>
                  </a:lnTo>
                  <a:lnTo>
                    <a:pt x="296" y="106"/>
                  </a:lnTo>
                  <a:lnTo>
                    <a:pt x="297" y="106"/>
                  </a:lnTo>
                  <a:lnTo>
                    <a:pt x="298" y="109"/>
                  </a:lnTo>
                  <a:lnTo>
                    <a:pt x="299" y="105"/>
                  </a:lnTo>
                  <a:lnTo>
                    <a:pt x="300" y="101"/>
                  </a:lnTo>
                  <a:lnTo>
                    <a:pt x="301" y="103"/>
                  </a:lnTo>
                  <a:lnTo>
                    <a:pt x="303" y="106"/>
                  </a:lnTo>
                  <a:lnTo>
                    <a:pt x="304" y="106"/>
                  </a:lnTo>
                  <a:lnTo>
                    <a:pt x="305" y="105"/>
                  </a:lnTo>
                  <a:lnTo>
                    <a:pt x="306" y="111"/>
                  </a:lnTo>
                  <a:lnTo>
                    <a:pt x="307" y="108"/>
                  </a:lnTo>
                  <a:lnTo>
                    <a:pt x="308" y="107"/>
                  </a:lnTo>
                  <a:lnTo>
                    <a:pt x="310" y="100"/>
                  </a:lnTo>
                  <a:lnTo>
                    <a:pt x="311" y="100"/>
                  </a:lnTo>
                  <a:lnTo>
                    <a:pt x="312" y="106"/>
                  </a:lnTo>
                  <a:lnTo>
                    <a:pt x="313" y="106"/>
                  </a:lnTo>
                  <a:lnTo>
                    <a:pt x="314" y="106"/>
                  </a:lnTo>
                  <a:lnTo>
                    <a:pt x="315" y="107"/>
                  </a:lnTo>
                  <a:lnTo>
                    <a:pt x="316" y="104"/>
                  </a:lnTo>
                  <a:lnTo>
                    <a:pt x="318" y="104"/>
                  </a:lnTo>
                  <a:lnTo>
                    <a:pt x="319" y="102"/>
                  </a:lnTo>
                  <a:lnTo>
                    <a:pt x="320" y="104"/>
                  </a:lnTo>
                  <a:lnTo>
                    <a:pt x="321" y="103"/>
                  </a:lnTo>
                  <a:lnTo>
                    <a:pt x="322" y="105"/>
                  </a:lnTo>
                  <a:lnTo>
                    <a:pt x="323" y="108"/>
                  </a:lnTo>
                  <a:lnTo>
                    <a:pt x="325" y="108"/>
                  </a:lnTo>
                  <a:lnTo>
                    <a:pt x="326" y="102"/>
                  </a:lnTo>
                  <a:lnTo>
                    <a:pt x="327" y="98"/>
                  </a:lnTo>
                  <a:lnTo>
                    <a:pt x="328" y="106"/>
                  </a:lnTo>
                  <a:lnTo>
                    <a:pt x="329" y="102"/>
                  </a:lnTo>
                  <a:lnTo>
                    <a:pt x="330" y="106"/>
                  </a:lnTo>
                  <a:lnTo>
                    <a:pt x="332" y="107"/>
                  </a:lnTo>
                  <a:lnTo>
                    <a:pt x="333" y="108"/>
                  </a:lnTo>
                  <a:lnTo>
                    <a:pt x="334" y="102"/>
                  </a:lnTo>
                  <a:lnTo>
                    <a:pt x="335" y="104"/>
                  </a:lnTo>
                  <a:lnTo>
                    <a:pt x="336" y="108"/>
                  </a:lnTo>
                  <a:lnTo>
                    <a:pt x="337" y="102"/>
                  </a:lnTo>
                  <a:lnTo>
                    <a:pt x="339" y="103"/>
                  </a:lnTo>
                  <a:lnTo>
                    <a:pt x="340" y="102"/>
                  </a:lnTo>
                  <a:lnTo>
                    <a:pt x="341" y="102"/>
                  </a:lnTo>
                  <a:lnTo>
                    <a:pt x="342" y="107"/>
                  </a:lnTo>
                  <a:lnTo>
                    <a:pt x="343" y="105"/>
                  </a:lnTo>
                  <a:lnTo>
                    <a:pt x="344" y="99"/>
                  </a:lnTo>
                  <a:lnTo>
                    <a:pt x="346" y="106"/>
                  </a:lnTo>
                  <a:lnTo>
                    <a:pt x="347" y="104"/>
                  </a:lnTo>
                  <a:lnTo>
                    <a:pt x="348" y="103"/>
                  </a:lnTo>
                  <a:lnTo>
                    <a:pt x="349" y="106"/>
                  </a:lnTo>
                  <a:lnTo>
                    <a:pt x="350" y="104"/>
                  </a:lnTo>
                  <a:lnTo>
                    <a:pt x="351" y="108"/>
                  </a:lnTo>
                  <a:lnTo>
                    <a:pt x="352" y="102"/>
                  </a:lnTo>
                  <a:lnTo>
                    <a:pt x="354" y="104"/>
                  </a:lnTo>
                  <a:lnTo>
                    <a:pt x="355" y="101"/>
                  </a:lnTo>
                  <a:lnTo>
                    <a:pt x="356" y="103"/>
                  </a:lnTo>
                  <a:lnTo>
                    <a:pt x="357" y="103"/>
                  </a:lnTo>
                  <a:lnTo>
                    <a:pt x="358" y="108"/>
                  </a:lnTo>
                  <a:lnTo>
                    <a:pt x="359" y="97"/>
                  </a:lnTo>
                  <a:lnTo>
                    <a:pt x="360" y="104"/>
                  </a:lnTo>
                  <a:lnTo>
                    <a:pt x="362" y="107"/>
                  </a:lnTo>
                  <a:lnTo>
                    <a:pt x="363" y="105"/>
                  </a:lnTo>
                  <a:lnTo>
                    <a:pt x="364" y="102"/>
                  </a:lnTo>
                  <a:lnTo>
                    <a:pt x="365" y="102"/>
                  </a:lnTo>
                  <a:lnTo>
                    <a:pt x="366" y="100"/>
                  </a:lnTo>
                  <a:lnTo>
                    <a:pt x="367" y="102"/>
                  </a:lnTo>
                  <a:lnTo>
                    <a:pt x="369" y="101"/>
                  </a:lnTo>
                  <a:lnTo>
                    <a:pt x="370" y="108"/>
                  </a:lnTo>
                  <a:lnTo>
                    <a:pt x="371" y="102"/>
                  </a:lnTo>
                  <a:lnTo>
                    <a:pt x="372" y="107"/>
                  </a:lnTo>
                  <a:lnTo>
                    <a:pt x="373" y="110"/>
                  </a:lnTo>
                  <a:lnTo>
                    <a:pt x="374" y="102"/>
                  </a:lnTo>
                  <a:lnTo>
                    <a:pt x="376" y="107"/>
                  </a:lnTo>
                  <a:lnTo>
                    <a:pt x="377" y="103"/>
                  </a:lnTo>
                  <a:lnTo>
                    <a:pt x="378" y="98"/>
                  </a:lnTo>
                  <a:lnTo>
                    <a:pt x="379" y="102"/>
                  </a:lnTo>
                  <a:lnTo>
                    <a:pt x="380" y="101"/>
                  </a:lnTo>
                  <a:lnTo>
                    <a:pt x="381" y="104"/>
                  </a:lnTo>
                  <a:lnTo>
                    <a:pt x="383" y="105"/>
                  </a:lnTo>
                  <a:lnTo>
                    <a:pt x="384" y="105"/>
                  </a:lnTo>
                  <a:lnTo>
                    <a:pt x="385" y="102"/>
                  </a:lnTo>
                  <a:lnTo>
                    <a:pt x="386" y="103"/>
                  </a:lnTo>
                  <a:lnTo>
                    <a:pt x="387" y="102"/>
                  </a:lnTo>
                  <a:lnTo>
                    <a:pt x="388" y="104"/>
                  </a:lnTo>
                  <a:lnTo>
                    <a:pt x="390" y="102"/>
                  </a:lnTo>
                  <a:lnTo>
                    <a:pt x="391" y="102"/>
                  </a:lnTo>
                  <a:lnTo>
                    <a:pt x="392" y="106"/>
                  </a:lnTo>
                  <a:lnTo>
                    <a:pt x="393" y="112"/>
                  </a:lnTo>
                  <a:lnTo>
                    <a:pt x="394" y="102"/>
                  </a:lnTo>
                  <a:lnTo>
                    <a:pt x="395" y="110"/>
                  </a:lnTo>
                  <a:lnTo>
                    <a:pt x="396" y="107"/>
                  </a:lnTo>
                  <a:lnTo>
                    <a:pt x="398" y="101"/>
                  </a:lnTo>
                  <a:lnTo>
                    <a:pt x="399" y="113"/>
                  </a:lnTo>
                  <a:lnTo>
                    <a:pt x="400" y="99"/>
                  </a:lnTo>
                  <a:lnTo>
                    <a:pt x="401" y="104"/>
                  </a:lnTo>
                  <a:lnTo>
                    <a:pt x="402" y="100"/>
                  </a:lnTo>
                  <a:lnTo>
                    <a:pt x="403" y="101"/>
                  </a:lnTo>
                  <a:lnTo>
                    <a:pt x="405" y="105"/>
                  </a:lnTo>
                  <a:lnTo>
                    <a:pt x="406" y="102"/>
                  </a:lnTo>
                  <a:lnTo>
                    <a:pt x="407" y="104"/>
                  </a:lnTo>
                  <a:lnTo>
                    <a:pt x="408" y="113"/>
                  </a:lnTo>
                  <a:lnTo>
                    <a:pt x="409" y="99"/>
                  </a:lnTo>
                  <a:lnTo>
                    <a:pt x="410" y="109"/>
                  </a:lnTo>
                  <a:lnTo>
                    <a:pt x="411" y="106"/>
                  </a:lnTo>
                  <a:lnTo>
                    <a:pt x="413" y="110"/>
                  </a:lnTo>
                  <a:lnTo>
                    <a:pt x="414" y="104"/>
                  </a:lnTo>
                  <a:lnTo>
                    <a:pt x="415" y="106"/>
                  </a:lnTo>
                  <a:lnTo>
                    <a:pt x="416" y="101"/>
                  </a:lnTo>
                  <a:lnTo>
                    <a:pt x="417" y="100"/>
                  </a:lnTo>
                  <a:lnTo>
                    <a:pt x="419" y="110"/>
                  </a:lnTo>
                  <a:lnTo>
                    <a:pt x="420" y="109"/>
                  </a:lnTo>
                  <a:lnTo>
                    <a:pt x="421" y="103"/>
                  </a:lnTo>
                  <a:lnTo>
                    <a:pt x="422" y="105"/>
                  </a:lnTo>
                  <a:lnTo>
                    <a:pt x="423" y="110"/>
                  </a:lnTo>
                  <a:lnTo>
                    <a:pt x="424" y="104"/>
                  </a:lnTo>
                  <a:lnTo>
                    <a:pt x="426" y="106"/>
                  </a:lnTo>
                  <a:lnTo>
                    <a:pt x="427" y="109"/>
                  </a:lnTo>
                  <a:lnTo>
                    <a:pt x="428" y="107"/>
                  </a:lnTo>
                  <a:lnTo>
                    <a:pt x="429" y="108"/>
                  </a:lnTo>
                  <a:lnTo>
                    <a:pt x="430" y="102"/>
                  </a:lnTo>
                  <a:lnTo>
                    <a:pt x="431" y="100"/>
                  </a:lnTo>
                  <a:lnTo>
                    <a:pt x="433" y="105"/>
                  </a:lnTo>
                  <a:lnTo>
                    <a:pt x="434" y="105"/>
                  </a:lnTo>
                  <a:lnTo>
                    <a:pt x="435" y="106"/>
                  </a:lnTo>
                  <a:lnTo>
                    <a:pt x="436" y="108"/>
                  </a:lnTo>
                  <a:lnTo>
                    <a:pt x="437" y="106"/>
                  </a:lnTo>
                  <a:lnTo>
                    <a:pt x="438" y="103"/>
                  </a:lnTo>
                  <a:lnTo>
                    <a:pt x="439" y="103"/>
                  </a:lnTo>
                  <a:lnTo>
                    <a:pt x="441" y="99"/>
                  </a:lnTo>
                  <a:lnTo>
                    <a:pt x="442" y="101"/>
                  </a:lnTo>
                  <a:lnTo>
                    <a:pt x="443" y="108"/>
                  </a:lnTo>
                  <a:lnTo>
                    <a:pt x="444" y="107"/>
                  </a:lnTo>
                  <a:lnTo>
                    <a:pt x="445" y="109"/>
                  </a:lnTo>
                  <a:lnTo>
                    <a:pt x="446" y="102"/>
                  </a:lnTo>
                  <a:lnTo>
                    <a:pt x="447" y="105"/>
                  </a:lnTo>
                  <a:lnTo>
                    <a:pt x="449" y="110"/>
                  </a:lnTo>
                  <a:lnTo>
                    <a:pt x="450" y="106"/>
                  </a:lnTo>
                  <a:lnTo>
                    <a:pt x="451" y="106"/>
                  </a:lnTo>
                  <a:lnTo>
                    <a:pt x="452" y="103"/>
                  </a:lnTo>
                  <a:lnTo>
                    <a:pt x="453" y="102"/>
                  </a:lnTo>
                  <a:lnTo>
                    <a:pt x="454" y="106"/>
                  </a:lnTo>
                  <a:lnTo>
                    <a:pt x="456" y="108"/>
                  </a:lnTo>
                  <a:lnTo>
                    <a:pt x="457" y="106"/>
                  </a:lnTo>
                  <a:lnTo>
                    <a:pt x="458" y="93"/>
                  </a:lnTo>
                  <a:lnTo>
                    <a:pt x="459" y="102"/>
                  </a:lnTo>
                  <a:lnTo>
                    <a:pt x="460" y="98"/>
                  </a:lnTo>
                  <a:lnTo>
                    <a:pt x="461" y="106"/>
                  </a:lnTo>
                  <a:lnTo>
                    <a:pt x="463" y="107"/>
                  </a:lnTo>
                  <a:lnTo>
                    <a:pt x="464" y="106"/>
                  </a:lnTo>
                  <a:lnTo>
                    <a:pt x="465" y="105"/>
                  </a:lnTo>
                  <a:lnTo>
                    <a:pt x="466" y="109"/>
                  </a:lnTo>
                  <a:lnTo>
                    <a:pt x="467" y="105"/>
                  </a:lnTo>
                  <a:lnTo>
                    <a:pt x="468" y="104"/>
                  </a:lnTo>
                  <a:lnTo>
                    <a:pt x="470" y="105"/>
                  </a:lnTo>
                  <a:lnTo>
                    <a:pt x="471" y="109"/>
                  </a:lnTo>
                  <a:lnTo>
                    <a:pt x="472" y="112"/>
                  </a:lnTo>
                  <a:lnTo>
                    <a:pt x="473" y="107"/>
                  </a:lnTo>
                  <a:lnTo>
                    <a:pt x="474" y="112"/>
                  </a:lnTo>
                  <a:lnTo>
                    <a:pt x="475" y="112"/>
                  </a:lnTo>
                  <a:lnTo>
                    <a:pt x="477" y="104"/>
                  </a:lnTo>
                  <a:lnTo>
                    <a:pt x="478" y="109"/>
                  </a:lnTo>
                  <a:lnTo>
                    <a:pt x="479" y="112"/>
                  </a:lnTo>
                  <a:lnTo>
                    <a:pt x="480" y="106"/>
                  </a:lnTo>
                  <a:lnTo>
                    <a:pt x="481" y="111"/>
                  </a:lnTo>
                  <a:lnTo>
                    <a:pt x="482" y="107"/>
                  </a:lnTo>
                  <a:lnTo>
                    <a:pt x="483" y="112"/>
                  </a:lnTo>
                  <a:lnTo>
                    <a:pt x="485" y="111"/>
                  </a:lnTo>
                  <a:lnTo>
                    <a:pt x="486" y="113"/>
                  </a:lnTo>
                  <a:lnTo>
                    <a:pt x="487" y="108"/>
                  </a:lnTo>
                  <a:lnTo>
                    <a:pt x="488" y="106"/>
                  </a:lnTo>
                  <a:lnTo>
                    <a:pt x="489" y="104"/>
                  </a:lnTo>
                  <a:lnTo>
                    <a:pt x="490" y="102"/>
                  </a:lnTo>
                  <a:lnTo>
                    <a:pt x="491" y="110"/>
                  </a:lnTo>
                  <a:lnTo>
                    <a:pt x="493" y="107"/>
                  </a:lnTo>
                  <a:lnTo>
                    <a:pt x="494" y="110"/>
                  </a:lnTo>
                  <a:lnTo>
                    <a:pt x="495" y="105"/>
                  </a:lnTo>
                  <a:lnTo>
                    <a:pt x="496" y="108"/>
                  </a:lnTo>
                  <a:lnTo>
                    <a:pt x="497" y="105"/>
                  </a:lnTo>
                  <a:lnTo>
                    <a:pt x="498" y="106"/>
                  </a:lnTo>
                  <a:lnTo>
                    <a:pt x="500" y="107"/>
                  </a:lnTo>
                  <a:lnTo>
                    <a:pt x="501" y="97"/>
                  </a:lnTo>
                  <a:lnTo>
                    <a:pt x="502" y="103"/>
                  </a:lnTo>
                  <a:lnTo>
                    <a:pt x="503" y="103"/>
                  </a:lnTo>
                  <a:lnTo>
                    <a:pt x="504" y="103"/>
                  </a:lnTo>
                  <a:lnTo>
                    <a:pt x="506" y="110"/>
                  </a:lnTo>
                  <a:lnTo>
                    <a:pt x="507" y="105"/>
                  </a:lnTo>
                  <a:lnTo>
                    <a:pt x="508" y="104"/>
                  </a:lnTo>
                  <a:lnTo>
                    <a:pt x="509" y="104"/>
                  </a:lnTo>
                  <a:lnTo>
                    <a:pt x="510" y="105"/>
                  </a:lnTo>
                  <a:lnTo>
                    <a:pt x="511" y="107"/>
                  </a:lnTo>
                  <a:lnTo>
                    <a:pt x="513" y="103"/>
                  </a:lnTo>
                  <a:lnTo>
                    <a:pt x="514" y="106"/>
                  </a:lnTo>
                  <a:lnTo>
                    <a:pt x="515" y="108"/>
                  </a:lnTo>
                  <a:lnTo>
                    <a:pt x="516" y="104"/>
                  </a:lnTo>
                  <a:lnTo>
                    <a:pt x="517" y="108"/>
                  </a:lnTo>
                  <a:lnTo>
                    <a:pt x="518" y="110"/>
                  </a:lnTo>
                  <a:lnTo>
                    <a:pt x="519" y="105"/>
                  </a:lnTo>
                  <a:lnTo>
                    <a:pt x="521" y="102"/>
                  </a:lnTo>
                  <a:lnTo>
                    <a:pt x="522" y="99"/>
                  </a:lnTo>
                  <a:lnTo>
                    <a:pt x="523" y="108"/>
                  </a:lnTo>
                  <a:lnTo>
                    <a:pt x="524" y="91"/>
                  </a:lnTo>
                  <a:lnTo>
                    <a:pt x="525" y="89"/>
                  </a:lnTo>
                  <a:lnTo>
                    <a:pt x="526" y="98"/>
                  </a:lnTo>
                  <a:lnTo>
                    <a:pt x="528" y="92"/>
                  </a:lnTo>
                  <a:lnTo>
                    <a:pt x="529" y="102"/>
                  </a:lnTo>
                  <a:lnTo>
                    <a:pt x="530" y="104"/>
                  </a:lnTo>
                  <a:lnTo>
                    <a:pt x="531" y="105"/>
                  </a:lnTo>
                  <a:lnTo>
                    <a:pt x="532" y="101"/>
                  </a:lnTo>
                  <a:lnTo>
                    <a:pt x="533" y="100"/>
                  </a:lnTo>
                  <a:lnTo>
                    <a:pt x="534" y="102"/>
                  </a:lnTo>
                  <a:lnTo>
                    <a:pt x="536" y="106"/>
                  </a:lnTo>
                  <a:lnTo>
                    <a:pt x="537" y="100"/>
                  </a:lnTo>
                  <a:lnTo>
                    <a:pt x="538" y="108"/>
                  </a:lnTo>
                  <a:lnTo>
                    <a:pt x="539" y="105"/>
                  </a:lnTo>
                  <a:lnTo>
                    <a:pt x="540" y="103"/>
                  </a:lnTo>
                  <a:lnTo>
                    <a:pt x="541" y="108"/>
                  </a:lnTo>
                  <a:lnTo>
                    <a:pt x="543" y="100"/>
                  </a:lnTo>
                  <a:lnTo>
                    <a:pt x="544" y="100"/>
                  </a:lnTo>
                  <a:lnTo>
                    <a:pt x="545" y="104"/>
                  </a:lnTo>
                  <a:lnTo>
                    <a:pt x="546" y="105"/>
                  </a:lnTo>
                  <a:lnTo>
                    <a:pt x="547" y="93"/>
                  </a:lnTo>
                  <a:lnTo>
                    <a:pt x="548" y="102"/>
                  </a:lnTo>
                  <a:lnTo>
                    <a:pt x="550" y="102"/>
                  </a:lnTo>
                  <a:lnTo>
                    <a:pt x="551" y="104"/>
                  </a:lnTo>
                  <a:lnTo>
                    <a:pt x="552" y="104"/>
                  </a:lnTo>
                  <a:lnTo>
                    <a:pt x="553" y="100"/>
                  </a:lnTo>
                  <a:lnTo>
                    <a:pt x="554" y="102"/>
                  </a:lnTo>
                  <a:lnTo>
                    <a:pt x="555" y="107"/>
                  </a:lnTo>
                  <a:lnTo>
                    <a:pt x="557" y="108"/>
                  </a:lnTo>
                  <a:lnTo>
                    <a:pt x="558" y="99"/>
                  </a:lnTo>
                  <a:lnTo>
                    <a:pt x="559" y="102"/>
                  </a:lnTo>
                  <a:lnTo>
                    <a:pt x="560" y="108"/>
                  </a:lnTo>
                  <a:lnTo>
                    <a:pt x="561" y="109"/>
                  </a:lnTo>
                  <a:lnTo>
                    <a:pt x="562" y="104"/>
                  </a:lnTo>
                  <a:lnTo>
                    <a:pt x="564" y="110"/>
                  </a:lnTo>
                  <a:lnTo>
                    <a:pt x="565" y="104"/>
                  </a:lnTo>
                  <a:lnTo>
                    <a:pt x="566" y="102"/>
                  </a:lnTo>
                  <a:lnTo>
                    <a:pt x="567" y="106"/>
                  </a:lnTo>
                  <a:lnTo>
                    <a:pt x="568" y="101"/>
                  </a:lnTo>
                  <a:lnTo>
                    <a:pt x="569" y="104"/>
                  </a:lnTo>
                  <a:lnTo>
                    <a:pt x="570" y="104"/>
                  </a:lnTo>
                  <a:lnTo>
                    <a:pt x="572" y="102"/>
                  </a:lnTo>
                  <a:lnTo>
                    <a:pt x="573" y="101"/>
                  </a:lnTo>
                  <a:lnTo>
                    <a:pt x="574" y="113"/>
                  </a:lnTo>
                  <a:lnTo>
                    <a:pt x="575" y="104"/>
                  </a:lnTo>
                  <a:lnTo>
                    <a:pt x="576" y="101"/>
                  </a:lnTo>
                  <a:lnTo>
                    <a:pt x="577" y="108"/>
                  </a:lnTo>
                  <a:lnTo>
                    <a:pt x="578" y="109"/>
                  </a:lnTo>
                  <a:lnTo>
                    <a:pt x="580" y="107"/>
                  </a:lnTo>
                  <a:lnTo>
                    <a:pt x="581" y="111"/>
                  </a:lnTo>
                  <a:lnTo>
                    <a:pt x="582" y="104"/>
                  </a:lnTo>
                  <a:lnTo>
                    <a:pt x="583" y="104"/>
                  </a:lnTo>
                  <a:lnTo>
                    <a:pt x="584" y="105"/>
                  </a:lnTo>
                  <a:lnTo>
                    <a:pt x="585" y="106"/>
                  </a:lnTo>
                  <a:lnTo>
                    <a:pt x="587" y="109"/>
                  </a:lnTo>
                  <a:lnTo>
                    <a:pt x="588" y="103"/>
                  </a:lnTo>
                  <a:lnTo>
                    <a:pt x="589" y="107"/>
                  </a:lnTo>
                  <a:lnTo>
                    <a:pt x="590" y="102"/>
                  </a:lnTo>
                  <a:lnTo>
                    <a:pt x="591" y="107"/>
                  </a:lnTo>
                  <a:lnTo>
                    <a:pt x="592" y="106"/>
                  </a:lnTo>
                  <a:lnTo>
                    <a:pt x="594" y="104"/>
                  </a:lnTo>
                  <a:lnTo>
                    <a:pt x="595" y="99"/>
                  </a:lnTo>
                  <a:lnTo>
                    <a:pt x="596" y="96"/>
                  </a:lnTo>
                  <a:lnTo>
                    <a:pt x="597" y="102"/>
                  </a:lnTo>
                  <a:lnTo>
                    <a:pt x="598" y="102"/>
                  </a:lnTo>
                  <a:lnTo>
                    <a:pt x="600" y="104"/>
                  </a:lnTo>
                  <a:lnTo>
                    <a:pt x="601" y="102"/>
                  </a:lnTo>
                  <a:lnTo>
                    <a:pt x="602" y="104"/>
                  </a:lnTo>
                  <a:lnTo>
                    <a:pt x="603" y="103"/>
                  </a:lnTo>
                  <a:lnTo>
                    <a:pt x="604" y="107"/>
                  </a:lnTo>
                  <a:lnTo>
                    <a:pt x="605" y="109"/>
                  </a:lnTo>
                  <a:lnTo>
                    <a:pt x="606" y="100"/>
                  </a:lnTo>
                  <a:lnTo>
                    <a:pt x="608" y="107"/>
                  </a:lnTo>
                  <a:lnTo>
                    <a:pt x="609" y="110"/>
                  </a:lnTo>
                  <a:lnTo>
                    <a:pt x="610" y="88"/>
                  </a:lnTo>
                  <a:lnTo>
                    <a:pt x="611" y="102"/>
                  </a:lnTo>
                  <a:lnTo>
                    <a:pt x="612" y="102"/>
                  </a:lnTo>
                  <a:lnTo>
                    <a:pt x="613" y="98"/>
                  </a:lnTo>
                  <a:lnTo>
                    <a:pt x="614" y="107"/>
                  </a:lnTo>
                  <a:lnTo>
                    <a:pt x="616" y="104"/>
                  </a:lnTo>
                  <a:lnTo>
                    <a:pt x="617" y="94"/>
                  </a:lnTo>
                  <a:lnTo>
                    <a:pt x="618" y="106"/>
                  </a:lnTo>
                  <a:lnTo>
                    <a:pt x="619" y="98"/>
                  </a:lnTo>
                  <a:lnTo>
                    <a:pt x="620" y="108"/>
                  </a:lnTo>
                  <a:lnTo>
                    <a:pt x="621" y="106"/>
                  </a:lnTo>
                  <a:lnTo>
                    <a:pt x="623" y="106"/>
                  </a:lnTo>
                  <a:lnTo>
                    <a:pt x="624" y="107"/>
                  </a:lnTo>
                  <a:lnTo>
                    <a:pt x="625" y="106"/>
                  </a:lnTo>
                  <a:lnTo>
                    <a:pt x="626" y="105"/>
                  </a:lnTo>
                  <a:lnTo>
                    <a:pt x="627" y="106"/>
                  </a:lnTo>
                  <a:lnTo>
                    <a:pt x="628" y="107"/>
                  </a:lnTo>
                  <a:lnTo>
                    <a:pt x="630" y="106"/>
                  </a:lnTo>
                  <a:lnTo>
                    <a:pt x="631" y="108"/>
                  </a:lnTo>
                  <a:lnTo>
                    <a:pt x="632" y="100"/>
                  </a:lnTo>
                  <a:lnTo>
                    <a:pt x="633" y="100"/>
                  </a:lnTo>
                  <a:lnTo>
                    <a:pt x="634" y="106"/>
                  </a:lnTo>
                  <a:lnTo>
                    <a:pt x="635" y="107"/>
                  </a:lnTo>
                  <a:lnTo>
                    <a:pt x="637" y="102"/>
                  </a:lnTo>
                  <a:lnTo>
                    <a:pt x="638" y="107"/>
                  </a:lnTo>
                  <a:lnTo>
                    <a:pt x="639" y="105"/>
                  </a:lnTo>
                  <a:lnTo>
                    <a:pt x="640" y="107"/>
                  </a:lnTo>
                  <a:lnTo>
                    <a:pt x="641" y="108"/>
                  </a:lnTo>
                  <a:lnTo>
                    <a:pt x="642" y="110"/>
                  </a:lnTo>
                  <a:lnTo>
                    <a:pt x="644" y="101"/>
                  </a:lnTo>
                  <a:lnTo>
                    <a:pt x="645" y="108"/>
                  </a:lnTo>
                  <a:lnTo>
                    <a:pt x="646" y="102"/>
                  </a:lnTo>
                  <a:lnTo>
                    <a:pt x="647" y="102"/>
                  </a:lnTo>
                  <a:lnTo>
                    <a:pt x="648" y="103"/>
                  </a:lnTo>
                  <a:lnTo>
                    <a:pt x="649" y="103"/>
                  </a:lnTo>
                  <a:lnTo>
                    <a:pt x="651" y="103"/>
                  </a:lnTo>
                  <a:lnTo>
                    <a:pt x="652" y="106"/>
                  </a:lnTo>
                  <a:lnTo>
                    <a:pt x="653" y="103"/>
                  </a:lnTo>
                  <a:lnTo>
                    <a:pt x="654" y="102"/>
                  </a:lnTo>
                  <a:lnTo>
                    <a:pt x="655" y="100"/>
                  </a:lnTo>
                  <a:lnTo>
                    <a:pt x="656" y="108"/>
                  </a:lnTo>
                  <a:lnTo>
                    <a:pt x="657" y="99"/>
                  </a:lnTo>
                  <a:lnTo>
                    <a:pt x="659" y="94"/>
                  </a:lnTo>
                  <a:lnTo>
                    <a:pt x="660" y="100"/>
                  </a:lnTo>
                  <a:lnTo>
                    <a:pt x="661" y="108"/>
                  </a:lnTo>
                  <a:lnTo>
                    <a:pt x="662" y="110"/>
                  </a:lnTo>
                  <a:lnTo>
                    <a:pt x="663" y="102"/>
                  </a:lnTo>
                  <a:lnTo>
                    <a:pt x="664" y="96"/>
                  </a:lnTo>
                  <a:lnTo>
                    <a:pt x="665" y="102"/>
                  </a:lnTo>
                  <a:lnTo>
                    <a:pt x="667" y="98"/>
                  </a:lnTo>
                  <a:lnTo>
                    <a:pt x="668" y="104"/>
                  </a:lnTo>
                  <a:lnTo>
                    <a:pt x="669" y="101"/>
                  </a:lnTo>
                  <a:lnTo>
                    <a:pt x="670" y="101"/>
                  </a:lnTo>
                  <a:lnTo>
                    <a:pt x="671" y="104"/>
                  </a:lnTo>
                  <a:lnTo>
                    <a:pt x="672" y="103"/>
                  </a:lnTo>
                  <a:lnTo>
                    <a:pt x="674" y="104"/>
                  </a:lnTo>
                  <a:lnTo>
                    <a:pt x="675" y="104"/>
                  </a:lnTo>
                  <a:lnTo>
                    <a:pt x="676" y="106"/>
                  </a:lnTo>
                  <a:lnTo>
                    <a:pt x="677" y="100"/>
                  </a:lnTo>
                  <a:lnTo>
                    <a:pt x="678" y="102"/>
                  </a:lnTo>
                  <a:lnTo>
                    <a:pt x="679" y="98"/>
                  </a:lnTo>
                  <a:lnTo>
                    <a:pt x="681" y="105"/>
                  </a:lnTo>
                  <a:lnTo>
                    <a:pt x="682" y="97"/>
                  </a:lnTo>
                  <a:lnTo>
                    <a:pt x="683" y="90"/>
                  </a:lnTo>
                  <a:lnTo>
                    <a:pt x="684" y="103"/>
                  </a:lnTo>
                  <a:lnTo>
                    <a:pt x="685" y="107"/>
                  </a:lnTo>
                  <a:lnTo>
                    <a:pt x="687" y="100"/>
                  </a:lnTo>
                  <a:lnTo>
                    <a:pt x="688" y="109"/>
                  </a:lnTo>
                  <a:lnTo>
                    <a:pt x="689" y="87"/>
                  </a:lnTo>
                  <a:lnTo>
                    <a:pt x="690" y="92"/>
                  </a:lnTo>
                  <a:lnTo>
                    <a:pt x="691" y="96"/>
                  </a:lnTo>
                  <a:lnTo>
                    <a:pt x="692" y="99"/>
                  </a:lnTo>
                  <a:lnTo>
                    <a:pt x="693" y="101"/>
                  </a:lnTo>
                  <a:lnTo>
                    <a:pt x="695" y="102"/>
                  </a:lnTo>
                  <a:lnTo>
                    <a:pt x="696" y="92"/>
                  </a:lnTo>
                  <a:lnTo>
                    <a:pt x="697" y="103"/>
                  </a:lnTo>
                  <a:lnTo>
                    <a:pt x="698" y="104"/>
                  </a:lnTo>
                  <a:lnTo>
                    <a:pt x="699" y="101"/>
                  </a:lnTo>
                  <a:lnTo>
                    <a:pt x="700" y="103"/>
                  </a:lnTo>
                  <a:lnTo>
                    <a:pt x="701" y="108"/>
                  </a:lnTo>
                  <a:lnTo>
                    <a:pt x="703" y="100"/>
                  </a:lnTo>
                  <a:lnTo>
                    <a:pt x="704" y="104"/>
                  </a:lnTo>
                  <a:lnTo>
                    <a:pt x="705" y="99"/>
                  </a:lnTo>
                  <a:lnTo>
                    <a:pt x="706" y="101"/>
                  </a:lnTo>
                  <a:lnTo>
                    <a:pt x="707" y="101"/>
                  </a:lnTo>
                  <a:lnTo>
                    <a:pt x="708" y="100"/>
                  </a:lnTo>
                  <a:lnTo>
                    <a:pt x="710" y="107"/>
                  </a:lnTo>
                  <a:lnTo>
                    <a:pt x="711" y="110"/>
                  </a:lnTo>
                  <a:lnTo>
                    <a:pt x="712" y="106"/>
                  </a:lnTo>
                  <a:lnTo>
                    <a:pt x="713" y="103"/>
                  </a:lnTo>
                  <a:lnTo>
                    <a:pt x="714" y="103"/>
                  </a:lnTo>
                  <a:lnTo>
                    <a:pt x="715" y="108"/>
                  </a:lnTo>
                  <a:lnTo>
                    <a:pt x="717" y="112"/>
                  </a:lnTo>
                  <a:lnTo>
                    <a:pt x="718" y="105"/>
                  </a:lnTo>
                  <a:lnTo>
                    <a:pt x="719" y="108"/>
                  </a:lnTo>
                  <a:lnTo>
                    <a:pt x="720" y="112"/>
                  </a:lnTo>
                  <a:lnTo>
                    <a:pt x="721" y="107"/>
                  </a:lnTo>
                  <a:lnTo>
                    <a:pt x="722" y="106"/>
                  </a:lnTo>
                  <a:lnTo>
                    <a:pt x="724" y="102"/>
                  </a:lnTo>
                  <a:lnTo>
                    <a:pt x="725" y="100"/>
                  </a:lnTo>
                  <a:lnTo>
                    <a:pt x="726" y="106"/>
                  </a:lnTo>
                  <a:lnTo>
                    <a:pt x="727" y="103"/>
                  </a:lnTo>
                  <a:lnTo>
                    <a:pt x="728" y="101"/>
                  </a:lnTo>
                  <a:lnTo>
                    <a:pt x="729" y="108"/>
                  </a:lnTo>
                  <a:lnTo>
                    <a:pt x="731" y="110"/>
                  </a:lnTo>
                  <a:lnTo>
                    <a:pt x="732" y="106"/>
                  </a:lnTo>
                  <a:lnTo>
                    <a:pt x="733" y="107"/>
                  </a:lnTo>
                  <a:lnTo>
                    <a:pt x="734" y="102"/>
                  </a:lnTo>
                  <a:lnTo>
                    <a:pt x="735" y="104"/>
                  </a:lnTo>
                  <a:lnTo>
                    <a:pt x="736" y="106"/>
                  </a:lnTo>
                  <a:lnTo>
                    <a:pt x="737" y="103"/>
                  </a:lnTo>
                  <a:lnTo>
                    <a:pt x="739" y="110"/>
                  </a:lnTo>
                  <a:lnTo>
                    <a:pt x="740" y="107"/>
                  </a:lnTo>
                  <a:lnTo>
                    <a:pt x="741" y="110"/>
                  </a:lnTo>
                  <a:lnTo>
                    <a:pt x="742" y="109"/>
                  </a:lnTo>
                  <a:lnTo>
                    <a:pt x="743" y="105"/>
                  </a:lnTo>
                  <a:lnTo>
                    <a:pt x="744" y="105"/>
                  </a:lnTo>
                  <a:lnTo>
                    <a:pt x="746" y="106"/>
                  </a:lnTo>
                  <a:lnTo>
                    <a:pt x="747" y="103"/>
                  </a:lnTo>
                  <a:lnTo>
                    <a:pt x="748" y="110"/>
                  </a:lnTo>
                  <a:lnTo>
                    <a:pt x="749" y="109"/>
                  </a:lnTo>
                  <a:lnTo>
                    <a:pt x="750" y="101"/>
                  </a:lnTo>
                  <a:lnTo>
                    <a:pt x="751" y="104"/>
                  </a:lnTo>
                  <a:lnTo>
                    <a:pt x="752" y="104"/>
                  </a:lnTo>
                  <a:lnTo>
                    <a:pt x="754" y="98"/>
                  </a:lnTo>
                  <a:lnTo>
                    <a:pt x="755" y="103"/>
                  </a:lnTo>
                  <a:lnTo>
                    <a:pt x="756" y="106"/>
                  </a:lnTo>
                  <a:lnTo>
                    <a:pt x="757" y="106"/>
                  </a:lnTo>
                  <a:lnTo>
                    <a:pt x="758" y="112"/>
                  </a:lnTo>
                  <a:lnTo>
                    <a:pt x="759" y="105"/>
                  </a:lnTo>
                  <a:lnTo>
                    <a:pt x="761" y="105"/>
                  </a:lnTo>
                  <a:lnTo>
                    <a:pt x="762" y="110"/>
                  </a:lnTo>
                  <a:lnTo>
                    <a:pt x="763" y="105"/>
                  </a:lnTo>
                  <a:lnTo>
                    <a:pt x="764" y="109"/>
                  </a:lnTo>
                  <a:lnTo>
                    <a:pt x="765" y="106"/>
                  </a:lnTo>
                  <a:lnTo>
                    <a:pt x="766" y="108"/>
                  </a:lnTo>
                  <a:lnTo>
                    <a:pt x="768" y="104"/>
                  </a:lnTo>
                  <a:lnTo>
                    <a:pt x="769" y="106"/>
                  </a:lnTo>
                  <a:lnTo>
                    <a:pt x="770" y="107"/>
                  </a:lnTo>
                  <a:lnTo>
                    <a:pt x="771" y="103"/>
                  </a:lnTo>
                  <a:lnTo>
                    <a:pt x="772" y="103"/>
                  </a:lnTo>
                  <a:lnTo>
                    <a:pt x="773" y="104"/>
                  </a:lnTo>
                  <a:lnTo>
                    <a:pt x="775" y="107"/>
                  </a:lnTo>
                  <a:lnTo>
                    <a:pt x="776" y="105"/>
                  </a:lnTo>
                  <a:lnTo>
                    <a:pt x="777" y="107"/>
                  </a:lnTo>
                  <a:lnTo>
                    <a:pt x="778" y="103"/>
                  </a:lnTo>
                  <a:lnTo>
                    <a:pt x="779" y="94"/>
                  </a:lnTo>
                  <a:lnTo>
                    <a:pt x="780" y="105"/>
                  </a:lnTo>
                  <a:lnTo>
                    <a:pt x="782" y="108"/>
                  </a:lnTo>
                  <a:lnTo>
                    <a:pt x="783" y="103"/>
                  </a:lnTo>
                  <a:lnTo>
                    <a:pt x="784" y="102"/>
                  </a:lnTo>
                  <a:lnTo>
                    <a:pt x="785" y="99"/>
                  </a:lnTo>
                  <a:lnTo>
                    <a:pt x="786" y="98"/>
                  </a:lnTo>
                  <a:lnTo>
                    <a:pt x="787" y="106"/>
                  </a:lnTo>
                  <a:lnTo>
                    <a:pt x="788" y="106"/>
                  </a:lnTo>
                  <a:lnTo>
                    <a:pt x="790" y="105"/>
                  </a:lnTo>
                  <a:lnTo>
                    <a:pt x="791" y="108"/>
                  </a:lnTo>
                  <a:lnTo>
                    <a:pt x="792" y="109"/>
                  </a:lnTo>
                  <a:lnTo>
                    <a:pt x="793" y="105"/>
                  </a:lnTo>
                  <a:lnTo>
                    <a:pt x="794" y="108"/>
                  </a:lnTo>
                  <a:lnTo>
                    <a:pt x="795" y="109"/>
                  </a:lnTo>
                  <a:lnTo>
                    <a:pt x="797" y="101"/>
                  </a:lnTo>
                  <a:lnTo>
                    <a:pt x="798" y="100"/>
                  </a:lnTo>
                  <a:lnTo>
                    <a:pt x="799" y="100"/>
                  </a:lnTo>
                  <a:lnTo>
                    <a:pt x="800" y="104"/>
                  </a:lnTo>
                  <a:lnTo>
                    <a:pt x="801" y="102"/>
                  </a:lnTo>
                  <a:lnTo>
                    <a:pt x="802" y="110"/>
                  </a:lnTo>
                  <a:lnTo>
                    <a:pt x="804" y="110"/>
                  </a:lnTo>
                  <a:lnTo>
                    <a:pt x="805" y="101"/>
                  </a:lnTo>
                  <a:lnTo>
                    <a:pt x="806" y="108"/>
                  </a:lnTo>
                  <a:lnTo>
                    <a:pt x="807" y="105"/>
                  </a:lnTo>
                  <a:lnTo>
                    <a:pt x="808" y="112"/>
                  </a:lnTo>
                  <a:lnTo>
                    <a:pt x="809" y="104"/>
                  </a:lnTo>
                  <a:lnTo>
                    <a:pt x="811" y="110"/>
                  </a:lnTo>
                  <a:lnTo>
                    <a:pt x="812" y="105"/>
                  </a:lnTo>
                  <a:lnTo>
                    <a:pt x="813" y="103"/>
                  </a:lnTo>
                  <a:lnTo>
                    <a:pt x="814" y="105"/>
                  </a:lnTo>
                  <a:lnTo>
                    <a:pt x="815" y="104"/>
                  </a:lnTo>
                  <a:lnTo>
                    <a:pt x="816" y="109"/>
                  </a:lnTo>
                  <a:lnTo>
                    <a:pt x="818" y="106"/>
                  </a:lnTo>
                  <a:lnTo>
                    <a:pt x="819" y="103"/>
                  </a:lnTo>
                  <a:lnTo>
                    <a:pt x="820" y="106"/>
                  </a:lnTo>
                  <a:lnTo>
                    <a:pt x="821" y="108"/>
                  </a:lnTo>
                  <a:lnTo>
                    <a:pt x="822" y="100"/>
                  </a:lnTo>
                  <a:lnTo>
                    <a:pt x="823" y="104"/>
                  </a:lnTo>
                  <a:lnTo>
                    <a:pt x="824" y="105"/>
                  </a:lnTo>
                  <a:lnTo>
                    <a:pt x="826" y="104"/>
                  </a:lnTo>
                  <a:lnTo>
                    <a:pt x="827" y="102"/>
                  </a:lnTo>
                  <a:lnTo>
                    <a:pt x="828" y="105"/>
                  </a:lnTo>
                  <a:lnTo>
                    <a:pt x="829" y="102"/>
                  </a:lnTo>
                  <a:lnTo>
                    <a:pt x="830" y="100"/>
                  </a:lnTo>
                  <a:lnTo>
                    <a:pt x="831" y="106"/>
                  </a:lnTo>
                  <a:lnTo>
                    <a:pt x="832" y="105"/>
                  </a:lnTo>
                  <a:lnTo>
                    <a:pt x="834" y="107"/>
                  </a:lnTo>
                  <a:lnTo>
                    <a:pt x="835" y="104"/>
                  </a:lnTo>
                  <a:lnTo>
                    <a:pt x="836" y="110"/>
                  </a:lnTo>
                  <a:lnTo>
                    <a:pt x="837" y="106"/>
                  </a:lnTo>
                  <a:lnTo>
                    <a:pt x="838" y="104"/>
                  </a:lnTo>
                  <a:lnTo>
                    <a:pt x="839" y="111"/>
                  </a:lnTo>
                  <a:lnTo>
                    <a:pt x="841" y="106"/>
                  </a:lnTo>
                  <a:lnTo>
                    <a:pt x="842" y="102"/>
                  </a:lnTo>
                  <a:lnTo>
                    <a:pt x="843" y="98"/>
                  </a:lnTo>
                  <a:lnTo>
                    <a:pt x="844" y="98"/>
                  </a:lnTo>
                  <a:lnTo>
                    <a:pt x="845" y="102"/>
                  </a:lnTo>
                  <a:lnTo>
                    <a:pt x="846" y="108"/>
                  </a:lnTo>
                  <a:lnTo>
                    <a:pt x="848" y="104"/>
                  </a:lnTo>
                  <a:lnTo>
                    <a:pt x="849" y="108"/>
                  </a:lnTo>
                  <a:lnTo>
                    <a:pt x="850" y="100"/>
                  </a:lnTo>
                  <a:lnTo>
                    <a:pt x="851" y="106"/>
                  </a:lnTo>
                  <a:lnTo>
                    <a:pt x="852" y="102"/>
                  </a:lnTo>
                  <a:lnTo>
                    <a:pt x="853" y="105"/>
                  </a:lnTo>
                  <a:lnTo>
                    <a:pt x="855" y="103"/>
                  </a:lnTo>
                  <a:lnTo>
                    <a:pt x="856" y="105"/>
                  </a:lnTo>
                  <a:lnTo>
                    <a:pt x="857" y="108"/>
                  </a:lnTo>
                  <a:lnTo>
                    <a:pt x="858" y="103"/>
                  </a:lnTo>
                  <a:lnTo>
                    <a:pt x="859" y="105"/>
                  </a:lnTo>
                  <a:lnTo>
                    <a:pt x="860" y="105"/>
                  </a:lnTo>
                  <a:lnTo>
                    <a:pt x="862" y="102"/>
                  </a:lnTo>
                  <a:lnTo>
                    <a:pt x="863" y="109"/>
                  </a:lnTo>
                  <a:lnTo>
                    <a:pt x="864" y="96"/>
                  </a:lnTo>
                  <a:lnTo>
                    <a:pt x="865" y="102"/>
                  </a:lnTo>
                  <a:lnTo>
                    <a:pt x="866" y="101"/>
                  </a:lnTo>
                  <a:lnTo>
                    <a:pt x="867" y="105"/>
                  </a:lnTo>
                  <a:lnTo>
                    <a:pt x="868" y="106"/>
                  </a:lnTo>
                  <a:lnTo>
                    <a:pt x="870" y="102"/>
                  </a:lnTo>
                  <a:lnTo>
                    <a:pt x="871" y="98"/>
                  </a:lnTo>
                  <a:lnTo>
                    <a:pt x="872" y="100"/>
                  </a:lnTo>
                  <a:lnTo>
                    <a:pt x="873" y="104"/>
                  </a:lnTo>
                  <a:lnTo>
                    <a:pt x="874" y="107"/>
                  </a:lnTo>
                  <a:lnTo>
                    <a:pt x="875" y="98"/>
                  </a:lnTo>
                  <a:lnTo>
                    <a:pt x="877" y="98"/>
                  </a:lnTo>
                  <a:lnTo>
                    <a:pt x="878" y="105"/>
                  </a:lnTo>
                  <a:lnTo>
                    <a:pt x="879" y="106"/>
                  </a:lnTo>
                  <a:lnTo>
                    <a:pt x="880" y="104"/>
                  </a:lnTo>
                  <a:lnTo>
                    <a:pt x="881" y="100"/>
                  </a:lnTo>
                  <a:lnTo>
                    <a:pt x="882" y="107"/>
                  </a:lnTo>
                  <a:lnTo>
                    <a:pt x="883" y="109"/>
                  </a:lnTo>
                  <a:lnTo>
                    <a:pt x="885" y="99"/>
                  </a:lnTo>
                  <a:lnTo>
                    <a:pt x="886" y="70"/>
                  </a:lnTo>
                  <a:lnTo>
                    <a:pt x="887" y="80"/>
                  </a:lnTo>
                  <a:lnTo>
                    <a:pt x="888" y="90"/>
                  </a:lnTo>
                  <a:lnTo>
                    <a:pt x="889" y="91"/>
                  </a:lnTo>
                  <a:lnTo>
                    <a:pt x="891" y="105"/>
                  </a:lnTo>
                  <a:lnTo>
                    <a:pt x="892" y="103"/>
                  </a:lnTo>
                  <a:lnTo>
                    <a:pt x="893" y="97"/>
                  </a:lnTo>
                  <a:lnTo>
                    <a:pt x="894" y="107"/>
                  </a:lnTo>
                  <a:lnTo>
                    <a:pt x="895" y="105"/>
                  </a:lnTo>
                  <a:lnTo>
                    <a:pt x="896" y="106"/>
                  </a:lnTo>
                  <a:lnTo>
                    <a:pt x="898" y="102"/>
                  </a:lnTo>
                  <a:lnTo>
                    <a:pt x="899" y="102"/>
                  </a:lnTo>
                  <a:lnTo>
                    <a:pt x="900" y="106"/>
                  </a:lnTo>
                  <a:lnTo>
                    <a:pt x="901" y="102"/>
                  </a:lnTo>
                  <a:lnTo>
                    <a:pt x="902" y="104"/>
                  </a:lnTo>
                  <a:lnTo>
                    <a:pt x="903" y="106"/>
                  </a:lnTo>
                  <a:lnTo>
                    <a:pt x="905" y="106"/>
                  </a:lnTo>
                  <a:lnTo>
                    <a:pt x="906" y="107"/>
                  </a:lnTo>
                  <a:lnTo>
                    <a:pt x="907" y="100"/>
                  </a:lnTo>
                  <a:lnTo>
                    <a:pt x="908" y="109"/>
                  </a:lnTo>
                  <a:lnTo>
                    <a:pt x="909" y="109"/>
                  </a:lnTo>
                  <a:lnTo>
                    <a:pt x="910" y="98"/>
                  </a:lnTo>
                  <a:lnTo>
                    <a:pt x="911" y="106"/>
                  </a:lnTo>
                  <a:lnTo>
                    <a:pt x="913" y="110"/>
                  </a:lnTo>
                  <a:lnTo>
                    <a:pt x="914" y="108"/>
                  </a:lnTo>
                  <a:lnTo>
                    <a:pt x="915" y="103"/>
                  </a:lnTo>
                  <a:lnTo>
                    <a:pt x="916" y="108"/>
                  </a:lnTo>
                  <a:lnTo>
                    <a:pt x="917" y="106"/>
                  </a:lnTo>
                  <a:lnTo>
                    <a:pt x="918" y="107"/>
                  </a:lnTo>
                  <a:lnTo>
                    <a:pt x="919" y="104"/>
                  </a:lnTo>
                  <a:lnTo>
                    <a:pt x="921" y="110"/>
                  </a:lnTo>
                  <a:lnTo>
                    <a:pt x="922" y="106"/>
                  </a:lnTo>
                  <a:lnTo>
                    <a:pt x="923" y="103"/>
                  </a:lnTo>
                  <a:lnTo>
                    <a:pt x="924" y="106"/>
                  </a:lnTo>
                  <a:lnTo>
                    <a:pt x="925" y="104"/>
                  </a:lnTo>
                  <a:lnTo>
                    <a:pt x="926" y="112"/>
                  </a:lnTo>
                  <a:lnTo>
                    <a:pt x="928" y="110"/>
                  </a:lnTo>
                  <a:lnTo>
                    <a:pt x="929" y="106"/>
                  </a:lnTo>
                  <a:lnTo>
                    <a:pt x="930" y="111"/>
                  </a:lnTo>
                  <a:lnTo>
                    <a:pt x="931" y="109"/>
                  </a:lnTo>
                  <a:lnTo>
                    <a:pt x="932" y="110"/>
                  </a:lnTo>
                  <a:lnTo>
                    <a:pt x="933" y="97"/>
                  </a:lnTo>
                  <a:lnTo>
                    <a:pt x="935" y="99"/>
                  </a:lnTo>
                  <a:lnTo>
                    <a:pt x="936" y="102"/>
                  </a:lnTo>
                  <a:lnTo>
                    <a:pt x="937" y="99"/>
                  </a:lnTo>
                  <a:lnTo>
                    <a:pt x="938" y="100"/>
                  </a:lnTo>
                  <a:lnTo>
                    <a:pt x="939" y="99"/>
                  </a:lnTo>
                  <a:lnTo>
                    <a:pt x="940" y="107"/>
                  </a:lnTo>
                  <a:lnTo>
                    <a:pt x="942" y="105"/>
                  </a:lnTo>
                  <a:lnTo>
                    <a:pt x="943" y="96"/>
                  </a:lnTo>
                  <a:lnTo>
                    <a:pt x="944" y="100"/>
                  </a:lnTo>
                  <a:lnTo>
                    <a:pt x="945" y="107"/>
                  </a:lnTo>
                  <a:lnTo>
                    <a:pt x="946" y="107"/>
                  </a:lnTo>
                  <a:lnTo>
                    <a:pt x="947" y="105"/>
                  </a:lnTo>
                  <a:lnTo>
                    <a:pt x="949" y="97"/>
                  </a:lnTo>
                  <a:lnTo>
                    <a:pt x="950" y="102"/>
                  </a:lnTo>
                  <a:lnTo>
                    <a:pt x="951" y="104"/>
                  </a:lnTo>
                  <a:lnTo>
                    <a:pt x="952" y="97"/>
                  </a:lnTo>
                  <a:lnTo>
                    <a:pt x="953" y="101"/>
                  </a:lnTo>
                  <a:lnTo>
                    <a:pt x="954" y="103"/>
                  </a:lnTo>
                  <a:lnTo>
                    <a:pt x="955" y="90"/>
                  </a:lnTo>
                  <a:lnTo>
                    <a:pt x="957" y="99"/>
                  </a:lnTo>
                  <a:lnTo>
                    <a:pt x="958" y="103"/>
                  </a:lnTo>
                  <a:lnTo>
                    <a:pt x="959" y="100"/>
                  </a:lnTo>
                  <a:lnTo>
                    <a:pt x="960" y="99"/>
                  </a:lnTo>
                  <a:lnTo>
                    <a:pt x="961" y="100"/>
                  </a:lnTo>
                  <a:lnTo>
                    <a:pt x="962" y="94"/>
                  </a:lnTo>
                  <a:lnTo>
                    <a:pt x="963" y="94"/>
                  </a:lnTo>
                  <a:lnTo>
                    <a:pt x="965" y="104"/>
                  </a:lnTo>
                  <a:lnTo>
                    <a:pt x="966" y="101"/>
                  </a:lnTo>
                  <a:lnTo>
                    <a:pt x="967" y="106"/>
                  </a:lnTo>
                  <a:lnTo>
                    <a:pt x="968" y="102"/>
                  </a:lnTo>
                  <a:lnTo>
                    <a:pt x="969" y="102"/>
                  </a:lnTo>
                  <a:lnTo>
                    <a:pt x="970" y="107"/>
                  </a:lnTo>
                  <a:lnTo>
                    <a:pt x="972" y="109"/>
                  </a:lnTo>
                  <a:lnTo>
                    <a:pt x="973" y="102"/>
                  </a:lnTo>
                  <a:lnTo>
                    <a:pt x="974" y="104"/>
                  </a:lnTo>
                  <a:lnTo>
                    <a:pt x="975" y="103"/>
                  </a:lnTo>
                  <a:lnTo>
                    <a:pt x="976" y="108"/>
                  </a:lnTo>
                  <a:lnTo>
                    <a:pt x="978" y="105"/>
                  </a:lnTo>
                  <a:lnTo>
                    <a:pt x="979" y="105"/>
                  </a:lnTo>
                  <a:lnTo>
                    <a:pt x="980" y="100"/>
                  </a:lnTo>
                  <a:lnTo>
                    <a:pt x="981" y="110"/>
                  </a:lnTo>
                  <a:lnTo>
                    <a:pt x="982" y="103"/>
                  </a:lnTo>
                  <a:lnTo>
                    <a:pt x="983" y="101"/>
                  </a:lnTo>
                  <a:lnTo>
                    <a:pt x="985" y="102"/>
                  </a:lnTo>
                  <a:lnTo>
                    <a:pt x="986" y="103"/>
                  </a:lnTo>
                  <a:lnTo>
                    <a:pt x="987" y="105"/>
                  </a:lnTo>
                  <a:lnTo>
                    <a:pt x="988" y="100"/>
                  </a:lnTo>
                  <a:lnTo>
                    <a:pt x="989" y="104"/>
                  </a:lnTo>
                  <a:lnTo>
                    <a:pt x="990" y="101"/>
                  </a:lnTo>
                  <a:lnTo>
                    <a:pt x="991" y="98"/>
                  </a:lnTo>
                  <a:lnTo>
                    <a:pt x="993" y="99"/>
                  </a:lnTo>
                  <a:lnTo>
                    <a:pt x="994" y="104"/>
                  </a:lnTo>
                  <a:lnTo>
                    <a:pt x="995" y="110"/>
                  </a:lnTo>
                  <a:lnTo>
                    <a:pt x="996" y="106"/>
                  </a:lnTo>
                  <a:lnTo>
                    <a:pt x="997" y="107"/>
                  </a:lnTo>
                  <a:lnTo>
                    <a:pt x="998" y="104"/>
                  </a:lnTo>
                  <a:lnTo>
                    <a:pt x="1000" y="108"/>
                  </a:lnTo>
                  <a:lnTo>
                    <a:pt x="1001" y="106"/>
                  </a:lnTo>
                  <a:lnTo>
                    <a:pt x="1002" y="104"/>
                  </a:lnTo>
                  <a:lnTo>
                    <a:pt x="1003" y="104"/>
                  </a:lnTo>
                  <a:lnTo>
                    <a:pt x="1004" y="104"/>
                  </a:lnTo>
                  <a:lnTo>
                    <a:pt x="1005" y="103"/>
                  </a:lnTo>
                  <a:lnTo>
                    <a:pt x="1006" y="103"/>
                  </a:lnTo>
                  <a:lnTo>
                    <a:pt x="1008" y="104"/>
                  </a:lnTo>
                  <a:lnTo>
                    <a:pt x="1009" y="105"/>
                  </a:lnTo>
                  <a:lnTo>
                    <a:pt x="1010" y="100"/>
                  </a:lnTo>
                  <a:lnTo>
                    <a:pt x="1011" y="100"/>
                  </a:lnTo>
                  <a:lnTo>
                    <a:pt x="1012" y="106"/>
                  </a:lnTo>
                  <a:lnTo>
                    <a:pt x="1013" y="107"/>
                  </a:lnTo>
                  <a:lnTo>
                    <a:pt x="1015" y="100"/>
                  </a:lnTo>
                  <a:lnTo>
                    <a:pt x="1016" y="102"/>
                  </a:lnTo>
                  <a:lnTo>
                    <a:pt x="1017" y="103"/>
                  </a:lnTo>
                  <a:lnTo>
                    <a:pt x="1018" y="99"/>
                  </a:lnTo>
                  <a:lnTo>
                    <a:pt x="1019" y="96"/>
                  </a:lnTo>
                  <a:lnTo>
                    <a:pt x="1020" y="110"/>
                  </a:lnTo>
                  <a:lnTo>
                    <a:pt x="1022" y="109"/>
                  </a:lnTo>
                  <a:lnTo>
                    <a:pt x="1023" y="103"/>
                  </a:lnTo>
                  <a:lnTo>
                    <a:pt x="1024" y="101"/>
                  </a:lnTo>
                  <a:lnTo>
                    <a:pt x="1025" y="98"/>
                  </a:lnTo>
                  <a:lnTo>
                    <a:pt x="1026" y="91"/>
                  </a:lnTo>
                  <a:lnTo>
                    <a:pt x="1027" y="96"/>
                  </a:lnTo>
                  <a:lnTo>
                    <a:pt x="1029" y="97"/>
                  </a:lnTo>
                  <a:lnTo>
                    <a:pt x="1030" y="106"/>
                  </a:lnTo>
                  <a:lnTo>
                    <a:pt x="1031" y="103"/>
                  </a:lnTo>
                  <a:lnTo>
                    <a:pt x="1032" y="106"/>
                  </a:lnTo>
                  <a:lnTo>
                    <a:pt x="1033" y="109"/>
                  </a:lnTo>
                  <a:lnTo>
                    <a:pt x="1034" y="101"/>
                  </a:lnTo>
                  <a:lnTo>
                    <a:pt x="1036" y="102"/>
                  </a:lnTo>
                  <a:lnTo>
                    <a:pt x="1037" y="106"/>
                  </a:lnTo>
                  <a:lnTo>
                    <a:pt x="1038" y="85"/>
                  </a:lnTo>
                  <a:lnTo>
                    <a:pt x="1039" y="97"/>
                  </a:lnTo>
                  <a:lnTo>
                    <a:pt x="1040" y="97"/>
                  </a:lnTo>
                  <a:lnTo>
                    <a:pt x="1041" y="92"/>
                  </a:lnTo>
                  <a:lnTo>
                    <a:pt x="1042" y="111"/>
                  </a:lnTo>
                  <a:lnTo>
                    <a:pt x="1044" y="105"/>
                  </a:lnTo>
                  <a:lnTo>
                    <a:pt x="1045" y="106"/>
                  </a:lnTo>
                  <a:lnTo>
                    <a:pt x="1046" y="100"/>
                  </a:lnTo>
                  <a:lnTo>
                    <a:pt x="1047" y="106"/>
                  </a:lnTo>
                  <a:lnTo>
                    <a:pt x="1048" y="108"/>
                  </a:lnTo>
                  <a:lnTo>
                    <a:pt x="1049" y="100"/>
                  </a:lnTo>
                  <a:lnTo>
                    <a:pt x="1050" y="107"/>
                  </a:lnTo>
                  <a:lnTo>
                    <a:pt x="1052" y="109"/>
                  </a:lnTo>
                  <a:lnTo>
                    <a:pt x="1053" y="112"/>
                  </a:lnTo>
                  <a:lnTo>
                    <a:pt x="1054" y="106"/>
                  </a:lnTo>
                  <a:lnTo>
                    <a:pt x="1055" y="108"/>
                  </a:lnTo>
                  <a:lnTo>
                    <a:pt x="1056" y="106"/>
                  </a:lnTo>
                  <a:lnTo>
                    <a:pt x="1057" y="111"/>
                  </a:lnTo>
                  <a:lnTo>
                    <a:pt x="1059" y="110"/>
                  </a:lnTo>
                  <a:lnTo>
                    <a:pt x="1060" y="105"/>
                  </a:lnTo>
                  <a:lnTo>
                    <a:pt x="1061" y="108"/>
                  </a:lnTo>
                  <a:lnTo>
                    <a:pt x="1062" y="104"/>
                  </a:lnTo>
                  <a:lnTo>
                    <a:pt x="1063" y="101"/>
                  </a:lnTo>
                  <a:lnTo>
                    <a:pt x="1064" y="109"/>
                  </a:lnTo>
                  <a:lnTo>
                    <a:pt x="1066" y="102"/>
                  </a:lnTo>
                  <a:lnTo>
                    <a:pt x="1067" y="101"/>
                  </a:lnTo>
                  <a:lnTo>
                    <a:pt x="1068" y="104"/>
                  </a:lnTo>
                  <a:lnTo>
                    <a:pt x="1069" y="96"/>
                  </a:lnTo>
                  <a:lnTo>
                    <a:pt x="1070" y="106"/>
                  </a:lnTo>
                  <a:lnTo>
                    <a:pt x="1072" y="106"/>
                  </a:lnTo>
                  <a:lnTo>
                    <a:pt x="1073" y="104"/>
                  </a:lnTo>
                  <a:lnTo>
                    <a:pt x="1074" y="107"/>
                  </a:lnTo>
                  <a:lnTo>
                    <a:pt x="1075" y="102"/>
                  </a:lnTo>
                  <a:lnTo>
                    <a:pt x="1076" y="99"/>
                  </a:lnTo>
                  <a:lnTo>
                    <a:pt x="1077" y="107"/>
                  </a:lnTo>
                  <a:lnTo>
                    <a:pt x="1078" y="108"/>
                  </a:lnTo>
                  <a:lnTo>
                    <a:pt x="1080" y="106"/>
                  </a:lnTo>
                  <a:lnTo>
                    <a:pt x="1081" y="97"/>
                  </a:lnTo>
                  <a:lnTo>
                    <a:pt x="1082" y="106"/>
                  </a:lnTo>
                  <a:lnTo>
                    <a:pt x="1083" y="110"/>
                  </a:lnTo>
                  <a:lnTo>
                    <a:pt x="1084" y="108"/>
                  </a:lnTo>
                  <a:lnTo>
                    <a:pt x="1085" y="102"/>
                  </a:lnTo>
                  <a:lnTo>
                    <a:pt x="1086" y="100"/>
                  </a:lnTo>
                  <a:lnTo>
                    <a:pt x="1088" y="105"/>
                  </a:lnTo>
                  <a:lnTo>
                    <a:pt x="1089" y="108"/>
                  </a:lnTo>
                  <a:lnTo>
                    <a:pt x="1090" y="106"/>
                  </a:lnTo>
                  <a:lnTo>
                    <a:pt x="1091" y="96"/>
                  </a:lnTo>
                  <a:lnTo>
                    <a:pt x="1092" y="94"/>
                  </a:lnTo>
                  <a:lnTo>
                    <a:pt x="1093" y="97"/>
                  </a:lnTo>
                  <a:lnTo>
                    <a:pt x="1095" y="105"/>
                  </a:lnTo>
                  <a:lnTo>
                    <a:pt x="1096" y="107"/>
                  </a:lnTo>
                  <a:lnTo>
                    <a:pt x="1097" y="110"/>
                  </a:lnTo>
                  <a:lnTo>
                    <a:pt x="1098" y="96"/>
                  </a:lnTo>
                  <a:lnTo>
                    <a:pt x="1099" y="70"/>
                  </a:lnTo>
                  <a:lnTo>
                    <a:pt x="1100" y="92"/>
                  </a:lnTo>
                  <a:lnTo>
                    <a:pt x="1102" y="93"/>
                  </a:lnTo>
                  <a:lnTo>
                    <a:pt x="1103" y="87"/>
                  </a:lnTo>
                  <a:lnTo>
                    <a:pt x="1104" y="87"/>
                  </a:lnTo>
                  <a:lnTo>
                    <a:pt x="1105" y="93"/>
                  </a:lnTo>
                  <a:lnTo>
                    <a:pt x="1106" y="98"/>
                  </a:lnTo>
                  <a:lnTo>
                    <a:pt x="1107" y="91"/>
                  </a:lnTo>
                  <a:lnTo>
                    <a:pt x="1109" y="103"/>
                  </a:lnTo>
                  <a:lnTo>
                    <a:pt x="1110" y="102"/>
                  </a:lnTo>
                  <a:lnTo>
                    <a:pt x="1111" y="100"/>
                  </a:lnTo>
                  <a:lnTo>
                    <a:pt x="1112" y="106"/>
                  </a:lnTo>
                  <a:lnTo>
                    <a:pt x="1113" y="97"/>
                  </a:lnTo>
                  <a:lnTo>
                    <a:pt x="1114" y="98"/>
                  </a:lnTo>
                  <a:lnTo>
                    <a:pt x="1116" y="102"/>
                  </a:lnTo>
                  <a:lnTo>
                    <a:pt x="1117" y="105"/>
                  </a:lnTo>
                  <a:lnTo>
                    <a:pt x="1118" y="108"/>
                  </a:lnTo>
                  <a:lnTo>
                    <a:pt x="1119" y="104"/>
                  </a:lnTo>
                  <a:lnTo>
                    <a:pt x="1120" y="103"/>
                  </a:lnTo>
                  <a:lnTo>
                    <a:pt x="1121" y="97"/>
                  </a:lnTo>
                  <a:lnTo>
                    <a:pt x="1123" y="107"/>
                  </a:lnTo>
                  <a:lnTo>
                    <a:pt x="1124" y="107"/>
                  </a:lnTo>
                  <a:lnTo>
                    <a:pt x="1125" y="106"/>
                  </a:lnTo>
                  <a:lnTo>
                    <a:pt x="1126" y="103"/>
                  </a:lnTo>
                  <a:lnTo>
                    <a:pt x="1127" y="106"/>
                  </a:lnTo>
                  <a:lnTo>
                    <a:pt x="1128" y="91"/>
                  </a:lnTo>
                  <a:lnTo>
                    <a:pt x="1129" y="99"/>
                  </a:lnTo>
                  <a:lnTo>
                    <a:pt x="1131" y="96"/>
                  </a:lnTo>
                  <a:lnTo>
                    <a:pt x="1132" y="106"/>
                  </a:lnTo>
                  <a:lnTo>
                    <a:pt x="1133" y="95"/>
                  </a:lnTo>
                  <a:lnTo>
                    <a:pt x="1134" y="88"/>
                  </a:lnTo>
                  <a:lnTo>
                    <a:pt x="1135" y="97"/>
                  </a:lnTo>
                  <a:lnTo>
                    <a:pt x="1136" y="90"/>
                  </a:lnTo>
                  <a:lnTo>
                    <a:pt x="1137" y="92"/>
                  </a:lnTo>
                  <a:lnTo>
                    <a:pt x="1139" y="100"/>
                  </a:lnTo>
                  <a:lnTo>
                    <a:pt x="1140" y="105"/>
                  </a:lnTo>
                  <a:lnTo>
                    <a:pt x="1141" y="112"/>
                  </a:lnTo>
                  <a:lnTo>
                    <a:pt x="1142" y="104"/>
                  </a:lnTo>
                  <a:lnTo>
                    <a:pt x="1143" y="103"/>
                  </a:lnTo>
                  <a:lnTo>
                    <a:pt x="1144" y="108"/>
                  </a:lnTo>
                  <a:lnTo>
                    <a:pt x="1146" y="112"/>
                  </a:lnTo>
                  <a:lnTo>
                    <a:pt x="1147" y="104"/>
                  </a:lnTo>
                  <a:lnTo>
                    <a:pt x="1148" y="104"/>
                  </a:lnTo>
                  <a:lnTo>
                    <a:pt x="1149" y="110"/>
                  </a:lnTo>
                  <a:lnTo>
                    <a:pt x="1150" y="109"/>
                  </a:lnTo>
                  <a:lnTo>
                    <a:pt x="1151" y="105"/>
                  </a:lnTo>
                  <a:lnTo>
                    <a:pt x="1153" y="101"/>
                  </a:lnTo>
                  <a:lnTo>
                    <a:pt x="1154" y="104"/>
                  </a:lnTo>
                  <a:lnTo>
                    <a:pt x="1155" y="107"/>
                  </a:lnTo>
                  <a:lnTo>
                    <a:pt x="1156" y="106"/>
                  </a:lnTo>
                  <a:lnTo>
                    <a:pt x="1157" y="110"/>
                  </a:lnTo>
                  <a:lnTo>
                    <a:pt x="1159" y="105"/>
                  </a:lnTo>
                  <a:lnTo>
                    <a:pt x="1160" y="103"/>
                  </a:lnTo>
                  <a:lnTo>
                    <a:pt x="1161" y="102"/>
                  </a:lnTo>
                  <a:lnTo>
                    <a:pt x="1162" y="108"/>
                  </a:lnTo>
                  <a:lnTo>
                    <a:pt x="1163" y="109"/>
                  </a:lnTo>
                  <a:lnTo>
                    <a:pt x="1164" y="101"/>
                  </a:lnTo>
                  <a:lnTo>
                    <a:pt x="1165" y="110"/>
                  </a:lnTo>
                  <a:lnTo>
                    <a:pt x="1167" y="99"/>
                  </a:lnTo>
                  <a:lnTo>
                    <a:pt x="1168" y="110"/>
                  </a:lnTo>
                  <a:lnTo>
                    <a:pt x="1169" y="100"/>
                  </a:lnTo>
                  <a:lnTo>
                    <a:pt x="1170" y="102"/>
                  </a:lnTo>
                  <a:lnTo>
                    <a:pt x="1171" y="103"/>
                  </a:lnTo>
                  <a:lnTo>
                    <a:pt x="1172" y="101"/>
                  </a:lnTo>
                  <a:lnTo>
                    <a:pt x="1173" y="97"/>
                  </a:lnTo>
                  <a:lnTo>
                    <a:pt x="1175" y="108"/>
                  </a:lnTo>
                  <a:lnTo>
                    <a:pt x="1176" y="108"/>
                  </a:lnTo>
                  <a:lnTo>
                    <a:pt x="1177" y="102"/>
                  </a:lnTo>
                  <a:lnTo>
                    <a:pt x="1178" y="102"/>
                  </a:lnTo>
                  <a:lnTo>
                    <a:pt x="1179" y="96"/>
                  </a:lnTo>
                  <a:lnTo>
                    <a:pt x="1180" y="105"/>
                  </a:lnTo>
                  <a:lnTo>
                    <a:pt x="1182" y="98"/>
                  </a:lnTo>
                  <a:lnTo>
                    <a:pt x="1183" y="106"/>
                  </a:lnTo>
                  <a:lnTo>
                    <a:pt x="1184" y="103"/>
                  </a:lnTo>
                  <a:lnTo>
                    <a:pt x="1185" y="100"/>
                  </a:lnTo>
                  <a:lnTo>
                    <a:pt x="1186" y="103"/>
                  </a:lnTo>
                  <a:lnTo>
                    <a:pt x="1187" y="103"/>
                  </a:lnTo>
                  <a:lnTo>
                    <a:pt x="1189" y="104"/>
                  </a:lnTo>
                  <a:lnTo>
                    <a:pt x="1190" y="104"/>
                  </a:lnTo>
                  <a:lnTo>
                    <a:pt x="1191" y="105"/>
                  </a:lnTo>
                  <a:lnTo>
                    <a:pt x="1192" y="101"/>
                  </a:lnTo>
                  <a:lnTo>
                    <a:pt x="1193" y="106"/>
                  </a:lnTo>
                  <a:lnTo>
                    <a:pt x="1194" y="109"/>
                  </a:lnTo>
                  <a:lnTo>
                    <a:pt x="1196" y="107"/>
                  </a:lnTo>
                  <a:lnTo>
                    <a:pt x="1197" y="102"/>
                  </a:lnTo>
                  <a:lnTo>
                    <a:pt x="1198" y="105"/>
                  </a:lnTo>
                  <a:lnTo>
                    <a:pt x="1199" y="112"/>
                  </a:lnTo>
                  <a:lnTo>
                    <a:pt x="1200" y="98"/>
                  </a:lnTo>
                  <a:lnTo>
                    <a:pt x="1201" y="94"/>
                  </a:lnTo>
                  <a:lnTo>
                    <a:pt x="1203" y="104"/>
                  </a:lnTo>
                  <a:lnTo>
                    <a:pt x="1204" y="106"/>
                  </a:lnTo>
                  <a:lnTo>
                    <a:pt x="1205" y="98"/>
                  </a:lnTo>
                  <a:lnTo>
                    <a:pt x="1206" y="107"/>
                  </a:lnTo>
                  <a:lnTo>
                    <a:pt x="1207" y="99"/>
                  </a:lnTo>
                  <a:lnTo>
                    <a:pt x="1208" y="108"/>
                  </a:lnTo>
                  <a:lnTo>
                    <a:pt x="1209" y="106"/>
                  </a:lnTo>
                  <a:lnTo>
                    <a:pt x="1211" y="104"/>
                  </a:lnTo>
                  <a:lnTo>
                    <a:pt x="1212" y="101"/>
                  </a:lnTo>
                  <a:lnTo>
                    <a:pt x="1213" y="100"/>
                  </a:lnTo>
                  <a:lnTo>
                    <a:pt x="1214" y="110"/>
                  </a:lnTo>
                  <a:lnTo>
                    <a:pt x="1215" y="109"/>
                  </a:lnTo>
                  <a:lnTo>
                    <a:pt x="1216" y="104"/>
                  </a:lnTo>
                  <a:lnTo>
                    <a:pt x="1218" y="108"/>
                  </a:lnTo>
                  <a:lnTo>
                    <a:pt x="1219" y="104"/>
                  </a:lnTo>
                  <a:lnTo>
                    <a:pt x="1220" y="110"/>
                  </a:lnTo>
                  <a:lnTo>
                    <a:pt x="1221" y="23"/>
                  </a:lnTo>
                  <a:lnTo>
                    <a:pt x="1222" y="0"/>
                  </a:lnTo>
                  <a:lnTo>
                    <a:pt x="1223" y="1"/>
                  </a:lnTo>
                  <a:lnTo>
                    <a:pt x="1224" y="33"/>
                  </a:lnTo>
                  <a:lnTo>
                    <a:pt x="1226" y="48"/>
                  </a:lnTo>
                  <a:lnTo>
                    <a:pt x="1227" y="63"/>
                  </a:lnTo>
                  <a:lnTo>
                    <a:pt x="1228" y="76"/>
                  </a:lnTo>
                  <a:lnTo>
                    <a:pt x="1229" y="79"/>
                  </a:lnTo>
                  <a:lnTo>
                    <a:pt x="1230" y="82"/>
                  </a:lnTo>
                  <a:lnTo>
                    <a:pt x="1231" y="100"/>
                  </a:lnTo>
                  <a:lnTo>
                    <a:pt x="1233" y="93"/>
                  </a:lnTo>
                  <a:lnTo>
                    <a:pt x="1234" y="95"/>
                  </a:lnTo>
                  <a:lnTo>
                    <a:pt x="1235" y="100"/>
                  </a:lnTo>
                  <a:lnTo>
                    <a:pt x="1236" y="110"/>
                  </a:lnTo>
                  <a:lnTo>
                    <a:pt x="1237" y="110"/>
                  </a:lnTo>
                  <a:lnTo>
                    <a:pt x="1238" y="103"/>
                  </a:lnTo>
                  <a:lnTo>
                    <a:pt x="1240" y="108"/>
                  </a:lnTo>
                  <a:lnTo>
                    <a:pt x="1241" y="103"/>
                  </a:lnTo>
                  <a:lnTo>
                    <a:pt x="1242" y="105"/>
                  </a:lnTo>
                  <a:lnTo>
                    <a:pt x="1243" y="107"/>
                  </a:lnTo>
                  <a:lnTo>
                    <a:pt x="1244" y="102"/>
                  </a:lnTo>
                  <a:lnTo>
                    <a:pt x="1245" y="106"/>
                  </a:lnTo>
                  <a:lnTo>
                    <a:pt x="1247" y="103"/>
                  </a:lnTo>
                  <a:lnTo>
                    <a:pt x="1248" y="105"/>
                  </a:lnTo>
                  <a:lnTo>
                    <a:pt x="1249" y="104"/>
                  </a:lnTo>
                  <a:lnTo>
                    <a:pt x="1250" y="108"/>
                  </a:lnTo>
                  <a:lnTo>
                    <a:pt x="1251" y="106"/>
                  </a:lnTo>
                  <a:lnTo>
                    <a:pt x="1252" y="106"/>
                  </a:lnTo>
                  <a:lnTo>
                    <a:pt x="1254" y="103"/>
                  </a:lnTo>
                  <a:lnTo>
                    <a:pt x="1255" y="106"/>
                  </a:lnTo>
                  <a:lnTo>
                    <a:pt x="1256" y="106"/>
                  </a:lnTo>
                  <a:lnTo>
                    <a:pt x="1257" y="98"/>
                  </a:lnTo>
                  <a:lnTo>
                    <a:pt x="1258" y="95"/>
                  </a:lnTo>
                  <a:lnTo>
                    <a:pt x="1259" y="98"/>
                  </a:lnTo>
                  <a:lnTo>
                    <a:pt x="1260" y="106"/>
                  </a:lnTo>
                  <a:lnTo>
                    <a:pt x="1262" y="101"/>
                  </a:lnTo>
                  <a:lnTo>
                    <a:pt x="1263" y="103"/>
                  </a:lnTo>
                  <a:lnTo>
                    <a:pt x="1264" y="105"/>
                  </a:lnTo>
                  <a:lnTo>
                    <a:pt x="1265" y="112"/>
                  </a:lnTo>
                  <a:lnTo>
                    <a:pt x="1266" y="110"/>
                  </a:lnTo>
                  <a:lnTo>
                    <a:pt x="1267" y="102"/>
                  </a:lnTo>
                  <a:lnTo>
                    <a:pt x="1269" y="106"/>
                  </a:lnTo>
                  <a:lnTo>
                    <a:pt x="1270" y="107"/>
                  </a:lnTo>
                  <a:lnTo>
                    <a:pt x="1271" y="104"/>
                  </a:lnTo>
                  <a:lnTo>
                    <a:pt x="1272" y="104"/>
                  </a:lnTo>
                  <a:lnTo>
                    <a:pt x="1273" y="100"/>
                  </a:lnTo>
                  <a:lnTo>
                    <a:pt x="1274" y="100"/>
                  </a:lnTo>
                  <a:lnTo>
                    <a:pt x="1276" y="101"/>
                  </a:lnTo>
                  <a:lnTo>
                    <a:pt x="1277" y="107"/>
                  </a:lnTo>
                  <a:lnTo>
                    <a:pt x="1278" y="99"/>
                  </a:lnTo>
                  <a:lnTo>
                    <a:pt x="1279" y="108"/>
                  </a:lnTo>
                  <a:lnTo>
                    <a:pt x="1280" y="104"/>
                  </a:lnTo>
                  <a:lnTo>
                    <a:pt x="1281" y="101"/>
                  </a:lnTo>
                  <a:lnTo>
                    <a:pt x="1283" y="106"/>
                  </a:lnTo>
                  <a:lnTo>
                    <a:pt x="1284" y="102"/>
                  </a:lnTo>
                  <a:lnTo>
                    <a:pt x="1285" y="102"/>
                  </a:lnTo>
                  <a:lnTo>
                    <a:pt x="1286" y="104"/>
                  </a:lnTo>
                  <a:lnTo>
                    <a:pt x="1287" y="102"/>
                  </a:lnTo>
                  <a:lnTo>
                    <a:pt x="1288" y="109"/>
                  </a:lnTo>
                  <a:lnTo>
                    <a:pt x="1290" y="105"/>
                  </a:lnTo>
                  <a:lnTo>
                    <a:pt x="1291" y="104"/>
                  </a:lnTo>
                  <a:lnTo>
                    <a:pt x="1292" y="108"/>
                  </a:lnTo>
                  <a:lnTo>
                    <a:pt x="1293" y="108"/>
                  </a:lnTo>
                  <a:lnTo>
                    <a:pt x="1294" y="105"/>
                  </a:lnTo>
                  <a:lnTo>
                    <a:pt x="1295" y="103"/>
                  </a:lnTo>
                  <a:lnTo>
                    <a:pt x="1296" y="106"/>
                  </a:lnTo>
                  <a:lnTo>
                    <a:pt x="1298" y="106"/>
                  </a:lnTo>
                  <a:lnTo>
                    <a:pt x="1299" y="109"/>
                  </a:lnTo>
                  <a:lnTo>
                    <a:pt x="1300" y="104"/>
                  </a:lnTo>
                  <a:lnTo>
                    <a:pt x="1301" y="102"/>
                  </a:lnTo>
                  <a:lnTo>
                    <a:pt x="1302" y="102"/>
                  </a:lnTo>
                  <a:lnTo>
                    <a:pt x="1303" y="109"/>
                  </a:lnTo>
                  <a:lnTo>
                    <a:pt x="1304" y="104"/>
                  </a:lnTo>
                  <a:lnTo>
                    <a:pt x="1306" y="111"/>
                  </a:lnTo>
                  <a:lnTo>
                    <a:pt x="1307" y="112"/>
                  </a:lnTo>
                  <a:lnTo>
                    <a:pt x="1308" y="111"/>
                  </a:lnTo>
                  <a:lnTo>
                    <a:pt x="1309" y="112"/>
                  </a:lnTo>
                  <a:lnTo>
                    <a:pt x="1310" y="102"/>
                  </a:lnTo>
                  <a:lnTo>
                    <a:pt x="1311" y="105"/>
                  </a:lnTo>
                  <a:lnTo>
                    <a:pt x="1313" y="108"/>
                  </a:lnTo>
                  <a:lnTo>
                    <a:pt x="1314" y="104"/>
                  </a:lnTo>
                  <a:lnTo>
                    <a:pt x="1315" y="110"/>
                  </a:lnTo>
                  <a:lnTo>
                    <a:pt x="1316" y="110"/>
                  </a:lnTo>
                  <a:lnTo>
                    <a:pt x="1317" y="99"/>
                  </a:lnTo>
                  <a:lnTo>
                    <a:pt x="1318" y="107"/>
                  </a:lnTo>
                  <a:lnTo>
                    <a:pt x="1320" y="101"/>
                  </a:lnTo>
                  <a:lnTo>
                    <a:pt x="1321" y="107"/>
                  </a:lnTo>
                  <a:lnTo>
                    <a:pt x="1322" y="107"/>
                  </a:lnTo>
                  <a:lnTo>
                    <a:pt x="1323" y="103"/>
                  </a:lnTo>
                  <a:lnTo>
                    <a:pt x="1324" y="104"/>
                  </a:lnTo>
                  <a:lnTo>
                    <a:pt x="1325" y="109"/>
                  </a:lnTo>
                  <a:lnTo>
                    <a:pt x="1327" y="107"/>
                  </a:lnTo>
                  <a:lnTo>
                    <a:pt x="1328" y="107"/>
                  </a:lnTo>
                  <a:lnTo>
                    <a:pt x="1329" y="107"/>
                  </a:lnTo>
                  <a:lnTo>
                    <a:pt x="1330" y="100"/>
                  </a:lnTo>
                  <a:lnTo>
                    <a:pt x="1331" y="108"/>
                  </a:lnTo>
                  <a:lnTo>
                    <a:pt x="1332" y="109"/>
                  </a:lnTo>
                  <a:lnTo>
                    <a:pt x="1334" y="110"/>
                  </a:lnTo>
                  <a:lnTo>
                    <a:pt x="1335" y="100"/>
                  </a:lnTo>
                  <a:lnTo>
                    <a:pt x="1336" y="104"/>
                  </a:lnTo>
                  <a:lnTo>
                    <a:pt x="1337" y="108"/>
                  </a:lnTo>
                  <a:lnTo>
                    <a:pt x="1338" y="103"/>
                  </a:lnTo>
                  <a:lnTo>
                    <a:pt x="1339" y="108"/>
                  </a:lnTo>
                  <a:lnTo>
                    <a:pt x="1341" y="110"/>
                  </a:lnTo>
                  <a:lnTo>
                    <a:pt x="1342" y="104"/>
                  </a:lnTo>
                  <a:lnTo>
                    <a:pt x="1343" y="108"/>
                  </a:lnTo>
                  <a:lnTo>
                    <a:pt x="1344" y="101"/>
                  </a:lnTo>
                  <a:lnTo>
                    <a:pt x="1345" y="98"/>
                  </a:lnTo>
                  <a:lnTo>
                    <a:pt x="1346" y="100"/>
                  </a:lnTo>
                  <a:lnTo>
                    <a:pt x="1347" y="108"/>
                  </a:lnTo>
                  <a:lnTo>
                    <a:pt x="1349" y="100"/>
                  </a:lnTo>
                  <a:lnTo>
                    <a:pt x="1350" y="104"/>
                  </a:lnTo>
                  <a:lnTo>
                    <a:pt x="1351" y="109"/>
                  </a:lnTo>
                  <a:lnTo>
                    <a:pt x="1352" y="108"/>
                  </a:lnTo>
                  <a:lnTo>
                    <a:pt x="1353" y="102"/>
                  </a:lnTo>
                  <a:lnTo>
                    <a:pt x="1354" y="102"/>
                  </a:lnTo>
                  <a:lnTo>
                    <a:pt x="1355" y="100"/>
                  </a:lnTo>
                  <a:lnTo>
                    <a:pt x="1357" y="106"/>
                  </a:lnTo>
                  <a:lnTo>
                    <a:pt x="1358" y="106"/>
                  </a:lnTo>
                  <a:lnTo>
                    <a:pt x="1359" y="104"/>
                  </a:lnTo>
                  <a:lnTo>
                    <a:pt x="1360" y="106"/>
                  </a:lnTo>
                  <a:lnTo>
                    <a:pt x="1361" y="104"/>
                  </a:lnTo>
                  <a:lnTo>
                    <a:pt x="1363" y="105"/>
                  </a:lnTo>
                  <a:lnTo>
                    <a:pt x="1364" y="105"/>
                  </a:lnTo>
                  <a:lnTo>
                    <a:pt x="1365" y="105"/>
                  </a:lnTo>
                  <a:lnTo>
                    <a:pt x="1366" y="108"/>
                  </a:lnTo>
                  <a:lnTo>
                    <a:pt x="1367" y="100"/>
                  </a:lnTo>
                  <a:lnTo>
                    <a:pt x="1368" y="98"/>
                  </a:lnTo>
                  <a:lnTo>
                    <a:pt x="1370" y="87"/>
                  </a:lnTo>
                  <a:lnTo>
                    <a:pt x="1371" y="90"/>
                  </a:lnTo>
                  <a:lnTo>
                    <a:pt x="1372" y="98"/>
                  </a:lnTo>
                  <a:lnTo>
                    <a:pt x="1373" y="100"/>
                  </a:lnTo>
                  <a:lnTo>
                    <a:pt x="1374" y="100"/>
                  </a:lnTo>
                  <a:lnTo>
                    <a:pt x="1375" y="98"/>
                  </a:lnTo>
                  <a:lnTo>
                    <a:pt x="1377" y="102"/>
                  </a:lnTo>
                  <a:lnTo>
                    <a:pt x="1378" y="101"/>
                  </a:lnTo>
                  <a:lnTo>
                    <a:pt x="1379" y="104"/>
                  </a:lnTo>
                  <a:lnTo>
                    <a:pt x="1380" y="104"/>
                  </a:lnTo>
                  <a:lnTo>
                    <a:pt x="1381" y="102"/>
                  </a:lnTo>
                  <a:lnTo>
                    <a:pt x="1382" y="103"/>
                  </a:lnTo>
                  <a:lnTo>
                    <a:pt x="1383" y="105"/>
                  </a:lnTo>
                  <a:lnTo>
                    <a:pt x="1385" y="99"/>
                  </a:lnTo>
                  <a:lnTo>
                    <a:pt x="1386" y="102"/>
                  </a:lnTo>
                  <a:lnTo>
                    <a:pt x="1387" y="106"/>
                  </a:lnTo>
                  <a:lnTo>
                    <a:pt x="1388" y="108"/>
                  </a:lnTo>
                  <a:lnTo>
                    <a:pt x="1389" y="107"/>
                  </a:lnTo>
                  <a:lnTo>
                    <a:pt x="1390" y="102"/>
                  </a:lnTo>
                  <a:lnTo>
                    <a:pt x="1391" y="100"/>
                  </a:lnTo>
                  <a:lnTo>
                    <a:pt x="1393" y="102"/>
                  </a:lnTo>
                  <a:lnTo>
                    <a:pt x="1394" y="100"/>
                  </a:lnTo>
                  <a:lnTo>
                    <a:pt x="1395" y="104"/>
                  </a:lnTo>
                  <a:lnTo>
                    <a:pt x="1396" y="98"/>
                  </a:lnTo>
                  <a:lnTo>
                    <a:pt x="1397" y="99"/>
                  </a:lnTo>
                  <a:lnTo>
                    <a:pt x="1398" y="105"/>
                  </a:lnTo>
                  <a:lnTo>
                    <a:pt x="1400" y="101"/>
                  </a:lnTo>
                  <a:lnTo>
                    <a:pt x="1401" y="108"/>
                  </a:lnTo>
                  <a:lnTo>
                    <a:pt x="1402" y="104"/>
                  </a:lnTo>
                  <a:lnTo>
                    <a:pt x="1403" y="106"/>
                  </a:lnTo>
                  <a:lnTo>
                    <a:pt x="1404" y="106"/>
                  </a:lnTo>
                  <a:lnTo>
                    <a:pt x="1405" y="110"/>
                  </a:lnTo>
                  <a:lnTo>
                    <a:pt x="1407" y="100"/>
                  </a:lnTo>
                  <a:lnTo>
                    <a:pt x="1408" y="110"/>
                  </a:lnTo>
                  <a:lnTo>
                    <a:pt x="1409" y="111"/>
                  </a:lnTo>
                  <a:lnTo>
                    <a:pt x="1410" y="105"/>
                  </a:lnTo>
                  <a:lnTo>
                    <a:pt x="1411" y="102"/>
                  </a:lnTo>
                  <a:lnTo>
                    <a:pt x="1412" y="101"/>
                  </a:lnTo>
                  <a:lnTo>
                    <a:pt x="1414" y="105"/>
                  </a:lnTo>
                  <a:lnTo>
                    <a:pt x="1415" y="107"/>
                  </a:lnTo>
                  <a:lnTo>
                    <a:pt x="1416" y="105"/>
                  </a:lnTo>
                  <a:lnTo>
                    <a:pt x="1417" y="106"/>
                  </a:lnTo>
                  <a:lnTo>
                    <a:pt x="1418" y="107"/>
                  </a:lnTo>
                  <a:lnTo>
                    <a:pt x="1419" y="96"/>
                  </a:lnTo>
                  <a:lnTo>
                    <a:pt x="1421" y="104"/>
                  </a:lnTo>
                  <a:lnTo>
                    <a:pt x="1422" y="106"/>
                  </a:lnTo>
                  <a:lnTo>
                    <a:pt x="1423" y="98"/>
                  </a:lnTo>
                  <a:lnTo>
                    <a:pt x="1424" y="101"/>
                  </a:lnTo>
                  <a:lnTo>
                    <a:pt x="1425" y="96"/>
                  </a:lnTo>
                  <a:lnTo>
                    <a:pt x="1426" y="105"/>
                  </a:lnTo>
                  <a:lnTo>
                    <a:pt x="1427" y="108"/>
                  </a:lnTo>
                  <a:lnTo>
                    <a:pt x="1429" y="110"/>
                  </a:lnTo>
                  <a:lnTo>
                    <a:pt x="1430" y="104"/>
                  </a:lnTo>
                  <a:lnTo>
                    <a:pt x="1431" y="107"/>
                  </a:lnTo>
                  <a:lnTo>
                    <a:pt x="1432" y="104"/>
                  </a:lnTo>
                  <a:lnTo>
                    <a:pt x="1433" y="105"/>
                  </a:lnTo>
                  <a:lnTo>
                    <a:pt x="1434" y="103"/>
                  </a:lnTo>
                  <a:lnTo>
                    <a:pt x="1435" y="106"/>
                  </a:lnTo>
                  <a:lnTo>
                    <a:pt x="1437" y="95"/>
                  </a:lnTo>
                  <a:lnTo>
                    <a:pt x="1438" y="106"/>
                  </a:lnTo>
                  <a:lnTo>
                    <a:pt x="1439" y="102"/>
                  </a:lnTo>
                  <a:lnTo>
                    <a:pt x="1440" y="102"/>
                  </a:lnTo>
                  <a:lnTo>
                    <a:pt x="1441" y="105"/>
                  </a:lnTo>
                  <a:lnTo>
                    <a:pt x="1442" y="105"/>
                  </a:lnTo>
                  <a:lnTo>
                    <a:pt x="1444" y="108"/>
                  </a:lnTo>
                  <a:lnTo>
                    <a:pt x="1445" y="101"/>
                  </a:lnTo>
                  <a:lnTo>
                    <a:pt x="1446" y="103"/>
                  </a:lnTo>
                  <a:lnTo>
                    <a:pt x="1447" y="108"/>
                  </a:lnTo>
                  <a:lnTo>
                    <a:pt x="1448" y="106"/>
                  </a:lnTo>
                  <a:lnTo>
                    <a:pt x="1450" y="100"/>
                  </a:lnTo>
                  <a:lnTo>
                    <a:pt x="1451" y="101"/>
                  </a:lnTo>
                  <a:lnTo>
                    <a:pt x="1452" y="100"/>
                  </a:lnTo>
                  <a:lnTo>
                    <a:pt x="1453" y="103"/>
                  </a:lnTo>
                  <a:lnTo>
                    <a:pt x="1454" y="104"/>
                  </a:lnTo>
                  <a:lnTo>
                    <a:pt x="1455" y="106"/>
                  </a:lnTo>
                  <a:lnTo>
                    <a:pt x="1457" y="110"/>
                  </a:lnTo>
                  <a:lnTo>
                    <a:pt x="1458" y="102"/>
                  </a:lnTo>
                  <a:lnTo>
                    <a:pt x="1459" y="103"/>
                  </a:lnTo>
                  <a:lnTo>
                    <a:pt x="1460" y="99"/>
                  </a:lnTo>
                  <a:lnTo>
                    <a:pt x="1461" y="102"/>
                  </a:lnTo>
                  <a:lnTo>
                    <a:pt x="1462" y="104"/>
                  </a:lnTo>
                  <a:lnTo>
                    <a:pt x="1464" y="104"/>
                  </a:lnTo>
                  <a:lnTo>
                    <a:pt x="1465" y="106"/>
                  </a:lnTo>
                  <a:lnTo>
                    <a:pt x="1466" y="100"/>
                  </a:lnTo>
                  <a:lnTo>
                    <a:pt x="1467" y="101"/>
                  </a:lnTo>
                  <a:lnTo>
                    <a:pt x="1468" y="101"/>
                  </a:lnTo>
                  <a:lnTo>
                    <a:pt x="1469" y="110"/>
                  </a:lnTo>
                  <a:lnTo>
                    <a:pt x="1470" y="106"/>
                  </a:lnTo>
                  <a:lnTo>
                    <a:pt x="1472" y="108"/>
                  </a:lnTo>
                  <a:lnTo>
                    <a:pt x="1473" y="101"/>
                  </a:lnTo>
                  <a:lnTo>
                    <a:pt x="1474" y="104"/>
                  </a:lnTo>
                  <a:lnTo>
                    <a:pt x="1475" y="104"/>
                  </a:lnTo>
                  <a:lnTo>
                    <a:pt x="1476" y="106"/>
                  </a:lnTo>
                  <a:lnTo>
                    <a:pt x="1477" y="105"/>
                  </a:lnTo>
                  <a:lnTo>
                    <a:pt x="1478" y="107"/>
                  </a:lnTo>
                  <a:lnTo>
                    <a:pt x="1480" y="105"/>
                  </a:lnTo>
                  <a:lnTo>
                    <a:pt x="1481" y="107"/>
                  </a:lnTo>
                  <a:lnTo>
                    <a:pt x="1482" y="108"/>
                  </a:lnTo>
                  <a:lnTo>
                    <a:pt x="1483" y="104"/>
                  </a:lnTo>
                  <a:lnTo>
                    <a:pt x="1484" y="105"/>
                  </a:lnTo>
                  <a:lnTo>
                    <a:pt x="1485" y="107"/>
                  </a:lnTo>
                  <a:lnTo>
                    <a:pt x="1487" y="109"/>
                  </a:lnTo>
                  <a:lnTo>
                    <a:pt x="1488" y="102"/>
                  </a:lnTo>
                  <a:lnTo>
                    <a:pt x="1489" y="112"/>
                  </a:lnTo>
                  <a:lnTo>
                    <a:pt x="1490" y="105"/>
                  </a:lnTo>
                  <a:lnTo>
                    <a:pt x="1491" y="104"/>
                  </a:lnTo>
                  <a:lnTo>
                    <a:pt x="1492" y="104"/>
                  </a:lnTo>
                  <a:lnTo>
                    <a:pt x="1494" y="106"/>
                  </a:lnTo>
                  <a:lnTo>
                    <a:pt x="1495" y="106"/>
                  </a:lnTo>
                  <a:lnTo>
                    <a:pt x="1496" y="106"/>
                  </a:lnTo>
                  <a:lnTo>
                    <a:pt x="1497" y="109"/>
                  </a:lnTo>
                  <a:lnTo>
                    <a:pt x="1498" y="102"/>
                  </a:lnTo>
                  <a:lnTo>
                    <a:pt x="1499" y="108"/>
                  </a:lnTo>
                  <a:lnTo>
                    <a:pt x="1501" y="109"/>
                  </a:lnTo>
                  <a:lnTo>
                    <a:pt x="1502" y="100"/>
                  </a:lnTo>
                  <a:lnTo>
                    <a:pt x="1503" y="100"/>
                  </a:lnTo>
                  <a:lnTo>
                    <a:pt x="1504" y="99"/>
                  </a:lnTo>
                  <a:lnTo>
                    <a:pt x="1505" y="105"/>
                  </a:lnTo>
                  <a:lnTo>
                    <a:pt x="1506" y="106"/>
                  </a:lnTo>
                  <a:lnTo>
                    <a:pt x="1508" y="97"/>
                  </a:lnTo>
                  <a:lnTo>
                    <a:pt x="1509" y="108"/>
                  </a:lnTo>
                  <a:lnTo>
                    <a:pt x="1510" y="103"/>
                  </a:lnTo>
                  <a:lnTo>
                    <a:pt x="1511" y="107"/>
                  </a:lnTo>
                  <a:lnTo>
                    <a:pt x="1512" y="110"/>
                  </a:lnTo>
                  <a:lnTo>
                    <a:pt x="1513" y="109"/>
                  </a:lnTo>
                  <a:lnTo>
                    <a:pt x="1514" y="109"/>
                  </a:lnTo>
                  <a:lnTo>
                    <a:pt x="1516" y="101"/>
                  </a:lnTo>
                  <a:lnTo>
                    <a:pt x="1517" y="109"/>
                  </a:lnTo>
                  <a:lnTo>
                    <a:pt x="1518" y="100"/>
                  </a:lnTo>
                  <a:lnTo>
                    <a:pt x="1519" y="102"/>
                  </a:lnTo>
                  <a:lnTo>
                    <a:pt x="1520" y="111"/>
                  </a:lnTo>
                  <a:lnTo>
                    <a:pt x="1521" y="107"/>
                  </a:lnTo>
                  <a:lnTo>
                    <a:pt x="1522" y="106"/>
                  </a:lnTo>
                  <a:lnTo>
                    <a:pt x="1524" y="103"/>
                  </a:lnTo>
                  <a:lnTo>
                    <a:pt x="1525" y="106"/>
                  </a:lnTo>
                  <a:lnTo>
                    <a:pt x="1526" y="103"/>
                  </a:lnTo>
                  <a:lnTo>
                    <a:pt x="1527" y="105"/>
                  </a:lnTo>
                  <a:lnTo>
                    <a:pt x="1528" y="102"/>
                  </a:lnTo>
                  <a:lnTo>
                    <a:pt x="1529" y="112"/>
                  </a:lnTo>
                  <a:lnTo>
                    <a:pt x="1531" y="110"/>
                  </a:lnTo>
                  <a:lnTo>
                    <a:pt x="1532" y="110"/>
                  </a:lnTo>
                  <a:lnTo>
                    <a:pt x="1533" y="108"/>
                  </a:lnTo>
                  <a:lnTo>
                    <a:pt x="1534" y="108"/>
                  </a:lnTo>
                  <a:lnTo>
                    <a:pt x="1535" y="107"/>
                  </a:lnTo>
                  <a:lnTo>
                    <a:pt x="1536" y="101"/>
                  </a:lnTo>
                  <a:lnTo>
                    <a:pt x="1538" y="108"/>
                  </a:lnTo>
                  <a:lnTo>
                    <a:pt x="1539" y="109"/>
                  </a:lnTo>
                  <a:lnTo>
                    <a:pt x="1540" y="104"/>
                  </a:lnTo>
                  <a:lnTo>
                    <a:pt x="1541" y="108"/>
                  </a:lnTo>
                  <a:lnTo>
                    <a:pt x="1542" y="106"/>
                  </a:lnTo>
                  <a:lnTo>
                    <a:pt x="1544" y="108"/>
                  </a:lnTo>
                  <a:lnTo>
                    <a:pt x="1545" y="107"/>
                  </a:lnTo>
                  <a:lnTo>
                    <a:pt x="1546" y="110"/>
                  </a:lnTo>
                  <a:lnTo>
                    <a:pt x="1547" y="108"/>
                  </a:lnTo>
                  <a:lnTo>
                    <a:pt x="1548" y="106"/>
                  </a:lnTo>
                  <a:lnTo>
                    <a:pt x="1549" y="109"/>
                  </a:lnTo>
                  <a:lnTo>
                    <a:pt x="1550" y="105"/>
                  </a:lnTo>
                  <a:lnTo>
                    <a:pt x="1552" y="102"/>
                  </a:lnTo>
                  <a:lnTo>
                    <a:pt x="1553" y="101"/>
                  </a:lnTo>
                  <a:lnTo>
                    <a:pt x="1554" y="108"/>
                  </a:lnTo>
                  <a:lnTo>
                    <a:pt x="1555" y="110"/>
                  </a:lnTo>
                  <a:lnTo>
                    <a:pt x="1556" y="107"/>
                  </a:lnTo>
                  <a:lnTo>
                    <a:pt x="1557" y="107"/>
                  </a:lnTo>
                  <a:lnTo>
                    <a:pt x="1558" y="105"/>
                  </a:lnTo>
                  <a:lnTo>
                    <a:pt x="1560" y="100"/>
                  </a:lnTo>
                  <a:lnTo>
                    <a:pt x="1561" y="104"/>
                  </a:lnTo>
                  <a:lnTo>
                    <a:pt x="1562" y="110"/>
                  </a:lnTo>
                  <a:lnTo>
                    <a:pt x="1563" y="104"/>
                  </a:lnTo>
                  <a:lnTo>
                    <a:pt x="1564" y="105"/>
                  </a:lnTo>
                  <a:lnTo>
                    <a:pt x="1565" y="103"/>
                  </a:lnTo>
                  <a:lnTo>
                    <a:pt x="1567" y="111"/>
                  </a:lnTo>
                  <a:lnTo>
                    <a:pt x="1568" y="104"/>
                  </a:lnTo>
                  <a:lnTo>
                    <a:pt x="1569" y="106"/>
                  </a:lnTo>
                  <a:lnTo>
                    <a:pt x="1570" y="105"/>
                  </a:lnTo>
                  <a:lnTo>
                    <a:pt x="1571" y="105"/>
                  </a:lnTo>
                  <a:lnTo>
                    <a:pt x="1572" y="106"/>
                  </a:lnTo>
                  <a:lnTo>
                    <a:pt x="1574" y="109"/>
                  </a:lnTo>
                  <a:lnTo>
                    <a:pt x="1575" y="112"/>
                  </a:lnTo>
                  <a:lnTo>
                    <a:pt x="1576" y="106"/>
                  </a:lnTo>
                  <a:lnTo>
                    <a:pt x="1577" y="81"/>
                  </a:lnTo>
                  <a:lnTo>
                    <a:pt x="1578" y="95"/>
                  </a:lnTo>
                  <a:lnTo>
                    <a:pt x="1579" y="94"/>
                  </a:lnTo>
                  <a:lnTo>
                    <a:pt x="1581" y="101"/>
                  </a:lnTo>
                  <a:lnTo>
                    <a:pt x="1582" y="106"/>
                  </a:lnTo>
                  <a:lnTo>
                    <a:pt x="1583" y="101"/>
                  </a:lnTo>
                  <a:lnTo>
                    <a:pt x="1584" y="96"/>
                  </a:lnTo>
                  <a:lnTo>
                    <a:pt x="1585" y="98"/>
                  </a:lnTo>
                  <a:lnTo>
                    <a:pt x="1586" y="104"/>
                  </a:lnTo>
                  <a:lnTo>
                    <a:pt x="1588" y="95"/>
                  </a:lnTo>
                  <a:lnTo>
                    <a:pt x="1589" y="100"/>
                  </a:lnTo>
                  <a:lnTo>
                    <a:pt x="1590" y="105"/>
                  </a:lnTo>
                  <a:lnTo>
                    <a:pt x="1591" y="106"/>
                  </a:lnTo>
                  <a:lnTo>
                    <a:pt x="1592" y="108"/>
                  </a:lnTo>
                  <a:lnTo>
                    <a:pt x="1593" y="106"/>
                  </a:lnTo>
                  <a:lnTo>
                    <a:pt x="1595" y="112"/>
                  </a:lnTo>
                  <a:lnTo>
                    <a:pt x="1596" y="101"/>
                  </a:lnTo>
                  <a:lnTo>
                    <a:pt x="1597" y="108"/>
                  </a:lnTo>
                  <a:lnTo>
                    <a:pt x="1598" y="100"/>
                  </a:lnTo>
                  <a:lnTo>
                    <a:pt x="1599" y="107"/>
                  </a:lnTo>
                  <a:lnTo>
                    <a:pt x="1600" y="98"/>
                  </a:lnTo>
                  <a:lnTo>
                    <a:pt x="1601" y="104"/>
                  </a:lnTo>
                  <a:lnTo>
                    <a:pt x="1603" y="108"/>
                  </a:lnTo>
                  <a:lnTo>
                    <a:pt x="1604" y="102"/>
                  </a:lnTo>
                  <a:lnTo>
                    <a:pt x="1605" y="102"/>
                  </a:lnTo>
                  <a:lnTo>
                    <a:pt x="1606" y="101"/>
                  </a:lnTo>
                  <a:lnTo>
                    <a:pt x="1607" y="104"/>
                  </a:lnTo>
                  <a:lnTo>
                    <a:pt x="1608" y="105"/>
                  </a:lnTo>
                  <a:lnTo>
                    <a:pt x="1609" y="109"/>
                  </a:lnTo>
                  <a:lnTo>
                    <a:pt x="1611" y="106"/>
                  </a:lnTo>
                  <a:lnTo>
                    <a:pt x="1612" y="114"/>
                  </a:lnTo>
                  <a:lnTo>
                    <a:pt x="1613" y="104"/>
                  </a:lnTo>
                  <a:lnTo>
                    <a:pt x="1614" y="106"/>
                  </a:lnTo>
                  <a:lnTo>
                    <a:pt x="1615" y="107"/>
                  </a:lnTo>
                  <a:lnTo>
                    <a:pt x="1616" y="105"/>
                  </a:lnTo>
                  <a:lnTo>
                    <a:pt x="1618" y="109"/>
                  </a:lnTo>
                  <a:lnTo>
                    <a:pt x="1619" y="103"/>
                  </a:lnTo>
                  <a:lnTo>
                    <a:pt x="1620" y="102"/>
                  </a:lnTo>
                  <a:lnTo>
                    <a:pt x="1621" y="111"/>
                  </a:lnTo>
                  <a:lnTo>
                    <a:pt x="1622" y="94"/>
                  </a:lnTo>
                  <a:lnTo>
                    <a:pt x="1623" y="88"/>
                  </a:lnTo>
                  <a:lnTo>
                    <a:pt x="1625" y="96"/>
                  </a:lnTo>
                  <a:lnTo>
                    <a:pt x="1626" y="104"/>
                  </a:lnTo>
                  <a:lnTo>
                    <a:pt x="1627" y="104"/>
                  </a:lnTo>
                  <a:lnTo>
                    <a:pt x="1628" y="105"/>
                  </a:lnTo>
                  <a:lnTo>
                    <a:pt x="1629" y="106"/>
                  </a:lnTo>
                  <a:lnTo>
                    <a:pt x="1631" y="108"/>
                  </a:lnTo>
                  <a:lnTo>
                    <a:pt x="1632" y="106"/>
                  </a:lnTo>
                  <a:lnTo>
                    <a:pt x="1633" y="106"/>
                  </a:lnTo>
                  <a:lnTo>
                    <a:pt x="1634" y="106"/>
                  </a:lnTo>
                  <a:lnTo>
                    <a:pt x="1635" y="107"/>
                  </a:lnTo>
                  <a:lnTo>
                    <a:pt x="1636" y="102"/>
                  </a:lnTo>
                  <a:lnTo>
                    <a:pt x="1637" y="108"/>
                  </a:lnTo>
                  <a:lnTo>
                    <a:pt x="1639" y="109"/>
                  </a:lnTo>
                  <a:lnTo>
                    <a:pt x="1640" y="108"/>
                  </a:lnTo>
                  <a:lnTo>
                    <a:pt x="1641" y="111"/>
                  </a:lnTo>
                  <a:lnTo>
                    <a:pt x="1642" y="108"/>
                  </a:lnTo>
                  <a:lnTo>
                    <a:pt x="1643" y="107"/>
                  </a:lnTo>
                  <a:lnTo>
                    <a:pt x="1644" y="111"/>
                  </a:lnTo>
                  <a:lnTo>
                    <a:pt x="1645" y="110"/>
                  </a:lnTo>
                  <a:lnTo>
                    <a:pt x="1647" y="102"/>
                  </a:lnTo>
                  <a:lnTo>
                    <a:pt x="1648" y="106"/>
                  </a:lnTo>
                  <a:lnTo>
                    <a:pt x="1649" y="106"/>
                  </a:lnTo>
                  <a:lnTo>
                    <a:pt x="1650" y="105"/>
                  </a:lnTo>
                  <a:lnTo>
                    <a:pt x="1651" y="104"/>
                  </a:lnTo>
                  <a:lnTo>
                    <a:pt x="1652" y="103"/>
                  </a:lnTo>
                  <a:lnTo>
                    <a:pt x="1654" y="102"/>
                  </a:lnTo>
                  <a:lnTo>
                    <a:pt x="1655" y="104"/>
                  </a:lnTo>
                  <a:lnTo>
                    <a:pt x="1656" y="101"/>
                  </a:lnTo>
                  <a:lnTo>
                    <a:pt x="1657" y="108"/>
                  </a:lnTo>
                  <a:lnTo>
                    <a:pt x="1658" y="97"/>
                  </a:lnTo>
                  <a:lnTo>
                    <a:pt x="1659" y="106"/>
                  </a:lnTo>
                  <a:lnTo>
                    <a:pt x="1661" y="104"/>
                  </a:lnTo>
                  <a:lnTo>
                    <a:pt x="1662" y="104"/>
                  </a:lnTo>
                  <a:lnTo>
                    <a:pt x="1663" y="106"/>
                  </a:lnTo>
                  <a:lnTo>
                    <a:pt x="1664" y="106"/>
                  </a:lnTo>
                  <a:lnTo>
                    <a:pt x="1665" y="102"/>
                  </a:lnTo>
                  <a:lnTo>
                    <a:pt x="1666" y="98"/>
                  </a:lnTo>
                  <a:lnTo>
                    <a:pt x="1668" y="103"/>
                  </a:lnTo>
                  <a:lnTo>
                    <a:pt x="1669" y="108"/>
                  </a:lnTo>
                  <a:lnTo>
                    <a:pt x="1670" y="99"/>
                  </a:lnTo>
                  <a:lnTo>
                    <a:pt x="1671" y="109"/>
                  </a:lnTo>
                  <a:lnTo>
                    <a:pt x="1672" y="100"/>
                  </a:lnTo>
                  <a:lnTo>
                    <a:pt x="1673" y="109"/>
                  </a:lnTo>
                  <a:lnTo>
                    <a:pt x="1675" y="106"/>
                  </a:lnTo>
                  <a:lnTo>
                    <a:pt x="1676" y="105"/>
                  </a:lnTo>
                  <a:lnTo>
                    <a:pt x="1677" y="107"/>
                  </a:lnTo>
                  <a:lnTo>
                    <a:pt x="1678" y="112"/>
                  </a:lnTo>
                  <a:lnTo>
                    <a:pt x="1679" y="107"/>
                  </a:lnTo>
                  <a:lnTo>
                    <a:pt x="1680" y="104"/>
                  </a:lnTo>
                  <a:lnTo>
                    <a:pt x="1681" y="104"/>
                  </a:lnTo>
                  <a:lnTo>
                    <a:pt x="1683" y="112"/>
                  </a:lnTo>
                  <a:lnTo>
                    <a:pt x="1684" y="106"/>
                  </a:lnTo>
                  <a:lnTo>
                    <a:pt x="1685" y="110"/>
                  </a:lnTo>
                  <a:lnTo>
                    <a:pt x="1686" y="94"/>
                  </a:lnTo>
                  <a:lnTo>
                    <a:pt x="1687" y="94"/>
                  </a:lnTo>
                  <a:lnTo>
                    <a:pt x="1688" y="96"/>
                  </a:lnTo>
                  <a:lnTo>
                    <a:pt x="1690" y="99"/>
                  </a:lnTo>
                  <a:lnTo>
                    <a:pt x="1691" y="102"/>
                  </a:lnTo>
                  <a:lnTo>
                    <a:pt x="1692" y="100"/>
                  </a:lnTo>
                  <a:lnTo>
                    <a:pt x="1693" y="98"/>
                  </a:lnTo>
                  <a:lnTo>
                    <a:pt x="1694" y="99"/>
                  </a:lnTo>
                  <a:lnTo>
                    <a:pt x="1695" y="108"/>
                  </a:lnTo>
                  <a:lnTo>
                    <a:pt x="1696" y="105"/>
                  </a:lnTo>
                  <a:lnTo>
                    <a:pt x="1698" y="112"/>
                  </a:lnTo>
                  <a:lnTo>
                    <a:pt x="1699" y="104"/>
                  </a:lnTo>
                  <a:lnTo>
                    <a:pt x="1700" y="105"/>
                  </a:lnTo>
                  <a:lnTo>
                    <a:pt x="1701" y="106"/>
                  </a:lnTo>
                  <a:lnTo>
                    <a:pt x="1702" y="102"/>
                  </a:lnTo>
                  <a:lnTo>
                    <a:pt x="1703" y="106"/>
                  </a:lnTo>
                  <a:lnTo>
                    <a:pt x="1705" y="101"/>
                  </a:lnTo>
                  <a:lnTo>
                    <a:pt x="1706" y="100"/>
                  </a:lnTo>
                  <a:lnTo>
                    <a:pt x="1707" y="92"/>
                  </a:lnTo>
                  <a:lnTo>
                    <a:pt x="1708" y="100"/>
                  </a:lnTo>
                  <a:lnTo>
                    <a:pt x="1709" y="107"/>
                  </a:lnTo>
                  <a:lnTo>
                    <a:pt x="1710" y="99"/>
                  </a:lnTo>
                  <a:lnTo>
                    <a:pt x="1712" y="107"/>
                  </a:lnTo>
                  <a:lnTo>
                    <a:pt x="1713" y="108"/>
                  </a:lnTo>
                  <a:lnTo>
                    <a:pt x="1714" y="102"/>
                  </a:lnTo>
                  <a:lnTo>
                    <a:pt x="1715" y="105"/>
                  </a:lnTo>
                  <a:lnTo>
                    <a:pt x="1716" y="104"/>
                  </a:lnTo>
                  <a:lnTo>
                    <a:pt x="1717" y="102"/>
                  </a:lnTo>
                  <a:lnTo>
                    <a:pt x="1719" y="106"/>
                  </a:lnTo>
                  <a:lnTo>
                    <a:pt x="1720" y="105"/>
                  </a:lnTo>
                  <a:lnTo>
                    <a:pt x="1721" y="107"/>
                  </a:lnTo>
                  <a:lnTo>
                    <a:pt x="1722" y="105"/>
                  </a:lnTo>
                  <a:lnTo>
                    <a:pt x="1723" y="108"/>
                  </a:lnTo>
                  <a:lnTo>
                    <a:pt x="1724" y="98"/>
                  </a:lnTo>
                  <a:lnTo>
                    <a:pt x="1726" y="104"/>
                  </a:lnTo>
                  <a:lnTo>
                    <a:pt x="1727" y="109"/>
                  </a:lnTo>
                  <a:lnTo>
                    <a:pt x="1728" y="106"/>
                  </a:lnTo>
                  <a:lnTo>
                    <a:pt x="1729" y="108"/>
                  </a:lnTo>
                  <a:lnTo>
                    <a:pt x="1730" y="104"/>
                  </a:lnTo>
                  <a:lnTo>
                    <a:pt x="1731" y="100"/>
                  </a:lnTo>
                  <a:lnTo>
                    <a:pt x="1732" y="97"/>
                  </a:lnTo>
                  <a:lnTo>
                    <a:pt x="1734" y="101"/>
                  </a:lnTo>
                  <a:lnTo>
                    <a:pt x="1735" y="106"/>
                  </a:lnTo>
                  <a:lnTo>
                    <a:pt x="1736" y="106"/>
                  </a:lnTo>
                  <a:lnTo>
                    <a:pt x="1737" y="104"/>
                  </a:lnTo>
                  <a:lnTo>
                    <a:pt x="1738" y="104"/>
                  </a:lnTo>
                  <a:lnTo>
                    <a:pt x="1739" y="106"/>
                  </a:lnTo>
                  <a:lnTo>
                    <a:pt x="1741" y="110"/>
                  </a:lnTo>
                  <a:lnTo>
                    <a:pt x="1742" y="106"/>
                  </a:lnTo>
                  <a:lnTo>
                    <a:pt x="1743" y="102"/>
                  </a:lnTo>
                  <a:lnTo>
                    <a:pt x="1744" y="103"/>
                  </a:lnTo>
                  <a:lnTo>
                    <a:pt x="1745" y="103"/>
                  </a:lnTo>
                  <a:lnTo>
                    <a:pt x="1746" y="94"/>
                  </a:lnTo>
                  <a:lnTo>
                    <a:pt x="1748" y="96"/>
                  </a:lnTo>
                  <a:lnTo>
                    <a:pt x="1749" y="102"/>
                  </a:lnTo>
                  <a:lnTo>
                    <a:pt x="1750" y="104"/>
                  </a:lnTo>
                  <a:lnTo>
                    <a:pt x="1751" y="98"/>
                  </a:lnTo>
                  <a:lnTo>
                    <a:pt x="1752" y="105"/>
                  </a:lnTo>
                  <a:lnTo>
                    <a:pt x="1753" y="101"/>
                  </a:lnTo>
                  <a:lnTo>
                    <a:pt x="1755" y="105"/>
                  </a:lnTo>
                  <a:lnTo>
                    <a:pt x="1756" y="111"/>
                  </a:lnTo>
                  <a:lnTo>
                    <a:pt x="1757" y="103"/>
                  </a:lnTo>
                  <a:lnTo>
                    <a:pt x="1758" y="100"/>
                  </a:lnTo>
                  <a:lnTo>
                    <a:pt x="1759" y="108"/>
                  </a:lnTo>
                  <a:lnTo>
                    <a:pt x="1760" y="110"/>
                  </a:lnTo>
                  <a:lnTo>
                    <a:pt x="1762" y="102"/>
                  </a:lnTo>
                  <a:lnTo>
                    <a:pt x="1763" y="112"/>
                  </a:lnTo>
                  <a:lnTo>
                    <a:pt x="1764" y="106"/>
                  </a:lnTo>
                  <a:lnTo>
                    <a:pt x="1765" y="101"/>
                  </a:lnTo>
                  <a:lnTo>
                    <a:pt x="1766" y="110"/>
                  </a:lnTo>
                  <a:lnTo>
                    <a:pt x="1767" y="107"/>
                  </a:lnTo>
                  <a:lnTo>
                    <a:pt x="1768" y="108"/>
                  </a:lnTo>
                  <a:lnTo>
                    <a:pt x="1770" y="105"/>
                  </a:lnTo>
                  <a:lnTo>
                    <a:pt x="1771" y="107"/>
                  </a:lnTo>
                  <a:lnTo>
                    <a:pt x="1772" y="99"/>
                  </a:lnTo>
                  <a:lnTo>
                    <a:pt x="1773" y="109"/>
                  </a:lnTo>
                  <a:lnTo>
                    <a:pt x="1774" y="107"/>
                  </a:lnTo>
                  <a:lnTo>
                    <a:pt x="1775" y="97"/>
                  </a:lnTo>
                  <a:lnTo>
                    <a:pt x="1776" y="107"/>
                  </a:lnTo>
                  <a:lnTo>
                    <a:pt x="1778" y="106"/>
                  </a:lnTo>
                  <a:lnTo>
                    <a:pt x="1779" y="105"/>
                  </a:lnTo>
                  <a:lnTo>
                    <a:pt x="1780" y="103"/>
                  </a:lnTo>
                  <a:lnTo>
                    <a:pt x="1781" y="97"/>
                  </a:lnTo>
                  <a:lnTo>
                    <a:pt x="1782" y="96"/>
                  </a:lnTo>
                  <a:lnTo>
                    <a:pt x="1783" y="109"/>
                  </a:lnTo>
                  <a:lnTo>
                    <a:pt x="1785" y="110"/>
                  </a:lnTo>
                  <a:lnTo>
                    <a:pt x="1786" y="102"/>
                  </a:lnTo>
                  <a:lnTo>
                    <a:pt x="1787" y="88"/>
                  </a:lnTo>
                  <a:lnTo>
                    <a:pt x="1788" y="105"/>
                  </a:lnTo>
                  <a:lnTo>
                    <a:pt x="1789" y="103"/>
                  </a:lnTo>
                  <a:lnTo>
                    <a:pt x="1790" y="102"/>
                  </a:lnTo>
                  <a:lnTo>
                    <a:pt x="1792" y="104"/>
                  </a:lnTo>
                  <a:lnTo>
                    <a:pt x="1793" y="106"/>
                  </a:lnTo>
                  <a:lnTo>
                    <a:pt x="1794" y="107"/>
                  </a:lnTo>
                  <a:lnTo>
                    <a:pt x="1795" y="106"/>
                  </a:lnTo>
                  <a:lnTo>
                    <a:pt x="1796" y="109"/>
                  </a:lnTo>
                  <a:lnTo>
                    <a:pt x="1797" y="108"/>
                  </a:lnTo>
                  <a:lnTo>
                    <a:pt x="1799" y="104"/>
                  </a:lnTo>
                  <a:lnTo>
                    <a:pt x="1800" y="98"/>
                  </a:lnTo>
                  <a:lnTo>
                    <a:pt x="1801" y="103"/>
                  </a:lnTo>
                  <a:lnTo>
                    <a:pt x="1802" y="105"/>
                  </a:lnTo>
                  <a:lnTo>
                    <a:pt x="1803" y="98"/>
                  </a:lnTo>
                  <a:lnTo>
                    <a:pt x="1804" y="109"/>
                  </a:lnTo>
                  <a:lnTo>
                    <a:pt x="1806" y="100"/>
                  </a:lnTo>
                  <a:lnTo>
                    <a:pt x="1807" y="106"/>
                  </a:lnTo>
                  <a:lnTo>
                    <a:pt x="1808" y="102"/>
                  </a:lnTo>
                  <a:lnTo>
                    <a:pt x="1809" y="105"/>
                  </a:lnTo>
                  <a:lnTo>
                    <a:pt x="1810" y="107"/>
                  </a:lnTo>
                  <a:lnTo>
                    <a:pt x="1811" y="89"/>
                  </a:lnTo>
                  <a:lnTo>
                    <a:pt x="1813" y="92"/>
                  </a:lnTo>
                  <a:lnTo>
                    <a:pt x="1814" y="93"/>
                  </a:lnTo>
                  <a:lnTo>
                    <a:pt x="1815" y="103"/>
                  </a:lnTo>
                  <a:lnTo>
                    <a:pt x="1816" y="102"/>
                  </a:lnTo>
                  <a:lnTo>
                    <a:pt x="1817" y="100"/>
                  </a:lnTo>
                  <a:lnTo>
                    <a:pt x="1818" y="104"/>
                  </a:lnTo>
                  <a:lnTo>
                    <a:pt x="1819" y="104"/>
                  </a:lnTo>
                  <a:lnTo>
                    <a:pt x="1821" y="106"/>
                  </a:lnTo>
                  <a:lnTo>
                    <a:pt x="1822" y="102"/>
                  </a:lnTo>
                  <a:lnTo>
                    <a:pt x="1823" y="103"/>
                  </a:lnTo>
                  <a:lnTo>
                    <a:pt x="1824" y="103"/>
                  </a:lnTo>
                  <a:lnTo>
                    <a:pt x="1825" y="105"/>
                  </a:lnTo>
                  <a:lnTo>
                    <a:pt x="1826" y="106"/>
                  </a:lnTo>
                  <a:lnTo>
                    <a:pt x="1827" y="105"/>
                  </a:lnTo>
                  <a:lnTo>
                    <a:pt x="1829" y="104"/>
                  </a:lnTo>
                  <a:lnTo>
                    <a:pt x="1830" y="106"/>
                  </a:lnTo>
                  <a:lnTo>
                    <a:pt x="1831" y="113"/>
                  </a:lnTo>
                  <a:lnTo>
                    <a:pt x="1832" y="104"/>
                  </a:lnTo>
                  <a:lnTo>
                    <a:pt x="1833" y="106"/>
                  </a:lnTo>
                  <a:lnTo>
                    <a:pt x="1835" y="106"/>
                  </a:lnTo>
                  <a:lnTo>
                    <a:pt x="1836" y="105"/>
                  </a:lnTo>
                  <a:lnTo>
                    <a:pt x="1837" y="101"/>
                  </a:lnTo>
                  <a:lnTo>
                    <a:pt x="1838" y="106"/>
                  </a:lnTo>
                  <a:lnTo>
                    <a:pt x="1839" y="110"/>
                  </a:lnTo>
                  <a:lnTo>
                    <a:pt x="1840" y="107"/>
                  </a:lnTo>
                  <a:lnTo>
                    <a:pt x="1842" y="107"/>
                  </a:lnTo>
                  <a:lnTo>
                    <a:pt x="1843" y="106"/>
                  </a:lnTo>
                  <a:lnTo>
                    <a:pt x="1844" y="109"/>
                  </a:lnTo>
                  <a:lnTo>
                    <a:pt x="1845" y="100"/>
                  </a:lnTo>
                  <a:lnTo>
                    <a:pt x="1846" y="105"/>
                  </a:lnTo>
                  <a:lnTo>
                    <a:pt x="1847" y="107"/>
                  </a:lnTo>
                  <a:lnTo>
                    <a:pt x="1849" y="100"/>
                  </a:lnTo>
                  <a:lnTo>
                    <a:pt x="1850" y="95"/>
                  </a:lnTo>
                  <a:lnTo>
                    <a:pt x="1851" y="90"/>
                  </a:lnTo>
                  <a:lnTo>
                    <a:pt x="1852" y="102"/>
                  </a:lnTo>
                  <a:lnTo>
                    <a:pt x="1853" y="104"/>
                  </a:lnTo>
                  <a:lnTo>
                    <a:pt x="1854" y="103"/>
                  </a:lnTo>
                  <a:lnTo>
                    <a:pt x="1855" y="104"/>
                  </a:lnTo>
                  <a:lnTo>
                    <a:pt x="1857" y="104"/>
                  </a:lnTo>
                  <a:lnTo>
                    <a:pt x="1858" y="105"/>
                  </a:lnTo>
                  <a:lnTo>
                    <a:pt x="1859" y="102"/>
                  </a:lnTo>
                  <a:lnTo>
                    <a:pt x="1860" y="98"/>
                  </a:lnTo>
                  <a:lnTo>
                    <a:pt x="1861" y="104"/>
                  </a:lnTo>
                  <a:lnTo>
                    <a:pt x="1862" y="110"/>
                  </a:lnTo>
                  <a:lnTo>
                    <a:pt x="1863" y="111"/>
                  </a:lnTo>
                  <a:lnTo>
                    <a:pt x="1865" y="107"/>
                  </a:lnTo>
                  <a:lnTo>
                    <a:pt x="1866" y="96"/>
                  </a:lnTo>
                  <a:lnTo>
                    <a:pt x="1867" y="100"/>
                  </a:lnTo>
                  <a:lnTo>
                    <a:pt x="1868" y="102"/>
                  </a:lnTo>
                  <a:lnTo>
                    <a:pt x="1869" y="98"/>
                  </a:lnTo>
                  <a:lnTo>
                    <a:pt x="1870" y="100"/>
                  </a:lnTo>
                  <a:lnTo>
                    <a:pt x="1872" y="102"/>
                  </a:lnTo>
                  <a:lnTo>
                    <a:pt x="1873" y="107"/>
                  </a:lnTo>
                  <a:lnTo>
                    <a:pt x="1874" y="105"/>
                  </a:lnTo>
                  <a:lnTo>
                    <a:pt x="1875" y="103"/>
                  </a:lnTo>
                  <a:lnTo>
                    <a:pt x="1876" y="107"/>
                  </a:lnTo>
                  <a:lnTo>
                    <a:pt x="1877" y="108"/>
                  </a:lnTo>
                  <a:lnTo>
                    <a:pt x="1879" y="61"/>
                  </a:lnTo>
                  <a:lnTo>
                    <a:pt x="1880" y="75"/>
                  </a:lnTo>
                  <a:lnTo>
                    <a:pt x="1881" y="69"/>
                  </a:lnTo>
                  <a:lnTo>
                    <a:pt x="1882" y="86"/>
                  </a:lnTo>
                  <a:lnTo>
                    <a:pt x="1883" y="94"/>
                  </a:lnTo>
                  <a:lnTo>
                    <a:pt x="1884" y="95"/>
                  </a:lnTo>
                  <a:lnTo>
                    <a:pt x="1886" y="97"/>
                  </a:lnTo>
                  <a:lnTo>
                    <a:pt x="1887" y="102"/>
                  </a:lnTo>
                  <a:lnTo>
                    <a:pt x="1888" y="100"/>
                  </a:lnTo>
                  <a:lnTo>
                    <a:pt x="1889" y="100"/>
                  </a:lnTo>
                  <a:lnTo>
                    <a:pt x="1890" y="106"/>
                  </a:lnTo>
                  <a:lnTo>
                    <a:pt x="1891" y="104"/>
                  </a:lnTo>
                  <a:lnTo>
                    <a:pt x="1893" y="98"/>
                  </a:lnTo>
                  <a:lnTo>
                    <a:pt x="1894" y="103"/>
                  </a:lnTo>
                  <a:lnTo>
                    <a:pt x="1895" y="110"/>
                  </a:lnTo>
                  <a:lnTo>
                    <a:pt x="1896" y="108"/>
                  </a:lnTo>
                  <a:lnTo>
                    <a:pt x="1897" y="105"/>
                  </a:lnTo>
                  <a:lnTo>
                    <a:pt x="1898" y="106"/>
                  </a:lnTo>
                  <a:lnTo>
                    <a:pt x="1899" y="106"/>
                  </a:lnTo>
                  <a:lnTo>
                    <a:pt x="1901" y="102"/>
                  </a:lnTo>
                  <a:lnTo>
                    <a:pt x="1902" y="106"/>
                  </a:lnTo>
                  <a:lnTo>
                    <a:pt x="1903" y="102"/>
                  </a:lnTo>
                  <a:lnTo>
                    <a:pt x="1904" y="107"/>
                  </a:lnTo>
                  <a:lnTo>
                    <a:pt x="1905" y="106"/>
                  </a:lnTo>
                  <a:lnTo>
                    <a:pt x="1906" y="102"/>
                  </a:lnTo>
                  <a:lnTo>
                    <a:pt x="1908" y="103"/>
                  </a:lnTo>
                  <a:lnTo>
                    <a:pt x="1909" y="102"/>
                  </a:lnTo>
                  <a:lnTo>
                    <a:pt x="1910" y="110"/>
                  </a:lnTo>
                  <a:lnTo>
                    <a:pt x="1911" y="105"/>
                  </a:lnTo>
                  <a:lnTo>
                    <a:pt x="1912" y="101"/>
                  </a:lnTo>
                  <a:lnTo>
                    <a:pt x="1913" y="110"/>
                  </a:lnTo>
                  <a:lnTo>
                    <a:pt x="1914" y="105"/>
                  </a:lnTo>
                  <a:lnTo>
                    <a:pt x="1916" y="106"/>
                  </a:lnTo>
                  <a:lnTo>
                    <a:pt x="1917" y="107"/>
                  </a:lnTo>
                  <a:lnTo>
                    <a:pt x="1918" y="105"/>
                  </a:lnTo>
                  <a:lnTo>
                    <a:pt x="1919" y="108"/>
                  </a:lnTo>
                  <a:lnTo>
                    <a:pt x="1920" y="107"/>
                  </a:lnTo>
                  <a:lnTo>
                    <a:pt x="1922" y="110"/>
                  </a:lnTo>
                  <a:lnTo>
                    <a:pt x="1923" y="104"/>
                  </a:lnTo>
                  <a:lnTo>
                    <a:pt x="1924" y="99"/>
                  </a:lnTo>
                  <a:lnTo>
                    <a:pt x="1925" y="105"/>
                  </a:lnTo>
                  <a:lnTo>
                    <a:pt x="1926" y="102"/>
                  </a:lnTo>
                  <a:lnTo>
                    <a:pt x="1927" y="103"/>
                  </a:lnTo>
                  <a:lnTo>
                    <a:pt x="1929" y="108"/>
                  </a:lnTo>
                  <a:lnTo>
                    <a:pt x="1930" y="102"/>
                  </a:lnTo>
                  <a:lnTo>
                    <a:pt x="1931" y="106"/>
                  </a:lnTo>
                  <a:lnTo>
                    <a:pt x="1932" y="97"/>
                  </a:lnTo>
                  <a:lnTo>
                    <a:pt x="1933" y="106"/>
                  </a:lnTo>
                  <a:lnTo>
                    <a:pt x="1934" y="103"/>
                  </a:lnTo>
                  <a:lnTo>
                    <a:pt x="1936" y="104"/>
                  </a:lnTo>
                  <a:lnTo>
                    <a:pt x="1937" y="92"/>
                  </a:lnTo>
                  <a:lnTo>
                    <a:pt x="1938" y="106"/>
                  </a:lnTo>
                  <a:lnTo>
                    <a:pt x="1939" y="102"/>
                  </a:lnTo>
                  <a:lnTo>
                    <a:pt x="1940" y="108"/>
                  </a:lnTo>
                  <a:lnTo>
                    <a:pt x="1941" y="101"/>
                  </a:lnTo>
                  <a:lnTo>
                    <a:pt x="1942" y="104"/>
                  </a:lnTo>
                  <a:lnTo>
                    <a:pt x="1944" y="107"/>
                  </a:lnTo>
                  <a:lnTo>
                    <a:pt x="1945" y="102"/>
                  </a:lnTo>
                  <a:lnTo>
                    <a:pt x="1946" y="104"/>
                  </a:lnTo>
                  <a:lnTo>
                    <a:pt x="1947" y="96"/>
                  </a:lnTo>
                  <a:lnTo>
                    <a:pt x="1948" y="95"/>
                  </a:lnTo>
                  <a:lnTo>
                    <a:pt x="1949" y="106"/>
                  </a:lnTo>
                  <a:lnTo>
                    <a:pt x="1950" y="104"/>
                  </a:lnTo>
                  <a:lnTo>
                    <a:pt x="1952" y="106"/>
                  </a:lnTo>
                  <a:lnTo>
                    <a:pt x="1953" y="97"/>
                  </a:lnTo>
                  <a:lnTo>
                    <a:pt x="1954" y="104"/>
                  </a:lnTo>
                  <a:lnTo>
                    <a:pt x="1955" y="96"/>
                  </a:lnTo>
                  <a:lnTo>
                    <a:pt x="1956" y="106"/>
                  </a:lnTo>
                  <a:lnTo>
                    <a:pt x="1957" y="107"/>
                  </a:lnTo>
                  <a:lnTo>
                    <a:pt x="1959" y="105"/>
                  </a:lnTo>
                  <a:lnTo>
                    <a:pt x="1960" y="104"/>
                  </a:lnTo>
                  <a:lnTo>
                    <a:pt x="1961" y="96"/>
                  </a:lnTo>
                  <a:lnTo>
                    <a:pt x="1962" y="105"/>
                  </a:lnTo>
                  <a:lnTo>
                    <a:pt x="1963" y="102"/>
                  </a:lnTo>
                  <a:lnTo>
                    <a:pt x="1964" y="106"/>
                  </a:lnTo>
                  <a:lnTo>
                    <a:pt x="1966" y="108"/>
                  </a:lnTo>
                  <a:lnTo>
                    <a:pt x="1967" y="100"/>
                  </a:lnTo>
                  <a:lnTo>
                    <a:pt x="1968" y="106"/>
                  </a:lnTo>
                  <a:lnTo>
                    <a:pt x="1969" y="99"/>
                  </a:lnTo>
                  <a:lnTo>
                    <a:pt x="1970" y="101"/>
                  </a:lnTo>
                  <a:lnTo>
                    <a:pt x="1971" y="103"/>
                  </a:lnTo>
                  <a:lnTo>
                    <a:pt x="1973" y="106"/>
                  </a:lnTo>
                  <a:lnTo>
                    <a:pt x="1974" y="109"/>
                  </a:lnTo>
                  <a:lnTo>
                    <a:pt x="1975" y="107"/>
                  </a:lnTo>
                  <a:lnTo>
                    <a:pt x="1976" y="105"/>
                  </a:lnTo>
                  <a:lnTo>
                    <a:pt x="1977" y="98"/>
                  </a:lnTo>
                  <a:lnTo>
                    <a:pt x="1978" y="105"/>
                  </a:lnTo>
                  <a:lnTo>
                    <a:pt x="1980" y="106"/>
                  </a:lnTo>
                  <a:lnTo>
                    <a:pt x="1981" y="103"/>
                  </a:lnTo>
                  <a:lnTo>
                    <a:pt x="1982" y="105"/>
                  </a:lnTo>
                  <a:lnTo>
                    <a:pt x="1983" y="98"/>
                  </a:lnTo>
                  <a:lnTo>
                    <a:pt x="1984" y="105"/>
                  </a:lnTo>
                  <a:lnTo>
                    <a:pt x="1985" y="102"/>
                  </a:lnTo>
                  <a:lnTo>
                    <a:pt x="1986" y="97"/>
                  </a:lnTo>
                  <a:lnTo>
                    <a:pt x="1988" y="106"/>
                  </a:lnTo>
                  <a:lnTo>
                    <a:pt x="1989" y="106"/>
                  </a:lnTo>
                  <a:lnTo>
                    <a:pt x="1990" y="100"/>
                  </a:lnTo>
                  <a:lnTo>
                    <a:pt x="1991" y="104"/>
                  </a:lnTo>
                  <a:lnTo>
                    <a:pt x="1992" y="102"/>
                  </a:lnTo>
                  <a:lnTo>
                    <a:pt x="1993" y="104"/>
                  </a:lnTo>
                  <a:lnTo>
                    <a:pt x="1994" y="98"/>
                  </a:lnTo>
                  <a:lnTo>
                    <a:pt x="1996" y="108"/>
                  </a:lnTo>
                  <a:lnTo>
                    <a:pt x="1997" y="100"/>
                  </a:lnTo>
                  <a:lnTo>
                    <a:pt x="1998" y="109"/>
                  </a:lnTo>
                  <a:lnTo>
                    <a:pt x="1999" y="102"/>
                  </a:lnTo>
                  <a:lnTo>
                    <a:pt x="2000" y="102"/>
                  </a:lnTo>
                  <a:lnTo>
                    <a:pt x="2001" y="109"/>
                  </a:lnTo>
                  <a:lnTo>
                    <a:pt x="2003" y="103"/>
                  </a:lnTo>
                  <a:lnTo>
                    <a:pt x="2004" y="110"/>
                  </a:lnTo>
                  <a:lnTo>
                    <a:pt x="2005" y="104"/>
                  </a:lnTo>
                  <a:lnTo>
                    <a:pt x="2006" y="106"/>
                  </a:lnTo>
                  <a:lnTo>
                    <a:pt x="2007" y="104"/>
                  </a:lnTo>
                  <a:lnTo>
                    <a:pt x="2008" y="98"/>
                  </a:lnTo>
                  <a:lnTo>
                    <a:pt x="2010" y="98"/>
                  </a:lnTo>
                  <a:lnTo>
                    <a:pt x="2011" y="98"/>
                  </a:lnTo>
                  <a:lnTo>
                    <a:pt x="2012" y="99"/>
                  </a:lnTo>
                  <a:lnTo>
                    <a:pt x="2013" y="103"/>
                  </a:lnTo>
                  <a:lnTo>
                    <a:pt x="2014" y="103"/>
                  </a:lnTo>
                  <a:lnTo>
                    <a:pt x="2016" y="98"/>
                  </a:lnTo>
                  <a:lnTo>
                    <a:pt x="2017" y="107"/>
                  </a:lnTo>
                  <a:lnTo>
                    <a:pt x="2018" y="104"/>
                  </a:lnTo>
                  <a:lnTo>
                    <a:pt x="2019" y="108"/>
                  </a:lnTo>
                  <a:lnTo>
                    <a:pt x="2020" y="105"/>
                  </a:lnTo>
                  <a:lnTo>
                    <a:pt x="2021" y="104"/>
                  </a:lnTo>
                  <a:lnTo>
                    <a:pt x="2022" y="104"/>
                  </a:lnTo>
                  <a:lnTo>
                    <a:pt x="2024" y="102"/>
                  </a:lnTo>
                  <a:lnTo>
                    <a:pt x="2025" y="106"/>
                  </a:lnTo>
                  <a:lnTo>
                    <a:pt x="2026" y="104"/>
                  </a:lnTo>
                  <a:lnTo>
                    <a:pt x="2027" y="106"/>
                  </a:lnTo>
                  <a:lnTo>
                    <a:pt x="2028" y="101"/>
                  </a:lnTo>
                  <a:lnTo>
                    <a:pt x="2029" y="105"/>
                  </a:lnTo>
                  <a:lnTo>
                    <a:pt x="2031" y="100"/>
                  </a:lnTo>
                  <a:lnTo>
                    <a:pt x="2032" y="101"/>
                  </a:lnTo>
                  <a:lnTo>
                    <a:pt x="2033" y="101"/>
                  </a:lnTo>
                  <a:lnTo>
                    <a:pt x="2034" y="106"/>
                  </a:lnTo>
                  <a:lnTo>
                    <a:pt x="2035" y="105"/>
                  </a:lnTo>
                  <a:lnTo>
                    <a:pt x="2036" y="96"/>
                  </a:lnTo>
                  <a:lnTo>
                    <a:pt x="2037" y="89"/>
                  </a:lnTo>
                  <a:lnTo>
                    <a:pt x="2039" y="105"/>
                  </a:lnTo>
                  <a:lnTo>
                    <a:pt x="2040" y="101"/>
                  </a:lnTo>
                  <a:lnTo>
                    <a:pt x="2041" y="102"/>
                  </a:lnTo>
                  <a:lnTo>
                    <a:pt x="2042" y="102"/>
                  </a:lnTo>
                  <a:lnTo>
                    <a:pt x="2043" y="106"/>
                  </a:lnTo>
                  <a:lnTo>
                    <a:pt x="2044" y="106"/>
                  </a:lnTo>
                  <a:lnTo>
                    <a:pt x="2046" y="105"/>
                  </a:lnTo>
                  <a:lnTo>
                    <a:pt x="2047" y="102"/>
                  </a:lnTo>
                  <a:lnTo>
                    <a:pt x="2048" y="102"/>
                  </a:lnTo>
                  <a:lnTo>
                    <a:pt x="2049" y="102"/>
                  </a:lnTo>
                  <a:lnTo>
                    <a:pt x="2050" y="108"/>
                  </a:lnTo>
                  <a:lnTo>
                    <a:pt x="2051" y="100"/>
                  </a:lnTo>
                  <a:lnTo>
                    <a:pt x="2053" y="98"/>
                  </a:lnTo>
                  <a:lnTo>
                    <a:pt x="2054" y="104"/>
                  </a:lnTo>
                  <a:lnTo>
                    <a:pt x="2055" y="106"/>
                  </a:lnTo>
                  <a:lnTo>
                    <a:pt x="2056" y="108"/>
                  </a:lnTo>
                  <a:lnTo>
                    <a:pt x="2057" y="103"/>
                  </a:lnTo>
                  <a:lnTo>
                    <a:pt x="2058" y="112"/>
                  </a:lnTo>
                  <a:lnTo>
                    <a:pt x="2060" y="108"/>
                  </a:lnTo>
                  <a:lnTo>
                    <a:pt x="2061" y="106"/>
                  </a:lnTo>
                  <a:lnTo>
                    <a:pt x="2062" y="101"/>
                  </a:lnTo>
                  <a:lnTo>
                    <a:pt x="2063" y="106"/>
                  </a:lnTo>
                  <a:lnTo>
                    <a:pt x="2064" y="106"/>
                  </a:lnTo>
                  <a:lnTo>
                    <a:pt x="2065" y="110"/>
                  </a:lnTo>
                  <a:lnTo>
                    <a:pt x="2067" y="110"/>
                  </a:lnTo>
                  <a:lnTo>
                    <a:pt x="2068" y="105"/>
                  </a:lnTo>
                  <a:lnTo>
                    <a:pt x="2069" y="106"/>
                  </a:lnTo>
                  <a:lnTo>
                    <a:pt x="2070" y="108"/>
                  </a:lnTo>
                  <a:lnTo>
                    <a:pt x="2071" y="102"/>
                  </a:lnTo>
                  <a:lnTo>
                    <a:pt x="2072" y="109"/>
                  </a:lnTo>
                  <a:lnTo>
                    <a:pt x="2073" y="106"/>
                  </a:lnTo>
                  <a:lnTo>
                    <a:pt x="2075" y="105"/>
                  </a:lnTo>
                  <a:lnTo>
                    <a:pt x="2076" y="109"/>
                  </a:lnTo>
                  <a:lnTo>
                    <a:pt x="2077" y="102"/>
                  </a:lnTo>
                  <a:lnTo>
                    <a:pt x="2078" y="107"/>
                  </a:lnTo>
                  <a:lnTo>
                    <a:pt x="2079" y="106"/>
                  </a:lnTo>
                  <a:lnTo>
                    <a:pt x="2080" y="100"/>
                  </a:lnTo>
                  <a:lnTo>
                    <a:pt x="2081" y="104"/>
                  </a:lnTo>
                  <a:lnTo>
                    <a:pt x="2083" y="111"/>
                  </a:lnTo>
                  <a:lnTo>
                    <a:pt x="2084" y="100"/>
                  </a:lnTo>
                  <a:lnTo>
                    <a:pt x="2085" y="93"/>
                  </a:lnTo>
                  <a:lnTo>
                    <a:pt x="2086" y="102"/>
                  </a:lnTo>
                  <a:lnTo>
                    <a:pt x="2087" y="95"/>
                  </a:lnTo>
                  <a:lnTo>
                    <a:pt x="2088" y="92"/>
                  </a:lnTo>
                  <a:lnTo>
                    <a:pt x="2090" y="100"/>
                  </a:lnTo>
                  <a:lnTo>
                    <a:pt x="2091" y="105"/>
                  </a:lnTo>
                  <a:lnTo>
                    <a:pt x="2092" y="100"/>
                  </a:lnTo>
                  <a:lnTo>
                    <a:pt x="2093" y="101"/>
                  </a:lnTo>
                  <a:lnTo>
                    <a:pt x="2094" y="100"/>
                  </a:lnTo>
                  <a:lnTo>
                    <a:pt x="2095" y="99"/>
                  </a:lnTo>
                  <a:lnTo>
                    <a:pt x="2097" y="99"/>
                  </a:lnTo>
                  <a:lnTo>
                    <a:pt x="2098" y="99"/>
                  </a:lnTo>
                  <a:lnTo>
                    <a:pt x="2099" y="110"/>
                  </a:lnTo>
                  <a:lnTo>
                    <a:pt x="2100" y="106"/>
                  </a:lnTo>
                  <a:lnTo>
                    <a:pt x="2101" y="100"/>
                  </a:lnTo>
                  <a:lnTo>
                    <a:pt x="2103" y="105"/>
                  </a:lnTo>
                  <a:lnTo>
                    <a:pt x="2104" y="106"/>
                  </a:lnTo>
                  <a:lnTo>
                    <a:pt x="2105" y="100"/>
                  </a:lnTo>
                  <a:lnTo>
                    <a:pt x="2106" y="92"/>
                  </a:lnTo>
                  <a:lnTo>
                    <a:pt x="2107" y="102"/>
                  </a:lnTo>
                  <a:lnTo>
                    <a:pt x="2108" y="102"/>
                  </a:lnTo>
                  <a:lnTo>
                    <a:pt x="2109" y="104"/>
                  </a:lnTo>
                  <a:lnTo>
                    <a:pt x="2111" y="104"/>
                  </a:lnTo>
                  <a:lnTo>
                    <a:pt x="2112" y="104"/>
                  </a:lnTo>
                  <a:lnTo>
                    <a:pt x="2113" y="105"/>
                  </a:lnTo>
                  <a:lnTo>
                    <a:pt x="2114" y="102"/>
                  </a:lnTo>
                  <a:lnTo>
                    <a:pt x="2115" y="100"/>
                  </a:lnTo>
                  <a:lnTo>
                    <a:pt x="2116" y="109"/>
                  </a:lnTo>
                  <a:lnTo>
                    <a:pt x="2117" y="104"/>
                  </a:lnTo>
                  <a:lnTo>
                    <a:pt x="2119" y="104"/>
                  </a:lnTo>
                  <a:lnTo>
                    <a:pt x="2120" y="111"/>
                  </a:lnTo>
                  <a:lnTo>
                    <a:pt x="2121" y="103"/>
                  </a:lnTo>
                  <a:lnTo>
                    <a:pt x="2122" y="108"/>
                  </a:lnTo>
                  <a:lnTo>
                    <a:pt x="2123" y="100"/>
                  </a:lnTo>
                  <a:lnTo>
                    <a:pt x="2124" y="113"/>
                  </a:lnTo>
                  <a:lnTo>
                    <a:pt x="2126" y="100"/>
                  </a:lnTo>
                  <a:lnTo>
                    <a:pt x="2127" y="107"/>
                  </a:lnTo>
                  <a:lnTo>
                    <a:pt x="2128" y="108"/>
                  </a:lnTo>
                  <a:lnTo>
                    <a:pt x="2129" y="106"/>
                  </a:lnTo>
                  <a:lnTo>
                    <a:pt x="2130" y="107"/>
                  </a:lnTo>
                  <a:lnTo>
                    <a:pt x="2131" y="104"/>
                  </a:lnTo>
                  <a:lnTo>
                    <a:pt x="2133" y="107"/>
                  </a:lnTo>
                  <a:lnTo>
                    <a:pt x="2134" y="99"/>
                  </a:lnTo>
                  <a:lnTo>
                    <a:pt x="2135" y="102"/>
                  </a:lnTo>
                  <a:lnTo>
                    <a:pt x="2136" y="103"/>
                  </a:lnTo>
                  <a:lnTo>
                    <a:pt x="2137" y="104"/>
                  </a:lnTo>
                  <a:lnTo>
                    <a:pt x="2138" y="103"/>
                  </a:lnTo>
                  <a:lnTo>
                    <a:pt x="2140" y="108"/>
                  </a:lnTo>
                  <a:lnTo>
                    <a:pt x="2141" y="108"/>
                  </a:lnTo>
                  <a:lnTo>
                    <a:pt x="2142" y="108"/>
                  </a:lnTo>
                  <a:lnTo>
                    <a:pt x="2143" y="108"/>
                  </a:lnTo>
                  <a:lnTo>
                    <a:pt x="2144" y="102"/>
                  </a:lnTo>
                  <a:lnTo>
                    <a:pt x="2145" y="106"/>
                  </a:lnTo>
                  <a:lnTo>
                    <a:pt x="2147" y="103"/>
                  </a:lnTo>
                  <a:lnTo>
                    <a:pt x="2148" y="105"/>
                  </a:lnTo>
                  <a:lnTo>
                    <a:pt x="2149" y="104"/>
                  </a:lnTo>
                  <a:lnTo>
                    <a:pt x="2150" y="106"/>
                  </a:lnTo>
                  <a:lnTo>
                    <a:pt x="2151" y="107"/>
                  </a:lnTo>
                  <a:lnTo>
                    <a:pt x="2152" y="103"/>
                  </a:lnTo>
                  <a:lnTo>
                    <a:pt x="2154" y="106"/>
                  </a:lnTo>
                  <a:lnTo>
                    <a:pt x="2155" y="104"/>
                  </a:lnTo>
                  <a:lnTo>
                    <a:pt x="2156" y="106"/>
                  </a:lnTo>
                  <a:lnTo>
                    <a:pt x="2157" y="103"/>
                  </a:lnTo>
                  <a:lnTo>
                    <a:pt x="2158" y="107"/>
                  </a:lnTo>
                  <a:lnTo>
                    <a:pt x="2159" y="103"/>
                  </a:lnTo>
                  <a:lnTo>
                    <a:pt x="2160" y="94"/>
                  </a:lnTo>
                  <a:lnTo>
                    <a:pt x="2162" y="100"/>
                  </a:lnTo>
                  <a:lnTo>
                    <a:pt x="2163" y="98"/>
                  </a:lnTo>
                  <a:lnTo>
                    <a:pt x="2164" y="106"/>
                  </a:lnTo>
                  <a:lnTo>
                    <a:pt x="2165" y="104"/>
                  </a:lnTo>
                  <a:lnTo>
                    <a:pt x="2166" y="106"/>
                  </a:lnTo>
                  <a:lnTo>
                    <a:pt x="2167" y="105"/>
                  </a:lnTo>
                  <a:lnTo>
                    <a:pt x="2168" y="98"/>
                  </a:lnTo>
                  <a:lnTo>
                    <a:pt x="2170" y="103"/>
                  </a:lnTo>
                  <a:lnTo>
                    <a:pt x="2171" y="102"/>
                  </a:lnTo>
                  <a:lnTo>
                    <a:pt x="2172" y="108"/>
                  </a:lnTo>
                  <a:lnTo>
                    <a:pt x="2173" y="108"/>
                  </a:lnTo>
                  <a:lnTo>
                    <a:pt x="2174" y="104"/>
                  </a:lnTo>
                  <a:lnTo>
                    <a:pt x="2175" y="102"/>
                  </a:lnTo>
                  <a:lnTo>
                    <a:pt x="2177" y="99"/>
                  </a:lnTo>
                  <a:lnTo>
                    <a:pt x="2178" y="108"/>
                  </a:lnTo>
                  <a:lnTo>
                    <a:pt x="2179" y="107"/>
                  </a:lnTo>
                  <a:lnTo>
                    <a:pt x="2180" y="102"/>
                  </a:lnTo>
                  <a:lnTo>
                    <a:pt x="2181" y="106"/>
                  </a:lnTo>
                  <a:lnTo>
                    <a:pt x="2182" y="108"/>
                  </a:lnTo>
                  <a:lnTo>
                    <a:pt x="2184" y="107"/>
                  </a:lnTo>
                  <a:lnTo>
                    <a:pt x="2185" y="107"/>
                  </a:lnTo>
                  <a:lnTo>
                    <a:pt x="2186" y="108"/>
                  </a:lnTo>
                  <a:lnTo>
                    <a:pt x="2187" y="97"/>
                  </a:lnTo>
                  <a:lnTo>
                    <a:pt x="2188" y="109"/>
                  </a:lnTo>
                  <a:lnTo>
                    <a:pt x="2189" y="102"/>
                  </a:lnTo>
                  <a:lnTo>
                    <a:pt x="2191" y="100"/>
                  </a:lnTo>
                  <a:lnTo>
                    <a:pt x="2192" y="99"/>
                  </a:lnTo>
                  <a:lnTo>
                    <a:pt x="2193" y="95"/>
                  </a:lnTo>
                  <a:lnTo>
                    <a:pt x="2194" y="98"/>
                  </a:lnTo>
                  <a:lnTo>
                    <a:pt x="2195" y="104"/>
                  </a:lnTo>
                  <a:lnTo>
                    <a:pt x="2196" y="105"/>
                  </a:lnTo>
                  <a:lnTo>
                    <a:pt x="2198" y="102"/>
                  </a:lnTo>
                  <a:lnTo>
                    <a:pt x="2199" y="103"/>
                  </a:lnTo>
                  <a:lnTo>
                    <a:pt x="2200" y="108"/>
                  </a:lnTo>
                  <a:lnTo>
                    <a:pt x="2201" y="97"/>
                  </a:lnTo>
                  <a:lnTo>
                    <a:pt x="2202" y="54"/>
                  </a:lnTo>
                  <a:lnTo>
                    <a:pt x="2203" y="69"/>
                  </a:lnTo>
                  <a:lnTo>
                    <a:pt x="2204" y="81"/>
                  </a:lnTo>
                  <a:lnTo>
                    <a:pt x="2206" y="89"/>
                  </a:lnTo>
                  <a:lnTo>
                    <a:pt x="2207" y="92"/>
                  </a:lnTo>
                  <a:lnTo>
                    <a:pt x="2208" y="92"/>
                  </a:lnTo>
                  <a:lnTo>
                    <a:pt x="2209" y="97"/>
                  </a:lnTo>
                  <a:lnTo>
                    <a:pt x="2210" y="107"/>
                  </a:lnTo>
                  <a:lnTo>
                    <a:pt x="2211" y="101"/>
                  </a:lnTo>
                  <a:lnTo>
                    <a:pt x="2213" y="105"/>
                  </a:lnTo>
                  <a:lnTo>
                    <a:pt x="2214" y="104"/>
                  </a:lnTo>
                  <a:lnTo>
                    <a:pt x="2215" y="104"/>
                  </a:lnTo>
                  <a:lnTo>
                    <a:pt x="2216" y="99"/>
                  </a:lnTo>
                  <a:lnTo>
                    <a:pt x="2217" y="106"/>
                  </a:lnTo>
                  <a:lnTo>
                    <a:pt x="2218" y="106"/>
                  </a:lnTo>
                  <a:lnTo>
                    <a:pt x="2220" y="110"/>
                  </a:lnTo>
                  <a:lnTo>
                    <a:pt x="2221" y="107"/>
                  </a:lnTo>
                  <a:lnTo>
                    <a:pt x="2222" y="108"/>
                  </a:lnTo>
                  <a:lnTo>
                    <a:pt x="2223" y="106"/>
                  </a:lnTo>
                  <a:lnTo>
                    <a:pt x="2224" y="108"/>
                  </a:lnTo>
                  <a:lnTo>
                    <a:pt x="2225" y="102"/>
                  </a:lnTo>
                  <a:lnTo>
                    <a:pt x="2227" y="99"/>
                  </a:lnTo>
                  <a:lnTo>
                    <a:pt x="2228" y="106"/>
                  </a:lnTo>
                  <a:lnTo>
                    <a:pt x="2229" y="107"/>
                  </a:lnTo>
                  <a:lnTo>
                    <a:pt x="2230" y="103"/>
                  </a:lnTo>
                  <a:lnTo>
                    <a:pt x="2231" y="107"/>
                  </a:lnTo>
                  <a:lnTo>
                    <a:pt x="2232" y="106"/>
                  </a:lnTo>
                  <a:lnTo>
                    <a:pt x="2234" y="96"/>
                  </a:lnTo>
                  <a:lnTo>
                    <a:pt x="2235" y="100"/>
                  </a:lnTo>
                  <a:lnTo>
                    <a:pt x="2236" y="102"/>
                  </a:lnTo>
                  <a:lnTo>
                    <a:pt x="2237" y="100"/>
                  </a:lnTo>
                  <a:lnTo>
                    <a:pt x="2238" y="108"/>
                  </a:lnTo>
                  <a:lnTo>
                    <a:pt x="2239" y="104"/>
                  </a:lnTo>
                  <a:lnTo>
                    <a:pt x="2240" y="107"/>
                  </a:lnTo>
                  <a:lnTo>
                    <a:pt x="2242" y="106"/>
                  </a:lnTo>
                  <a:lnTo>
                    <a:pt x="2243" y="104"/>
                  </a:lnTo>
                  <a:lnTo>
                    <a:pt x="2244" y="112"/>
                  </a:lnTo>
                  <a:lnTo>
                    <a:pt x="2245" y="109"/>
                  </a:lnTo>
                  <a:lnTo>
                    <a:pt x="2246" y="105"/>
                  </a:lnTo>
                  <a:lnTo>
                    <a:pt x="2247" y="100"/>
                  </a:lnTo>
                  <a:lnTo>
                    <a:pt x="2248" y="106"/>
                  </a:lnTo>
                  <a:lnTo>
                    <a:pt x="2250" y="104"/>
                  </a:lnTo>
                  <a:lnTo>
                    <a:pt x="2251" y="105"/>
                  </a:lnTo>
                  <a:lnTo>
                    <a:pt x="2252" y="107"/>
                  </a:lnTo>
                  <a:lnTo>
                    <a:pt x="2253" y="103"/>
                  </a:lnTo>
                  <a:lnTo>
                    <a:pt x="2254" y="106"/>
                  </a:lnTo>
                  <a:lnTo>
                    <a:pt x="2255" y="104"/>
                  </a:lnTo>
                  <a:lnTo>
                    <a:pt x="2257" y="98"/>
                  </a:lnTo>
                  <a:lnTo>
                    <a:pt x="2258" y="91"/>
                  </a:lnTo>
                  <a:lnTo>
                    <a:pt x="2259" y="98"/>
                  </a:lnTo>
                  <a:lnTo>
                    <a:pt x="2260" y="98"/>
                  </a:lnTo>
                  <a:lnTo>
                    <a:pt x="2261" y="97"/>
                  </a:lnTo>
                  <a:lnTo>
                    <a:pt x="2262" y="104"/>
                  </a:lnTo>
                  <a:lnTo>
                    <a:pt x="2264" y="103"/>
                  </a:lnTo>
                  <a:lnTo>
                    <a:pt x="2265" y="104"/>
                  </a:lnTo>
                  <a:lnTo>
                    <a:pt x="2266" y="109"/>
                  </a:lnTo>
                  <a:lnTo>
                    <a:pt x="2267" y="108"/>
                  </a:lnTo>
                  <a:lnTo>
                    <a:pt x="2268" y="106"/>
                  </a:lnTo>
                  <a:lnTo>
                    <a:pt x="2269" y="103"/>
                  </a:lnTo>
                  <a:lnTo>
                    <a:pt x="2271" y="108"/>
                  </a:lnTo>
                  <a:lnTo>
                    <a:pt x="2272" y="112"/>
                  </a:lnTo>
                  <a:lnTo>
                    <a:pt x="2273" y="106"/>
                  </a:lnTo>
                  <a:lnTo>
                    <a:pt x="2274" y="104"/>
                  </a:lnTo>
                  <a:lnTo>
                    <a:pt x="2275" y="105"/>
                  </a:lnTo>
                  <a:lnTo>
                    <a:pt x="2276" y="102"/>
                  </a:lnTo>
                  <a:lnTo>
                    <a:pt x="2278" y="104"/>
                  </a:lnTo>
                  <a:lnTo>
                    <a:pt x="2279" y="104"/>
                  </a:lnTo>
                  <a:lnTo>
                    <a:pt x="2280" y="109"/>
                  </a:lnTo>
                  <a:lnTo>
                    <a:pt x="2281" y="100"/>
                  </a:lnTo>
                  <a:lnTo>
                    <a:pt x="2282" y="107"/>
                  </a:lnTo>
                  <a:lnTo>
                    <a:pt x="2283" y="108"/>
                  </a:lnTo>
                  <a:lnTo>
                    <a:pt x="2285" y="107"/>
                  </a:lnTo>
                  <a:lnTo>
                    <a:pt x="2286" y="108"/>
                  </a:lnTo>
                  <a:lnTo>
                    <a:pt x="2287" y="88"/>
                  </a:lnTo>
                  <a:lnTo>
                    <a:pt x="2288" y="66"/>
                  </a:lnTo>
                  <a:lnTo>
                    <a:pt x="2289" y="46"/>
                  </a:lnTo>
                  <a:lnTo>
                    <a:pt x="2290" y="27"/>
                  </a:lnTo>
                  <a:lnTo>
                    <a:pt x="2291" y="58"/>
                  </a:lnTo>
                  <a:lnTo>
                    <a:pt x="2293" y="59"/>
                  </a:lnTo>
                  <a:lnTo>
                    <a:pt x="2294" y="79"/>
                  </a:lnTo>
                  <a:lnTo>
                    <a:pt x="2295" y="87"/>
                  </a:lnTo>
                  <a:lnTo>
                    <a:pt x="2296" y="87"/>
                  </a:lnTo>
                  <a:lnTo>
                    <a:pt x="2297" y="94"/>
                  </a:lnTo>
                  <a:lnTo>
                    <a:pt x="2298" y="102"/>
                  </a:lnTo>
                  <a:lnTo>
                    <a:pt x="2299" y="98"/>
                  </a:lnTo>
                  <a:lnTo>
                    <a:pt x="2301" y="105"/>
                  </a:lnTo>
                  <a:lnTo>
                    <a:pt x="2302" y="105"/>
                  </a:lnTo>
                  <a:lnTo>
                    <a:pt x="2303" y="103"/>
                  </a:lnTo>
                  <a:lnTo>
                    <a:pt x="2304" y="112"/>
                  </a:lnTo>
                  <a:lnTo>
                    <a:pt x="2305" y="102"/>
                  </a:lnTo>
                  <a:lnTo>
                    <a:pt x="2307" y="101"/>
                  </a:lnTo>
                  <a:lnTo>
                    <a:pt x="2308" y="106"/>
                  </a:lnTo>
                  <a:lnTo>
                    <a:pt x="2309" y="107"/>
                  </a:lnTo>
                  <a:lnTo>
                    <a:pt x="2310" y="102"/>
                  </a:lnTo>
                  <a:lnTo>
                    <a:pt x="2311" y="105"/>
                  </a:lnTo>
                  <a:lnTo>
                    <a:pt x="2312" y="104"/>
                  </a:lnTo>
                  <a:lnTo>
                    <a:pt x="2314" y="104"/>
                  </a:lnTo>
                  <a:lnTo>
                    <a:pt x="2315" y="100"/>
                  </a:lnTo>
                  <a:lnTo>
                    <a:pt x="2316" y="105"/>
                  </a:lnTo>
                  <a:lnTo>
                    <a:pt x="2317" y="107"/>
                  </a:lnTo>
                  <a:lnTo>
                    <a:pt x="2318" y="105"/>
                  </a:lnTo>
                  <a:lnTo>
                    <a:pt x="2319" y="104"/>
                  </a:lnTo>
                  <a:lnTo>
                    <a:pt x="2321" y="102"/>
                  </a:lnTo>
                  <a:lnTo>
                    <a:pt x="2322" y="94"/>
                  </a:lnTo>
                  <a:lnTo>
                    <a:pt x="2323" y="105"/>
                  </a:lnTo>
                  <a:lnTo>
                    <a:pt x="2324" y="103"/>
                  </a:lnTo>
                  <a:lnTo>
                    <a:pt x="2325" y="95"/>
                  </a:lnTo>
                  <a:lnTo>
                    <a:pt x="2326" y="105"/>
                  </a:lnTo>
                  <a:lnTo>
                    <a:pt x="2327" y="100"/>
                  </a:lnTo>
                  <a:lnTo>
                    <a:pt x="2329" y="112"/>
                  </a:lnTo>
                  <a:lnTo>
                    <a:pt x="2330" y="103"/>
                  </a:lnTo>
                  <a:lnTo>
                    <a:pt x="2331" y="100"/>
                  </a:lnTo>
                  <a:lnTo>
                    <a:pt x="2332" y="108"/>
                  </a:lnTo>
                  <a:lnTo>
                    <a:pt x="2333" y="106"/>
                  </a:lnTo>
                  <a:lnTo>
                    <a:pt x="2334" y="107"/>
                  </a:lnTo>
                  <a:lnTo>
                    <a:pt x="2335" y="108"/>
                  </a:lnTo>
                  <a:lnTo>
                    <a:pt x="2337" y="106"/>
                  </a:lnTo>
                  <a:lnTo>
                    <a:pt x="2338" y="107"/>
                  </a:lnTo>
                  <a:lnTo>
                    <a:pt x="2339" y="103"/>
                  </a:lnTo>
                  <a:lnTo>
                    <a:pt x="2340" y="110"/>
                  </a:lnTo>
                  <a:lnTo>
                    <a:pt x="2341" y="104"/>
                  </a:lnTo>
                  <a:lnTo>
                    <a:pt x="2342" y="105"/>
                  </a:lnTo>
                  <a:lnTo>
                    <a:pt x="2344" y="107"/>
                  </a:lnTo>
                  <a:lnTo>
                    <a:pt x="2345" y="105"/>
                  </a:lnTo>
                  <a:lnTo>
                    <a:pt x="2346" y="108"/>
                  </a:lnTo>
                  <a:lnTo>
                    <a:pt x="2347" y="101"/>
                  </a:lnTo>
                  <a:lnTo>
                    <a:pt x="2348" y="104"/>
                  </a:lnTo>
                  <a:lnTo>
                    <a:pt x="2349" y="108"/>
                  </a:lnTo>
                  <a:lnTo>
                    <a:pt x="2351" y="108"/>
                  </a:lnTo>
                  <a:lnTo>
                    <a:pt x="2352" y="105"/>
                  </a:lnTo>
                  <a:lnTo>
                    <a:pt x="2353" y="100"/>
                  </a:lnTo>
                  <a:lnTo>
                    <a:pt x="2354" y="104"/>
                  </a:lnTo>
                  <a:lnTo>
                    <a:pt x="2355" y="108"/>
                  </a:lnTo>
                  <a:lnTo>
                    <a:pt x="2356" y="105"/>
                  </a:lnTo>
                  <a:lnTo>
                    <a:pt x="2358" y="105"/>
                  </a:lnTo>
                  <a:lnTo>
                    <a:pt x="2359" y="112"/>
                  </a:lnTo>
                  <a:lnTo>
                    <a:pt x="2360" y="108"/>
                  </a:lnTo>
                  <a:lnTo>
                    <a:pt x="2361" y="97"/>
                  </a:lnTo>
                  <a:lnTo>
                    <a:pt x="2362" y="59"/>
                  </a:lnTo>
                  <a:lnTo>
                    <a:pt x="2363" y="63"/>
                  </a:lnTo>
                  <a:lnTo>
                    <a:pt x="2365" y="71"/>
                  </a:lnTo>
                  <a:lnTo>
                    <a:pt x="2366" y="87"/>
                  </a:lnTo>
                  <a:lnTo>
                    <a:pt x="2367" y="88"/>
                  </a:lnTo>
                  <a:lnTo>
                    <a:pt x="2368" y="98"/>
                  </a:lnTo>
                  <a:lnTo>
                    <a:pt x="2369" y="100"/>
                  </a:lnTo>
                  <a:lnTo>
                    <a:pt x="2370" y="100"/>
                  </a:lnTo>
                  <a:lnTo>
                    <a:pt x="2371" y="104"/>
                  </a:lnTo>
                  <a:lnTo>
                    <a:pt x="2373" y="107"/>
                  </a:lnTo>
                  <a:lnTo>
                    <a:pt x="2374" y="102"/>
                  </a:lnTo>
                  <a:lnTo>
                    <a:pt x="2375" y="101"/>
                  </a:lnTo>
                  <a:lnTo>
                    <a:pt x="2376" y="101"/>
                  </a:lnTo>
                  <a:lnTo>
                    <a:pt x="2377" y="97"/>
                  </a:lnTo>
                  <a:lnTo>
                    <a:pt x="2378" y="82"/>
                  </a:lnTo>
                  <a:lnTo>
                    <a:pt x="2380" y="75"/>
                  </a:lnTo>
                  <a:lnTo>
                    <a:pt x="2381" y="83"/>
                  </a:lnTo>
                  <a:lnTo>
                    <a:pt x="2382" y="77"/>
                  </a:lnTo>
                  <a:lnTo>
                    <a:pt x="2383" y="84"/>
                  </a:lnTo>
                  <a:lnTo>
                    <a:pt x="2384" y="85"/>
                  </a:lnTo>
                  <a:lnTo>
                    <a:pt x="2385" y="87"/>
                  </a:lnTo>
                  <a:lnTo>
                    <a:pt x="2386" y="92"/>
                  </a:lnTo>
                  <a:lnTo>
                    <a:pt x="2388" y="96"/>
                  </a:lnTo>
                  <a:lnTo>
                    <a:pt x="2389" y="97"/>
                  </a:lnTo>
                  <a:lnTo>
                    <a:pt x="2390" y="100"/>
                  </a:lnTo>
                  <a:lnTo>
                    <a:pt x="2391" y="82"/>
                  </a:lnTo>
                  <a:lnTo>
                    <a:pt x="2392" y="83"/>
                  </a:lnTo>
                  <a:lnTo>
                    <a:pt x="2394" y="90"/>
                  </a:lnTo>
                  <a:lnTo>
                    <a:pt x="2395" y="95"/>
                  </a:lnTo>
                  <a:lnTo>
                    <a:pt x="2396" y="102"/>
                  </a:lnTo>
                  <a:lnTo>
                    <a:pt x="2397" y="100"/>
                  </a:lnTo>
                  <a:lnTo>
                    <a:pt x="2398" y="107"/>
                  </a:lnTo>
                  <a:lnTo>
                    <a:pt x="2399" y="97"/>
                  </a:lnTo>
                  <a:lnTo>
                    <a:pt x="2401" y="108"/>
                  </a:lnTo>
                  <a:lnTo>
                    <a:pt x="2402" y="109"/>
                  </a:lnTo>
                  <a:lnTo>
                    <a:pt x="2403" y="107"/>
                  </a:lnTo>
                  <a:lnTo>
                    <a:pt x="2404" y="108"/>
                  </a:lnTo>
                  <a:lnTo>
                    <a:pt x="2405" y="102"/>
                  </a:lnTo>
                  <a:lnTo>
                    <a:pt x="2406" y="100"/>
                  </a:lnTo>
                  <a:lnTo>
                    <a:pt x="2408" y="106"/>
                  </a:lnTo>
                  <a:lnTo>
                    <a:pt x="2409" y="111"/>
                  </a:lnTo>
                  <a:lnTo>
                    <a:pt x="2410" y="100"/>
                  </a:lnTo>
                  <a:lnTo>
                    <a:pt x="2411" y="102"/>
                  </a:lnTo>
                  <a:lnTo>
                    <a:pt x="2412" y="101"/>
                  </a:lnTo>
                  <a:lnTo>
                    <a:pt x="2413" y="106"/>
                  </a:lnTo>
                  <a:lnTo>
                    <a:pt x="2414" y="105"/>
                  </a:lnTo>
                  <a:lnTo>
                    <a:pt x="2416" y="110"/>
                  </a:lnTo>
                  <a:lnTo>
                    <a:pt x="2417" y="106"/>
                  </a:lnTo>
                  <a:lnTo>
                    <a:pt x="2418" y="111"/>
                  </a:lnTo>
                  <a:lnTo>
                    <a:pt x="2419" y="108"/>
                  </a:lnTo>
                  <a:lnTo>
                    <a:pt x="2420" y="112"/>
                  </a:lnTo>
                  <a:lnTo>
                    <a:pt x="2421" y="110"/>
                  </a:lnTo>
                  <a:lnTo>
                    <a:pt x="2422" y="103"/>
                  </a:lnTo>
                  <a:lnTo>
                    <a:pt x="2424" y="100"/>
                  </a:lnTo>
                  <a:lnTo>
                    <a:pt x="2425" y="106"/>
                  </a:lnTo>
                  <a:lnTo>
                    <a:pt x="2426" y="110"/>
                  </a:lnTo>
                  <a:lnTo>
                    <a:pt x="2427" y="99"/>
                  </a:lnTo>
                  <a:lnTo>
                    <a:pt x="2428" y="102"/>
                  </a:lnTo>
                  <a:lnTo>
                    <a:pt x="2429" y="108"/>
                  </a:lnTo>
                  <a:lnTo>
                    <a:pt x="2431" y="110"/>
                  </a:lnTo>
                  <a:lnTo>
                    <a:pt x="2432" y="102"/>
                  </a:lnTo>
                  <a:lnTo>
                    <a:pt x="2433" y="111"/>
                  </a:lnTo>
                  <a:lnTo>
                    <a:pt x="2434" y="108"/>
                  </a:lnTo>
                  <a:lnTo>
                    <a:pt x="2435" y="108"/>
                  </a:lnTo>
                  <a:lnTo>
                    <a:pt x="2436" y="104"/>
                  </a:lnTo>
                  <a:lnTo>
                    <a:pt x="2438" y="108"/>
                  </a:lnTo>
                  <a:lnTo>
                    <a:pt x="2439" y="108"/>
                  </a:lnTo>
                  <a:lnTo>
                    <a:pt x="2440" y="98"/>
                  </a:lnTo>
                  <a:lnTo>
                    <a:pt x="2441" y="98"/>
                  </a:lnTo>
                  <a:lnTo>
                    <a:pt x="2442" y="108"/>
                  </a:lnTo>
                  <a:lnTo>
                    <a:pt x="2443" y="112"/>
                  </a:lnTo>
                  <a:lnTo>
                    <a:pt x="2445" y="105"/>
                  </a:lnTo>
                  <a:lnTo>
                    <a:pt x="2446" y="109"/>
                  </a:lnTo>
                  <a:lnTo>
                    <a:pt x="2447" y="109"/>
                  </a:lnTo>
                  <a:lnTo>
                    <a:pt x="2448" y="102"/>
                  </a:lnTo>
                  <a:lnTo>
                    <a:pt x="2449" y="107"/>
                  </a:lnTo>
                  <a:lnTo>
                    <a:pt x="2450" y="100"/>
                  </a:lnTo>
                  <a:lnTo>
                    <a:pt x="2452" y="108"/>
                  </a:lnTo>
                  <a:lnTo>
                    <a:pt x="2453" y="112"/>
                  </a:lnTo>
                  <a:lnTo>
                    <a:pt x="2454" y="104"/>
                  </a:lnTo>
                  <a:lnTo>
                    <a:pt x="2455" y="107"/>
                  </a:lnTo>
                  <a:lnTo>
                    <a:pt x="2456" y="104"/>
                  </a:lnTo>
                  <a:lnTo>
                    <a:pt x="2457" y="103"/>
                  </a:lnTo>
                  <a:lnTo>
                    <a:pt x="2458" y="105"/>
                  </a:lnTo>
                  <a:lnTo>
                    <a:pt x="2460" y="101"/>
                  </a:lnTo>
                  <a:lnTo>
                    <a:pt x="2461" y="99"/>
                  </a:lnTo>
                  <a:lnTo>
                    <a:pt x="2462" y="101"/>
                  </a:lnTo>
                  <a:lnTo>
                    <a:pt x="2463" y="108"/>
                  </a:lnTo>
                  <a:lnTo>
                    <a:pt x="2464" y="100"/>
                  </a:lnTo>
                  <a:lnTo>
                    <a:pt x="2465" y="101"/>
                  </a:lnTo>
                  <a:lnTo>
                    <a:pt x="2466" y="105"/>
                  </a:lnTo>
                  <a:lnTo>
                    <a:pt x="2468" y="106"/>
                  </a:lnTo>
                  <a:lnTo>
                    <a:pt x="2469" y="108"/>
                  </a:lnTo>
                  <a:lnTo>
                    <a:pt x="2470" y="105"/>
                  </a:lnTo>
                  <a:lnTo>
                    <a:pt x="2471" y="101"/>
                  </a:lnTo>
                  <a:lnTo>
                    <a:pt x="2472" y="101"/>
                  </a:lnTo>
                  <a:lnTo>
                    <a:pt x="2473" y="100"/>
                  </a:lnTo>
                  <a:lnTo>
                    <a:pt x="2475" y="104"/>
                  </a:lnTo>
                  <a:lnTo>
                    <a:pt x="2476" y="106"/>
                  </a:lnTo>
                  <a:lnTo>
                    <a:pt x="2477" y="88"/>
                  </a:lnTo>
                  <a:lnTo>
                    <a:pt x="2478" y="96"/>
                  </a:lnTo>
                  <a:lnTo>
                    <a:pt x="2479" y="106"/>
                  </a:lnTo>
                  <a:lnTo>
                    <a:pt x="2480" y="106"/>
                  </a:lnTo>
                  <a:lnTo>
                    <a:pt x="2482" y="106"/>
                  </a:lnTo>
                  <a:lnTo>
                    <a:pt x="2483" y="100"/>
                  </a:lnTo>
                  <a:lnTo>
                    <a:pt x="2484" y="103"/>
                  </a:lnTo>
                  <a:lnTo>
                    <a:pt x="2485" y="104"/>
                  </a:lnTo>
                  <a:lnTo>
                    <a:pt x="2486" y="106"/>
                  </a:lnTo>
                  <a:lnTo>
                    <a:pt x="2488" y="107"/>
                  </a:lnTo>
                  <a:lnTo>
                    <a:pt x="2489" y="71"/>
                  </a:lnTo>
                  <a:lnTo>
                    <a:pt x="2490" y="82"/>
                  </a:lnTo>
                  <a:lnTo>
                    <a:pt x="2491" y="76"/>
                  </a:lnTo>
                  <a:lnTo>
                    <a:pt x="2492" y="92"/>
                  </a:lnTo>
                  <a:lnTo>
                    <a:pt x="2493" y="87"/>
                  </a:lnTo>
                  <a:lnTo>
                    <a:pt x="2494" y="89"/>
                  </a:lnTo>
                  <a:lnTo>
                    <a:pt x="2496" y="102"/>
                  </a:lnTo>
                  <a:lnTo>
                    <a:pt x="2497" y="96"/>
                  </a:lnTo>
                  <a:lnTo>
                    <a:pt x="2498" y="102"/>
                  </a:lnTo>
                  <a:lnTo>
                    <a:pt x="2499" y="102"/>
                  </a:lnTo>
                  <a:lnTo>
                    <a:pt x="2500" y="104"/>
                  </a:lnTo>
                  <a:lnTo>
                    <a:pt x="2501" y="107"/>
                  </a:lnTo>
                  <a:lnTo>
                    <a:pt x="2503" y="108"/>
                  </a:lnTo>
                  <a:lnTo>
                    <a:pt x="2504" y="106"/>
                  </a:lnTo>
                  <a:lnTo>
                    <a:pt x="2505" y="102"/>
                  </a:lnTo>
                  <a:lnTo>
                    <a:pt x="2506" y="101"/>
                  </a:lnTo>
                  <a:lnTo>
                    <a:pt x="2507" y="107"/>
                  </a:lnTo>
                  <a:lnTo>
                    <a:pt x="2508" y="80"/>
                  </a:lnTo>
                  <a:lnTo>
                    <a:pt x="2509" y="87"/>
                  </a:lnTo>
                  <a:lnTo>
                    <a:pt x="2511" y="83"/>
                  </a:lnTo>
                  <a:lnTo>
                    <a:pt x="2512" y="91"/>
                  </a:lnTo>
                  <a:lnTo>
                    <a:pt x="2513" y="89"/>
                  </a:lnTo>
                  <a:lnTo>
                    <a:pt x="2514" y="94"/>
                  </a:lnTo>
                  <a:lnTo>
                    <a:pt x="2515" y="63"/>
                  </a:lnTo>
                  <a:lnTo>
                    <a:pt x="2516" y="78"/>
                  </a:lnTo>
                  <a:lnTo>
                    <a:pt x="2518" y="82"/>
                  </a:lnTo>
                  <a:lnTo>
                    <a:pt x="2519" y="96"/>
                  </a:lnTo>
                  <a:lnTo>
                    <a:pt x="2520" y="98"/>
                  </a:lnTo>
                  <a:lnTo>
                    <a:pt x="2521" y="99"/>
                  </a:lnTo>
                  <a:lnTo>
                    <a:pt x="2522" y="103"/>
                  </a:lnTo>
                  <a:lnTo>
                    <a:pt x="2523" y="106"/>
                  </a:lnTo>
                  <a:lnTo>
                    <a:pt x="2525" y="105"/>
                  </a:lnTo>
                  <a:lnTo>
                    <a:pt x="2526" y="108"/>
                  </a:lnTo>
                  <a:lnTo>
                    <a:pt x="2527" y="112"/>
                  </a:lnTo>
                  <a:lnTo>
                    <a:pt x="2528" y="104"/>
                  </a:lnTo>
                  <a:lnTo>
                    <a:pt x="2529" y="104"/>
                  </a:lnTo>
                  <a:lnTo>
                    <a:pt x="2530" y="102"/>
                  </a:lnTo>
                  <a:lnTo>
                    <a:pt x="2532" y="104"/>
                  </a:lnTo>
                  <a:lnTo>
                    <a:pt x="2533" y="112"/>
                  </a:lnTo>
                  <a:lnTo>
                    <a:pt x="2534" y="101"/>
                  </a:lnTo>
                  <a:lnTo>
                    <a:pt x="2535" y="109"/>
                  </a:lnTo>
                  <a:lnTo>
                    <a:pt x="2536" y="110"/>
                  </a:lnTo>
                  <a:lnTo>
                    <a:pt x="2537" y="103"/>
                  </a:lnTo>
                  <a:lnTo>
                    <a:pt x="2539" y="102"/>
                  </a:lnTo>
                  <a:lnTo>
                    <a:pt x="2540" y="106"/>
                  </a:lnTo>
                  <a:lnTo>
                    <a:pt x="2541" y="105"/>
                  </a:lnTo>
                  <a:lnTo>
                    <a:pt x="2542" y="108"/>
                  </a:lnTo>
                  <a:lnTo>
                    <a:pt x="2543" y="87"/>
                  </a:lnTo>
                  <a:lnTo>
                    <a:pt x="2544" y="91"/>
                  </a:lnTo>
                  <a:lnTo>
                    <a:pt x="2545" y="89"/>
                  </a:lnTo>
                  <a:lnTo>
                    <a:pt x="2547" y="81"/>
                  </a:lnTo>
                  <a:lnTo>
                    <a:pt x="2548" y="85"/>
                  </a:lnTo>
                  <a:lnTo>
                    <a:pt x="2549" y="77"/>
                  </a:lnTo>
                  <a:lnTo>
                    <a:pt x="2550" y="95"/>
                  </a:lnTo>
                  <a:lnTo>
                    <a:pt x="2551" y="109"/>
                  </a:lnTo>
                  <a:lnTo>
                    <a:pt x="2552" y="103"/>
                  </a:lnTo>
                  <a:lnTo>
                    <a:pt x="2553" y="111"/>
                  </a:lnTo>
                  <a:lnTo>
                    <a:pt x="2555" y="107"/>
                  </a:lnTo>
                  <a:lnTo>
                    <a:pt x="2556" y="108"/>
                  </a:lnTo>
                  <a:lnTo>
                    <a:pt x="2557" y="105"/>
                  </a:lnTo>
                  <a:lnTo>
                    <a:pt x="2558" y="106"/>
                  </a:lnTo>
                  <a:lnTo>
                    <a:pt x="2559" y="105"/>
                  </a:lnTo>
                  <a:lnTo>
                    <a:pt x="2560" y="108"/>
                  </a:lnTo>
                  <a:lnTo>
                    <a:pt x="2562" y="101"/>
                  </a:lnTo>
                  <a:lnTo>
                    <a:pt x="2563" y="108"/>
                  </a:lnTo>
                  <a:lnTo>
                    <a:pt x="2564" y="101"/>
                  </a:lnTo>
                  <a:lnTo>
                    <a:pt x="2565" y="105"/>
                  </a:lnTo>
                  <a:lnTo>
                    <a:pt x="2566" y="106"/>
                  </a:lnTo>
                  <a:lnTo>
                    <a:pt x="2567" y="108"/>
                  </a:lnTo>
                  <a:lnTo>
                    <a:pt x="2569" y="101"/>
                  </a:lnTo>
                  <a:lnTo>
                    <a:pt x="2570" y="106"/>
                  </a:lnTo>
                  <a:lnTo>
                    <a:pt x="2571" y="104"/>
                  </a:lnTo>
                  <a:lnTo>
                    <a:pt x="2572" y="105"/>
                  </a:lnTo>
                  <a:lnTo>
                    <a:pt x="2573" y="102"/>
                  </a:lnTo>
                  <a:lnTo>
                    <a:pt x="2575" y="105"/>
                  </a:lnTo>
                  <a:lnTo>
                    <a:pt x="2576" y="107"/>
                  </a:lnTo>
                  <a:lnTo>
                    <a:pt x="2577" y="103"/>
                  </a:lnTo>
                  <a:lnTo>
                    <a:pt x="2578" y="103"/>
                  </a:lnTo>
                  <a:lnTo>
                    <a:pt x="2579" y="106"/>
                  </a:lnTo>
                  <a:lnTo>
                    <a:pt x="2580" y="106"/>
                  </a:lnTo>
                  <a:lnTo>
                    <a:pt x="2581" y="102"/>
                  </a:lnTo>
                  <a:lnTo>
                    <a:pt x="2583" y="100"/>
                  </a:lnTo>
                  <a:lnTo>
                    <a:pt x="2584" y="110"/>
                  </a:lnTo>
                  <a:lnTo>
                    <a:pt x="2585" y="105"/>
                  </a:lnTo>
                  <a:lnTo>
                    <a:pt x="2586" y="110"/>
                  </a:lnTo>
                  <a:lnTo>
                    <a:pt x="2587" y="104"/>
                  </a:lnTo>
                  <a:lnTo>
                    <a:pt x="2588" y="109"/>
                  </a:lnTo>
                  <a:lnTo>
                    <a:pt x="2589" y="106"/>
                  </a:lnTo>
                  <a:lnTo>
                    <a:pt x="2591" y="105"/>
                  </a:lnTo>
                  <a:lnTo>
                    <a:pt x="2592" y="105"/>
                  </a:lnTo>
                  <a:lnTo>
                    <a:pt x="2593" y="105"/>
                  </a:lnTo>
                  <a:lnTo>
                    <a:pt x="2594" y="106"/>
                  </a:lnTo>
                  <a:lnTo>
                    <a:pt x="2595" y="104"/>
                  </a:lnTo>
                  <a:lnTo>
                    <a:pt x="2596" y="102"/>
                  </a:lnTo>
                  <a:lnTo>
                    <a:pt x="2598" y="100"/>
                  </a:lnTo>
                  <a:lnTo>
                    <a:pt x="2599" y="112"/>
                  </a:lnTo>
                  <a:lnTo>
                    <a:pt x="2600" y="103"/>
                  </a:lnTo>
                  <a:lnTo>
                    <a:pt x="2601" y="105"/>
                  </a:lnTo>
                  <a:lnTo>
                    <a:pt x="2602" y="102"/>
                  </a:lnTo>
                  <a:lnTo>
                    <a:pt x="2603" y="103"/>
                  </a:lnTo>
                  <a:lnTo>
                    <a:pt x="2605" y="110"/>
                  </a:lnTo>
                  <a:lnTo>
                    <a:pt x="2606" y="112"/>
                  </a:lnTo>
                  <a:lnTo>
                    <a:pt x="2607" y="106"/>
                  </a:lnTo>
                  <a:lnTo>
                    <a:pt x="2608" y="104"/>
                  </a:lnTo>
                  <a:lnTo>
                    <a:pt x="2609" y="103"/>
                  </a:lnTo>
                  <a:lnTo>
                    <a:pt x="2610" y="104"/>
                  </a:lnTo>
                  <a:lnTo>
                    <a:pt x="2612" y="103"/>
                  </a:lnTo>
                  <a:lnTo>
                    <a:pt x="2613" y="110"/>
                  </a:lnTo>
                  <a:lnTo>
                    <a:pt x="2614" y="103"/>
                  </a:lnTo>
                  <a:lnTo>
                    <a:pt x="2615" y="108"/>
                  </a:lnTo>
                  <a:lnTo>
                    <a:pt x="2616" y="111"/>
                  </a:lnTo>
                  <a:lnTo>
                    <a:pt x="2617" y="103"/>
                  </a:lnTo>
                  <a:lnTo>
                    <a:pt x="2619" y="102"/>
                  </a:lnTo>
                  <a:lnTo>
                    <a:pt x="2620" y="99"/>
                  </a:lnTo>
                  <a:lnTo>
                    <a:pt x="2621" y="100"/>
                  </a:lnTo>
                  <a:lnTo>
                    <a:pt x="2622" y="106"/>
                  </a:lnTo>
                  <a:lnTo>
                    <a:pt x="2623" y="104"/>
                  </a:lnTo>
                  <a:lnTo>
                    <a:pt x="2624" y="101"/>
                  </a:lnTo>
                  <a:lnTo>
                    <a:pt x="2626" y="105"/>
                  </a:lnTo>
                  <a:lnTo>
                    <a:pt x="2627" y="104"/>
                  </a:lnTo>
                  <a:lnTo>
                    <a:pt x="2628" y="101"/>
                  </a:lnTo>
                  <a:lnTo>
                    <a:pt x="2629" y="104"/>
                  </a:lnTo>
                  <a:lnTo>
                    <a:pt x="2630" y="101"/>
                  </a:lnTo>
                  <a:lnTo>
                    <a:pt x="2631" y="105"/>
                  </a:lnTo>
                  <a:lnTo>
                    <a:pt x="2632" y="104"/>
                  </a:lnTo>
                  <a:lnTo>
                    <a:pt x="2634" y="104"/>
                  </a:lnTo>
                  <a:lnTo>
                    <a:pt x="2635" y="105"/>
                  </a:lnTo>
                  <a:lnTo>
                    <a:pt x="2636" y="109"/>
                  </a:lnTo>
                  <a:lnTo>
                    <a:pt x="2637" y="103"/>
                  </a:lnTo>
                  <a:lnTo>
                    <a:pt x="2638" y="110"/>
                  </a:lnTo>
                  <a:lnTo>
                    <a:pt x="2639" y="106"/>
                  </a:lnTo>
                  <a:lnTo>
                    <a:pt x="2640" y="98"/>
                  </a:lnTo>
                  <a:lnTo>
                    <a:pt x="2642" y="102"/>
                  </a:lnTo>
                  <a:lnTo>
                    <a:pt x="2643" y="104"/>
                  </a:lnTo>
                  <a:lnTo>
                    <a:pt x="2644" y="104"/>
                  </a:lnTo>
                  <a:lnTo>
                    <a:pt x="2645" y="102"/>
                  </a:lnTo>
                  <a:lnTo>
                    <a:pt x="2646" y="100"/>
                  </a:lnTo>
                  <a:lnTo>
                    <a:pt x="2647" y="102"/>
                  </a:lnTo>
                  <a:lnTo>
                    <a:pt x="2649" y="106"/>
                  </a:lnTo>
                  <a:lnTo>
                    <a:pt x="2650" y="107"/>
                  </a:lnTo>
                  <a:lnTo>
                    <a:pt x="2651" y="106"/>
                  </a:lnTo>
                  <a:lnTo>
                    <a:pt x="2652" y="100"/>
                  </a:lnTo>
                  <a:lnTo>
                    <a:pt x="2653" y="104"/>
                  </a:lnTo>
                  <a:lnTo>
                    <a:pt x="2654" y="106"/>
                  </a:lnTo>
                  <a:lnTo>
                    <a:pt x="2656" y="109"/>
                  </a:lnTo>
                  <a:lnTo>
                    <a:pt x="2657" y="111"/>
                  </a:lnTo>
                  <a:lnTo>
                    <a:pt x="2658" y="106"/>
                  </a:lnTo>
                  <a:lnTo>
                    <a:pt x="2659" y="104"/>
                  </a:lnTo>
                  <a:lnTo>
                    <a:pt x="2660" y="100"/>
                  </a:lnTo>
                  <a:lnTo>
                    <a:pt x="2661" y="103"/>
                  </a:lnTo>
                  <a:lnTo>
                    <a:pt x="2663" y="104"/>
                  </a:lnTo>
                  <a:lnTo>
                    <a:pt x="2664" y="100"/>
                  </a:lnTo>
                  <a:lnTo>
                    <a:pt x="2665" y="102"/>
                  </a:lnTo>
                  <a:lnTo>
                    <a:pt x="2666" y="104"/>
                  </a:lnTo>
                  <a:lnTo>
                    <a:pt x="2667" y="109"/>
                  </a:lnTo>
                  <a:lnTo>
                    <a:pt x="2668" y="110"/>
                  </a:lnTo>
                  <a:lnTo>
                    <a:pt x="2670" y="104"/>
                  </a:lnTo>
                  <a:lnTo>
                    <a:pt x="2671" y="107"/>
                  </a:lnTo>
                  <a:lnTo>
                    <a:pt x="2672" y="106"/>
                  </a:lnTo>
                  <a:lnTo>
                    <a:pt x="2673" y="104"/>
                  </a:lnTo>
                  <a:lnTo>
                    <a:pt x="2674" y="99"/>
                  </a:lnTo>
                  <a:lnTo>
                    <a:pt x="2675" y="108"/>
                  </a:lnTo>
                  <a:lnTo>
                    <a:pt x="2676" y="100"/>
                  </a:lnTo>
                  <a:lnTo>
                    <a:pt x="2678" y="104"/>
                  </a:lnTo>
                  <a:lnTo>
                    <a:pt x="2679" y="104"/>
                  </a:lnTo>
                  <a:lnTo>
                    <a:pt x="2680" y="104"/>
                  </a:lnTo>
                  <a:lnTo>
                    <a:pt x="2681" y="107"/>
                  </a:lnTo>
                  <a:lnTo>
                    <a:pt x="2682" y="108"/>
                  </a:lnTo>
                  <a:lnTo>
                    <a:pt x="2683" y="107"/>
                  </a:lnTo>
                  <a:lnTo>
                    <a:pt x="2685" y="100"/>
                  </a:lnTo>
                  <a:lnTo>
                    <a:pt x="2686" y="106"/>
                  </a:lnTo>
                  <a:lnTo>
                    <a:pt x="2687" y="101"/>
                  </a:lnTo>
                  <a:lnTo>
                    <a:pt x="2688" y="102"/>
                  </a:lnTo>
                  <a:lnTo>
                    <a:pt x="2689" y="98"/>
                  </a:lnTo>
                  <a:lnTo>
                    <a:pt x="2690" y="105"/>
                  </a:lnTo>
                  <a:lnTo>
                    <a:pt x="2692" y="112"/>
                  </a:lnTo>
                  <a:lnTo>
                    <a:pt x="2693" y="105"/>
                  </a:lnTo>
                  <a:lnTo>
                    <a:pt x="2694" y="104"/>
                  </a:lnTo>
                  <a:lnTo>
                    <a:pt x="2695" y="108"/>
                  </a:lnTo>
                  <a:lnTo>
                    <a:pt x="2696" y="106"/>
                  </a:lnTo>
                  <a:lnTo>
                    <a:pt x="2697" y="97"/>
                  </a:lnTo>
                  <a:lnTo>
                    <a:pt x="2699" y="104"/>
                  </a:lnTo>
                  <a:lnTo>
                    <a:pt x="2700" y="111"/>
                  </a:lnTo>
                  <a:lnTo>
                    <a:pt x="2701" y="99"/>
                  </a:lnTo>
                  <a:lnTo>
                    <a:pt x="2702" y="108"/>
                  </a:lnTo>
                  <a:lnTo>
                    <a:pt x="2703" y="107"/>
                  </a:lnTo>
                  <a:lnTo>
                    <a:pt x="2704" y="104"/>
                  </a:lnTo>
                  <a:lnTo>
                    <a:pt x="2706" y="99"/>
                  </a:lnTo>
                  <a:lnTo>
                    <a:pt x="2707" y="104"/>
                  </a:lnTo>
                  <a:lnTo>
                    <a:pt x="2708" y="104"/>
                  </a:lnTo>
                  <a:lnTo>
                    <a:pt x="2709" y="103"/>
                  </a:lnTo>
                  <a:lnTo>
                    <a:pt x="2710" y="106"/>
                  </a:lnTo>
                  <a:lnTo>
                    <a:pt x="2711" y="102"/>
                  </a:lnTo>
                  <a:lnTo>
                    <a:pt x="2712" y="97"/>
                  </a:lnTo>
                  <a:lnTo>
                    <a:pt x="2714" y="105"/>
                  </a:lnTo>
                  <a:lnTo>
                    <a:pt x="2715" y="106"/>
                  </a:lnTo>
                  <a:lnTo>
                    <a:pt x="2716" y="108"/>
                  </a:lnTo>
                  <a:lnTo>
                    <a:pt x="2717" y="106"/>
                  </a:lnTo>
                  <a:lnTo>
                    <a:pt x="2718" y="104"/>
                  </a:lnTo>
                  <a:lnTo>
                    <a:pt x="2719" y="111"/>
                  </a:lnTo>
                  <a:lnTo>
                    <a:pt x="2721" y="97"/>
                  </a:lnTo>
                  <a:lnTo>
                    <a:pt x="2722" y="108"/>
                  </a:lnTo>
                  <a:lnTo>
                    <a:pt x="2723" y="106"/>
                  </a:lnTo>
                  <a:lnTo>
                    <a:pt x="2724" y="103"/>
                  </a:lnTo>
                  <a:lnTo>
                    <a:pt x="2725" y="106"/>
                  </a:lnTo>
                  <a:lnTo>
                    <a:pt x="2726" y="107"/>
                  </a:lnTo>
                  <a:lnTo>
                    <a:pt x="2727" y="104"/>
                  </a:lnTo>
                  <a:lnTo>
                    <a:pt x="2729" y="107"/>
                  </a:lnTo>
                  <a:lnTo>
                    <a:pt x="2730" y="111"/>
                  </a:lnTo>
                  <a:lnTo>
                    <a:pt x="2731" y="107"/>
                  </a:lnTo>
                  <a:lnTo>
                    <a:pt x="2732" y="104"/>
                  </a:lnTo>
                  <a:lnTo>
                    <a:pt x="2733" y="103"/>
                  </a:lnTo>
                  <a:lnTo>
                    <a:pt x="2734" y="106"/>
                  </a:lnTo>
                  <a:lnTo>
                    <a:pt x="2736" y="106"/>
                  </a:lnTo>
                  <a:lnTo>
                    <a:pt x="2737" y="105"/>
                  </a:lnTo>
                  <a:lnTo>
                    <a:pt x="2738" y="104"/>
                  </a:lnTo>
                  <a:lnTo>
                    <a:pt x="2739" y="108"/>
                  </a:lnTo>
                  <a:lnTo>
                    <a:pt x="2740" y="110"/>
                  </a:lnTo>
                  <a:lnTo>
                    <a:pt x="2741" y="104"/>
                  </a:lnTo>
                  <a:lnTo>
                    <a:pt x="2743" y="112"/>
                  </a:lnTo>
                  <a:lnTo>
                    <a:pt x="2744" y="107"/>
                  </a:lnTo>
                  <a:lnTo>
                    <a:pt x="2745" y="105"/>
                  </a:lnTo>
                  <a:lnTo>
                    <a:pt x="2746" y="105"/>
                  </a:lnTo>
                  <a:lnTo>
                    <a:pt x="2747" y="119"/>
                  </a:lnTo>
                  <a:lnTo>
                    <a:pt x="2748" y="109"/>
                  </a:lnTo>
                  <a:lnTo>
                    <a:pt x="2750" y="98"/>
                  </a:lnTo>
                  <a:lnTo>
                    <a:pt x="2751" y="108"/>
                  </a:lnTo>
                  <a:lnTo>
                    <a:pt x="2752" y="100"/>
                  </a:lnTo>
                  <a:lnTo>
                    <a:pt x="2753" y="110"/>
                  </a:lnTo>
                  <a:lnTo>
                    <a:pt x="2754" y="103"/>
                  </a:lnTo>
                  <a:lnTo>
                    <a:pt x="2755" y="96"/>
                  </a:lnTo>
                  <a:lnTo>
                    <a:pt x="2757" y="106"/>
                  </a:lnTo>
                  <a:lnTo>
                    <a:pt x="2758" y="103"/>
                  </a:lnTo>
                  <a:lnTo>
                    <a:pt x="2759" y="105"/>
                  </a:lnTo>
                  <a:lnTo>
                    <a:pt x="2760" y="104"/>
                  </a:lnTo>
                  <a:lnTo>
                    <a:pt x="2761" y="107"/>
                  </a:lnTo>
                  <a:lnTo>
                    <a:pt x="2762" y="104"/>
                  </a:lnTo>
                  <a:lnTo>
                    <a:pt x="2763" y="108"/>
                  </a:lnTo>
                  <a:lnTo>
                    <a:pt x="2765" y="96"/>
                  </a:lnTo>
                  <a:lnTo>
                    <a:pt x="2766" y="105"/>
                  </a:lnTo>
                  <a:lnTo>
                    <a:pt x="2767" y="104"/>
                  </a:lnTo>
                  <a:lnTo>
                    <a:pt x="2768" y="100"/>
                  </a:lnTo>
                  <a:lnTo>
                    <a:pt x="2769" y="79"/>
                  </a:lnTo>
                  <a:lnTo>
                    <a:pt x="2770" y="68"/>
                  </a:lnTo>
                  <a:lnTo>
                    <a:pt x="2771" y="77"/>
                  </a:lnTo>
                  <a:lnTo>
                    <a:pt x="2773" y="76"/>
                  </a:lnTo>
                  <a:lnTo>
                    <a:pt x="2774" y="90"/>
                  </a:lnTo>
                  <a:lnTo>
                    <a:pt x="2775" y="91"/>
                  </a:lnTo>
                  <a:lnTo>
                    <a:pt x="2776" y="101"/>
                  </a:lnTo>
                  <a:lnTo>
                    <a:pt x="2777" y="104"/>
                  </a:lnTo>
                  <a:lnTo>
                    <a:pt x="2779" y="110"/>
                  </a:lnTo>
                  <a:lnTo>
                    <a:pt x="2780" y="102"/>
                  </a:lnTo>
                  <a:lnTo>
                    <a:pt x="2781" y="105"/>
                  </a:lnTo>
                  <a:lnTo>
                    <a:pt x="2782" y="103"/>
                  </a:lnTo>
                  <a:lnTo>
                    <a:pt x="2783" y="107"/>
                  </a:lnTo>
                  <a:lnTo>
                    <a:pt x="2784" y="96"/>
                  </a:lnTo>
                  <a:lnTo>
                    <a:pt x="2786" y="105"/>
                  </a:lnTo>
                  <a:lnTo>
                    <a:pt x="2787" y="110"/>
                  </a:lnTo>
                  <a:lnTo>
                    <a:pt x="2788" y="103"/>
                  </a:lnTo>
                  <a:lnTo>
                    <a:pt x="2789" y="97"/>
                  </a:lnTo>
                  <a:lnTo>
                    <a:pt x="2790" y="106"/>
                  </a:lnTo>
                  <a:lnTo>
                    <a:pt x="2791" y="105"/>
                  </a:lnTo>
                  <a:lnTo>
                    <a:pt x="2793" y="107"/>
                  </a:lnTo>
                  <a:lnTo>
                    <a:pt x="2794" y="103"/>
                  </a:lnTo>
                  <a:lnTo>
                    <a:pt x="2795" y="103"/>
                  </a:lnTo>
                  <a:lnTo>
                    <a:pt x="2796" y="105"/>
                  </a:lnTo>
                  <a:lnTo>
                    <a:pt x="2797" y="102"/>
                  </a:lnTo>
                  <a:lnTo>
                    <a:pt x="2798" y="105"/>
                  </a:lnTo>
                  <a:lnTo>
                    <a:pt x="2799" y="106"/>
                  </a:lnTo>
                  <a:lnTo>
                    <a:pt x="2801" y="104"/>
                  </a:lnTo>
                  <a:lnTo>
                    <a:pt x="2802" y="110"/>
                  </a:lnTo>
                  <a:lnTo>
                    <a:pt x="2803" y="106"/>
                  </a:lnTo>
                  <a:lnTo>
                    <a:pt x="2804" y="106"/>
                  </a:lnTo>
                  <a:lnTo>
                    <a:pt x="2805" y="108"/>
                  </a:lnTo>
                  <a:lnTo>
                    <a:pt x="2806" y="106"/>
                  </a:lnTo>
                  <a:lnTo>
                    <a:pt x="2807" y="98"/>
                  </a:lnTo>
                  <a:lnTo>
                    <a:pt x="2809" y="99"/>
                  </a:lnTo>
                  <a:lnTo>
                    <a:pt x="2810" y="99"/>
                  </a:lnTo>
                  <a:lnTo>
                    <a:pt x="2811" y="104"/>
                  </a:lnTo>
                  <a:lnTo>
                    <a:pt x="2812" y="110"/>
                  </a:lnTo>
                  <a:lnTo>
                    <a:pt x="2813" y="109"/>
                  </a:lnTo>
                  <a:lnTo>
                    <a:pt x="2814" y="106"/>
                  </a:lnTo>
                  <a:lnTo>
                    <a:pt x="2816" y="107"/>
                  </a:lnTo>
                  <a:lnTo>
                    <a:pt x="2817" y="104"/>
                  </a:lnTo>
                  <a:lnTo>
                    <a:pt x="2818" y="102"/>
                  </a:lnTo>
                  <a:lnTo>
                    <a:pt x="2819" y="110"/>
                  </a:lnTo>
                  <a:lnTo>
                    <a:pt x="2820" y="104"/>
                  </a:lnTo>
                  <a:lnTo>
                    <a:pt x="2821" y="107"/>
                  </a:lnTo>
                  <a:lnTo>
                    <a:pt x="2823" y="104"/>
                  </a:lnTo>
                  <a:lnTo>
                    <a:pt x="2824" y="102"/>
                  </a:lnTo>
                  <a:lnTo>
                    <a:pt x="2825" y="107"/>
                  </a:lnTo>
                  <a:lnTo>
                    <a:pt x="2826" y="109"/>
                  </a:lnTo>
                  <a:lnTo>
                    <a:pt x="2827" y="105"/>
                  </a:lnTo>
                  <a:lnTo>
                    <a:pt x="2828" y="103"/>
                  </a:lnTo>
                  <a:lnTo>
                    <a:pt x="2830" y="98"/>
                  </a:lnTo>
                  <a:lnTo>
                    <a:pt x="2831" y="110"/>
                  </a:lnTo>
                  <a:lnTo>
                    <a:pt x="2832" y="99"/>
                  </a:lnTo>
                  <a:lnTo>
                    <a:pt x="2833" y="103"/>
                  </a:lnTo>
                  <a:lnTo>
                    <a:pt x="2834" y="102"/>
                  </a:lnTo>
                  <a:lnTo>
                    <a:pt x="2835" y="103"/>
                  </a:lnTo>
                  <a:lnTo>
                    <a:pt x="2837" y="109"/>
                  </a:lnTo>
                  <a:lnTo>
                    <a:pt x="2838" y="103"/>
                  </a:lnTo>
                  <a:lnTo>
                    <a:pt x="2839" y="106"/>
                  </a:lnTo>
                  <a:lnTo>
                    <a:pt x="2840" y="101"/>
                  </a:lnTo>
                  <a:lnTo>
                    <a:pt x="2841" y="107"/>
                  </a:lnTo>
                  <a:lnTo>
                    <a:pt x="2842" y="99"/>
                  </a:lnTo>
                  <a:lnTo>
                    <a:pt x="2844" y="108"/>
                  </a:lnTo>
                  <a:lnTo>
                    <a:pt x="2845" y="106"/>
                  </a:lnTo>
                  <a:lnTo>
                    <a:pt x="2846" y="105"/>
                  </a:lnTo>
                  <a:lnTo>
                    <a:pt x="2847" y="109"/>
                  </a:lnTo>
                  <a:lnTo>
                    <a:pt x="2848" y="107"/>
                  </a:lnTo>
                  <a:lnTo>
                    <a:pt x="2849" y="108"/>
                  </a:lnTo>
                  <a:lnTo>
                    <a:pt x="2850" y="108"/>
                  </a:lnTo>
                  <a:lnTo>
                    <a:pt x="2852" y="107"/>
                  </a:lnTo>
                  <a:lnTo>
                    <a:pt x="2853" y="104"/>
                  </a:lnTo>
                  <a:lnTo>
                    <a:pt x="2854" y="108"/>
                  </a:lnTo>
                  <a:lnTo>
                    <a:pt x="2855" y="105"/>
                  </a:lnTo>
                  <a:lnTo>
                    <a:pt x="2856" y="102"/>
                  </a:lnTo>
                  <a:lnTo>
                    <a:pt x="2857" y="103"/>
                  </a:lnTo>
                  <a:lnTo>
                    <a:pt x="2858" y="104"/>
                  </a:lnTo>
                  <a:lnTo>
                    <a:pt x="2860" y="104"/>
                  </a:lnTo>
                  <a:lnTo>
                    <a:pt x="2861" y="103"/>
                  </a:lnTo>
                  <a:lnTo>
                    <a:pt x="2862" y="104"/>
                  </a:lnTo>
                  <a:lnTo>
                    <a:pt x="2863" y="108"/>
                  </a:lnTo>
                  <a:lnTo>
                    <a:pt x="2864" y="101"/>
                  </a:lnTo>
                  <a:lnTo>
                    <a:pt x="2866" y="111"/>
                  </a:lnTo>
                  <a:lnTo>
                    <a:pt x="2867" y="109"/>
                  </a:lnTo>
                  <a:lnTo>
                    <a:pt x="2868" y="106"/>
                  </a:lnTo>
                  <a:lnTo>
                    <a:pt x="2869" y="102"/>
                  </a:lnTo>
                  <a:lnTo>
                    <a:pt x="2870" y="111"/>
                  </a:lnTo>
                  <a:lnTo>
                    <a:pt x="2871" y="106"/>
                  </a:lnTo>
                  <a:lnTo>
                    <a:pt x="2873" y="105"/>
                  </a:lnTo>
                  <a:lnTo>
                    <a:pt x="2874" y="92"/>
                  </a:lnTo>
                  <a:lnTo>
                    <a:pt x="2875" y="103"/>
                  </a:lnTo>
                  <a:lnTo>
                    <a:pt x="2876" y="102"/>
                  </a:lnTo>
                  <a:lnTo>
                    <a:pt x="2877" y="104"/>
                  </a:lnTo>
                  <a:lnTo>
                    <a:pt x="2878" y="109"/>
                  </a:lnTo>
                  <a:lnTo>
                    <a:pt x="2880" y="110"/>
                  </a:lnTo>
                  <a:lnTo>
                    <a:pt x="2881" y="93"/>
                  </a:lnTo>
                  <a:lnTo>
                    <a:pt x="2882" y="97"/>
                  </a:lnTo>
                  <a:lnTo>
                    <a:pt x="2883" y="110"/>
                  </a:lnTo>
                  <a:lnTo>
                    <a:pt x="2884" y="103"/>
                  </a:lnTo>
                  <a:lnTo>
                    <a:pt x="2885" y="98"/>
                  </a:lnTo>
                  <a:lnTo>
                    <a:pt x="2886" y="105"/>
                  </a:lnTo>
                  <a:lnTo>
                    <a:pt x="2888" y="109"/>
                  </a:lnTo>
                  <a:lnTo>
                    <a:pt x="2889" y="108"/>
                  </a:lnTo>
                  <a:lnTo>
                    <a:pt x="2890" y="98"/>
                  </a:lnTo>
                  <a:lnTo>
                    <a:pt x="2891" y="107"/>
                  </a:lnTo>
                  <a:lnTo>
                    <a:pt x="2892" y="103"/>
                  </a:lnTo>
                  <a:lnTo>
                    <a:pt x="2893" y="104"/>
                  </a:lnTo>
                  <a:lnTo>
                    <a:pt x="2894" y="98"/>
                  </a:lnTo>
                  <a:lnTo>
                    <a:pt x="2896" y="104"/>
                  </a:lnTo>
                  <a:lnTo>
                    <a:pt x="2897" y="98"/>
                  </a:lnTo>
                  <a:lnTo>
                    <a:pt x="2898" y="104"/>
                  </a:lnTo>
                  <a:lnTo>
                    <a:pt x="2899" y="108"/>
                  </a:lnTo>
                  <a:lnTo>
                    <a:pt x="2900" y="105"/>
                  </a:lnTo>
                  <a:lnTo>
                    <a:pt x="2901" y="105"/>
                  </a:lnTo>
                  <a:lnTo>
                    <a:pt x="2903" y="108"/>
                  </a:lnTo>
                  <a:lnTo>
                    <a:pt x="2904" y="105"/>
                  </a:lnTo>
                  <a:lnTo>
                    <a:pt x="2905" y="108"/>
                  </a:lnTo>
                  <a:lnTo>
                    <a:pt x="2906" y="105"/>
                  </a:lnTo>
                  <a:lnTo>
                    <a:pt x="2907" y="104"/>
                  </a:lnTo>
                  <a:lnTo>
                    <a:pt x="2908" y="106"/>
                  </a:lnTo>
                  <a:lnTo>
                    <a:pt x="2910" y="101"/>
                  </a:lnTo>
                  <a:lnTo>
                    <a:pt x="2911" y="104"/>
                  </a:lnTo>
                  <a:lnTo>
                    <a:pt x="2912" y="97"/>
                  </a:lnTo>
                  <a:lnTo>
                    <a:pt x="2913" y="104"/>
                  </a:lnTo>
                  <a:lnTo>
                    <a:pt x="2914" y="106"/>
                  </a:lnTo>
                  <a:lnTo>
                    <a:pt x="2915" y="105"/>
                  </a:lnTo>
                  <a:lnTo>
                    <a:pt x="2917" y="104"/>
                  </a:lnTo>
                  <a:lnTo>
                    <a:pt x="2918" y="104"/>
                  </a:lnTo>
                  <a:lnTo>
                    <a:pt x="2919" y="103"/>
                  </a:lnTo>
                  <a:lnTo>
                    <a:pt x="2920" y="104"/>
                  </a:lnTo>
                  <a:lnTo>
                    <a:pt x="2921" y="102"/>
                  </a:lnTo>
                  <a:lnTo>
                    <a:pt x="2922" y="107"/>
                  </a:lnTo>
                  <a:lnTo>
                    <a:pt x="2924" y="108"/>
                  </a:lnTo>
                  <a:lnTo>
                    <a:pt x="2925" y="105"/>
                  </a:lnTo>
                  <a:lnTo>
                    <a:pt x="2926" y="98"/>
                  </a:lnTo>
                  <a:lnTo>
                    <a:pt x="2927" y="107"/>
                  </a:lnTo>
                  <a:lnTo>
                    <a:pt x="2928" y="106"/>
                  </a:lnTo>
                  <a:lnTo>
                    <a:pt x="2929" y="103"/>
                  </a:lnTo>
                  <a:lnTo>
                    <a:pt x="2930" y="109"/>
                  </a:lnTo>
                  <a:lnTo>
                    <a:pt x="2932" y="106"/>
                  </a:lnTo>
                  <a:lnTo>
                    <a:pt x="2933" y="108"/>
                  </a:lnTo>
                  <a:lnTo>
                    <a:pt x="2934" y="108"/>
                  </a:lnTo>
                  <a:lnTo>
                    <a:pt x="2935" y="105"/>
                  </a:lnTo>
                  <a:lnTo>
                    <a:pt x="2936" y="111"/>
                  </a:lnTo>
                  <a:lnTo>
                    <a:pt x="2937" y="105"/>
                  </a:lnTo>
                  <a:lnTo>
                    <a:pt x="2938" y="110"/>
                  </a:lnTo>
                  <a:lnTo>
                    <a:pt x="2940" y="107"/>
                  </a:lnTo>
                  <a:lnTo>
                    <a:pt x="2941" y="108"/>
                  </a:lnTo>
                  <a:lnTo>
                    <a:pt x="2942" y="103"/>
                  </a:lnTo>
                  <a:lnTo>
                    <a:pt x="2943" y="103"/>
                  </a:lnTo>
                  <a:lnTo>
                    <a:pt x="2944" y="99"/>
                  </a:lnTo>
                  <a:lnTo>
                    <a:pt x="2945" y="97"/>
                  </a:lnTo>
                  <a:lnTo>
                    <a:pt x="2947" y="96"/>
                  </a:lnTo>
                  <a:lnTo>
                    <a:pt x="2948" y="106"/>
                  </a:lnTo>
                  <a:lnTo>
                    <a:pt x="2949" y="108"/>
                  </a:lnTo>
                  <a:lnTo>
                    <a:pt x="2950" y="107"/>
                  </a:lnTo>
                  <a:lnTo>
                    <a:pt x="2951" y="104"/>
                  </a:lnTo>
                  <a:lnTo>
                    <a:pt x="2952" y="108"/>
                  </a:lnTo>
                  <a:lnTo>
                    <a:pt x="2954" y="106"/>
                  </a:lnTo>
                  <a:lnTo>
                    <a:pt x="2955" y="105"/>
                  </a:lnTo>
                  <a:lnTo>
                    <a:pt x="2956" y="104"/>
                  </a:lnTo>
                  <a:lnTo>
                    <a:pt x="2957" y="106"/>
                  </a:lnTo>
                  <a:lnTo>
                    <a:pt x="2958" y="106"/>
                  </a:lnTo>
                  <a:lnTo>
                    <a:pt x="2960" y="108"/>
                  </a:lnTo>
                  <a:lnTo>
                    <a:pt x="2961" y="114"/>
                  </a:lnTo>
                  <a:lnTo>
                    <a:pt x="2962" y="104"/>
                  </a:lnTo>
                  <a:lnTo>
                    <a:pt x="2963" y="111"/>
                  </a:lnTo>
                  <a:lnTo>
                    <a:pt x="2964" y="106"/>
                  </a:lnTo>
                  <a:lnTo>
                    <a:pt x="2965" y="109"/>
                  </a:lnTo>
                  <a:lnTo>
                    <a:pt x="2967" y="104"/>
                  </a:lnTo>
                  <a:lnTo>
                    <a:pt x="2968" y="106"/>
                  </a:lnTo>
                  <a:lnTo>
                    <a:pt x="2969" y="104"/>
                  </a:lnTo>
                  <a:lnTo>
                    <a:pt x="2970" y="106"/>
                  </a:lnTo>
                  <a:lnTo>
                    <a:pt x="2971" y="98"/>
                  </a:lnTo>
                  <a:lnTo>
                    <a:pt x="2972" y="100"/>
                  </a:lnTo>
                  <a:lnTo>
                    <a:pt x="2973" y="109"/>
                  </a:lnTo>
                  <a:lnTo>
                    <a:pt x="2975" y="112"/>
                  </a:lnTo>
                  <a:lnTo>
                    <a:pt x="2976" y="105"/>
                  </a:lnTo>
                  <a:lnTo>
                    <a:pt x="2977" y="110"/>
                  </a:lnTo>
                  <a:lnTo>
                    <a:pt x="2978" y="106"/>
                  </a:lnTo>
                  <a:lnTo>
                    <a:pt x="2979" y="99"/>
                  </a:lnTo>
                  <a:lnTo>
                    <a:pt x="2980" y="100"/>
                  </a:lnTo>
                  <a:lnTo>
                    <a:pt x="2981" y="102"/>
                  </a:lnTo>
                  <a:lnTo>
                    <a:pt x="2983" y="101"/>
                  </a:lnTo>
                  <a:lnTo>
                    <a:pt x="2984" y="105"/>
                  </a:lnTo>
                  <a:lnTo>
                    <a:pt x="2985" y="106"/>
                  </a:lnTo>
                  <a:lnTo>
                    <a:pt x="2986" y="107"/>
                  </a:lnTo>
                  <a:lnTo>
                    <a:pt x="2987" y="108"/>
                  </a:lnTo>
                  <a:lnTo>
                    <a:pt x="2988" y="106"/>
                  </a:lnTo>
                  <a:lnTo>
                    <a:pt x="2990" y="104"/>
                  </a:lnTo>
                  <a:lnTo>
                    <a:pt x="2991" y="107"/>
                  </a:lnTo>
                  <a:lnTo>
                    <a:pt x="2992" y="104"/>
                  </a:lnTo>
                  <a:lnTo>
                    <a:pt x="2993" y="110"/>
                  </a:lnTo>
                  <a:lnTo>
                    <a:pt x="2994" y="106"/>
                  </a:lnTo>
                  <a:lnTo>
                    <a:pt x="2995" y="107"/>
                  </a:lnTo>
                  <a:lnTo>
                    <a:pt x="2997" y="104"/>
                  </a:lnTo>
                  <a:lnTo>
                    <a:pt x="2998" y="108"/>
                  </a:lnTo>
                  <a:lnTo>
                    <a:pt x="2999" y="110"/>
                  </a:lnTo>
                  <a:lnTo>
                    <a:pt x="3000" y="101"/>
                  </a:lnTo>
                  <a:lnTo>
                    <a:pt x="3001" y="105"/>
                  </a:lnTo>
                  <a:lnTo>
                    <a:pt x="3002" y="104"/>
                  </a:lnTo>
                  <a:lnTo>
                    <a:pt x="3004" y="105"/>
                  </a:lnTo>
                  <a:lnTo>
                    <a:pt x="3005" y="104"/>
                  </a:lnTo>
                  <a:lnTo>
                    <a:pt x="3006" y="110"/>
                  </a:lnTo>
                  <a:lnTo>
                    <a:pt x="3007" y="109"/>
                  </a:lnTo>
                  <a:lnTo>
                    <a:pt x="3008" y="103"/>
                  </a:lnTo>
                  <a:lnTo>
                    <a:pt x="3009" y="102"/>
                  </a:lnTo>
                  <a:lnTo>
                    <a:pt x="3011" y="110"/>
                  </a:lnTo>
                  <a:lnTo>
                    <a:pt x="3012" y="108"/>
                  </a:lnTo>
                  <a:lnTo>
                    <a:pt x="3013" y="109"/>
                  </a:lnTo>
                  <a:lnTo>
                    <a:pt x="3014" y="107"/>
                  </a:lnTo>
                  <a:lnTo>
                    <a:pt x="3015" y="106"/>
                  </a:lnTo>
                  <a:lnTo>
                    <a:pt x="3016" y="98"/>
                  </a:lnTo>
                  <a:lnTo>
                    <a:pt x="3017" y="105"/>
                  </a:lnTo>
                  <a:lnTo>
                    <a:pt x="3019" y="97"/>
                  </a:lnTo>
                  <a:lnTo>
                    <a:pt x="3020" y="108"/>
                  </a:lnTo>
                  <a:lnTo>
                    <a:pt x="3021" y="108"/>
                  </a:lnTo>
                  <a:lnTo>
                    <a:pt x="3022" y="106"/>
                  </a:lnTo>
                  <a:lnTo>
                    <a:pt x="3023" y="103"/>
                  </a:lnTo>
                  <a:lnTo>
                    <a:pt x="3024" y="99"/>
                  </a:lnTo>
                  <a:lnTo>
                    <a:pt x="3025" y="97"/>
                  </a:lnTo>
                  <a:lnTo>
                    <a:pt x="3027" y="105"/>
                  </a:lnTo>
                  <a:lnTo>
                    <a:pt x="3028" y="112"/>
                  </a:lnTo>
                  <a:lnTo>
                    <a:pt x="3029" y="106"/>
                  </a:lnTo>
                  <a:lnTo>
                    <a:pt x="3030" y="110"/>
                  </a:lnTo>
                  <a:lnTo>
                    <a:pt x="3031" y="104"/>
                  </a:lnTo>
                  <a:lnTo>
                    <a:pt x="3032" y="106"/>
                  </a:lnTo>
                  <a:lnTo>
                    <a:pt x="3034" y="114"/>
                  </a:lnTo>
                  <a:lnTo>
                    <a:pt x="3035" y="101"/>
                  </a:lnTo>
                  <a:lnTo>
                    <a:pt x="3036" y="108"/>
                  </a:lnTo>
                  <a:lnTo>
                    <a:pt x="3037" y="105"/>
                  </a:lnTo>
                  <a:lnTo>
                    <a:pt x="3038" y="110"/>
                  </a:lnTo>
                  <a:lnTo>
                    <a:pt x="3039" y="104"/>
                  </a:lnTo>
                  <a:lnTo>
                    <a:pt x="3041" y="102"/>
                  </a:lnTo>
                  <a:lnTo>
                    <a:pt x="3042" y="104"/>
                  </a:lnTo>
                  <a:lnTo>
                    <a:pt x="3043" y="103"/>
                  </a:lnTo>
                  <a:lnTo>
                    <a:pt x="3044" y="107"/>
                  </a:lnTo>
                  <a:lnTo>
                    <a:pt x="3045" y="101"/>
                  </a:lnTo>
                  <a:lnTo>
                    <a:pt x="3047" y="108"/>
                  </a:lnTo>
                  <a:lnTo>
                    <a:pt x="3048" y="100"/>
                  </a:lnTo>
                  <a:lnTo>
                    <a:pt x="3049" y="106"/>
                  </a:lnTo>
                  <a:lnTo>
                    <a:pt x="3050" y="112"/>
                  </a:lnTo>
                  <a:lnTo>
                    <a:pt x="3051" y="110"/>
                  </a:lnTo>
                  <a:lnTo>
                    <a:pt x="3052" y="107"/>
                  </a:lnTo>
                  <a:lnTo>
                    <a:pt x="3053" y="106"/>
                  </a:lnTo>
                  <a:lnTo>
                    <a:pt x="3055" y="99"/>
                  </a:lnTo>
                  <a:lnTo>
                    <a:pt x="3056" y="106"/>
                  </a:lnTo>
                  <a:lnTo>
                    <a:pt x="3057" y="98"/>
                  </a:lnTo>
                  <a:lnTo>
                    <a:pt x="3058" y="106"/>
                  </a:lnTo>
                  <a:lnTo>
                    <a:pt x="3059" y="107"/>
                  </a:lnTo>
                  <a:lnTo>
                    <a:pt x="3060" y="106"/>
                  </a:lnTo>
                  <a:lnTo>
                    <a:pt x="3061" y="107"/>
                  </a:lnTo>
                  <a:lnTo>
                    <a:pt x="3063" y="102"/>
                  </a:lnTo>
                  <a:lnTo>
                    <a:pt x="3064" y="107"/>
                  </a:lnTo>
                  <a:lnTo>
                    <a:pt x="3065" y="106"/>
                  </a:lnTo>
                  <a:lnTo>
                    <a:pt x="3066" y="106"/>
                  </a:lnTo>
                  <a:lnTo>
                    <a:pt x="3067" y="106"/>
                  </a:lnTo>
                  <a:lnTo>
                    <a:pt x="3068" y="108"/>
                  </a:lnTo>
                  <a:lnTo>
                    <a:pt x="3070" y="108"/>
                  </a:lnTo>
                  <a:lnTo>
                    <a:pt x="3071" y="104"/>
                  </a:lnTo>
                  <a:lnTo>
                    <a:pt x="3072" y="110"/>
                  </a:lnTo>
                  <a:lnTo>
                    <a:pt x="3073" y="100"/>
                  </a:lnTo>
                  <a:lnTo>
                    <a:pt x="3074" y="110"/>
                  </a:lnTo>
                  <a:lnTo>
                    <a:pt x="3075" y="104"/>
                  </a:lnTo>
                  <a:lnTo>
                    <a:pt x="3077" y="102"/>
                  </a:lnTo>
                  <a:lnTo>
                    <a:pt x="3078" y="108"/>
                  </a:lnTo>
                  <a:lnTo>
                    <a:pt x="3079" y="106"/>
                  </a:lnTo>
                  <a:lnTo>
                    <a:pt x="3080" y="104"/>
                  </a:lnTo>
                  <a:lnTo>
                    <a:pt x="3081" y="112"/>
                  </a:lnTo>
                  <a:lnTo>
                    <a:pt x="3082" y="112"/>
                  </a:lnTo>
                  <a:lnTo>
                    <a:pt x="3084" y="105"/>
                  </a:lnTo>
                  <a:lnTo>
                    <a:pt x="3085" y="102"/>
                  </a:lnTo>
                  <a:lnTo>
                    <a:pt x="3086" y="105"/>
                  </a:lnTo>
                  <a:lnTo>
                    <a:pt x="3087" y="107"/>
                  </a:lnTo>
                  <a:lnTo>
                    <a:pt x="3088" y="104"/>
                  </a:lnTo>
                  <a:lnTo>
                    <a:pt x="3089" y="102"/>
                  </a:lnTo>
                  <a:lnTo>
                    <a:pt x="3091" y="108"/>
                  </a:lnTo>
                  <a:lnTo>
                    <a:pt x="3092" y="104"/>
                  </a:lnTo>
                  <a:lnTo>
                    <a:pt x="3093" y="110"/>
                  </a:lnTo>
                  <a:lnTo>
                    <a:pt x="3094" y="105"/>
                  </a:lnTo>
                  <a:lnTo>
                    <a:pt x="3095" y="101"/>
                  </a:lnTo>
                  <a:lnTo>
                    <a:pt x="3096" y="109"/>
                  </a:lnTo>
                  <a:lnTo>
                    <a:pt x="3098" y="108"/>
                  </a:lnTo>
                  <a:lnTo>
                    <a:pt x="3099" y="110"/>
                  </a:lnTo>
                  <a:lnTo>
                    <a:pt x="3100" y="106"/>
                  </a:lnTo>
                  <a:lnTo>
                    <a:pt x="3101" y="104"/>
                  </a:lnTo>
                  <a:lnTo>
                    <a:pt x="3102" y="104"/>
                  </a:lnTo>
                  <a:lnTo>
                    <a:pt x="3103" y="106"/>
                  </a:lnTo>
                  <a:lnTo>
                    <a:pt x="3104" y="101"/>
                  </a:lnTo>
                  <a:lnTo>
                    <a:pt x="3106" y="107"/>
                  </a:lnTo>
                  <a:lnTo>
                    <a:pt x="3107" y="106"/>
                  </a:lnTo>
                  <a:lnTo>
                    <a:pt x="3108" y="105"/>
                  </a:lnTo>
                  <a:lnTo>
                    <a:pt x="3109" y="103"/>
                  </a:lnTo>
                  <a:lnTo>
                    <a:pt x="3110" y="110"/>
                  </a:lnTo>
                  <a:lnTo>
                    <a:pt x="3111" y="101"/>
                  </a:lnTo>
                  <a:lnTo>
                    <a:pt x="3112" y="105"/>
                  </a:lnTo>
                  <a:lnTo>
                    <a:pt x="3114" y="102"/>
                  </a:lnTo>
                  <a:lnTo>
                    <a:pt x="3115" y="95"/>
                  </a:lnTo>
                  <a:lnTo>
                    <a:pt x="3116" y="100"/>
                  </a:lnTo>
                  <a:lnTo>
                    <a:pt x="3117" y="105"/>
                  </a:lnTo>
                  <a:lnTo>
                    <a:pt x="3118" y="106"/>
                  </a:lnTo>
                  <a:lnTo>
                    <a:pt x="3119" y="103"/>
                  </a:lnTo>
                  <a:lnTo>
                    <a:pt x="3121" y="104"/>
                  </a:lnTo>
                  <a:lnTo>
                    <a:pt x="3122" y="104"/>
                  </a:lnTo>
                  <a:lnTo>
                    <a:pt x="3123" y="105"/>
                  </a:lnTo>
                  <a:lnTo>
                    <a:pt x="3124" y="104"/>
                  </a:lnTo>
                  <a:lnTo>
                    <a:pt x="3125" y="105"/>
                  </a:lnTo>
                  <a:lnTo>
                    <a:pt x="3126" y="105"/>
                  </a:lnTo>
                  <a:lnTo>
                    <a:pt x="3128" y="106"/>
                  </a:lnTo>
                  <a:lnTo>
                    <a:pt x="3129" y="104"/>
                  </a:lnTo>
                  <a:lnTo>
                    <a:pt x="3130" y="106"/>
                  </a:lnTo>
                  <a:lnTo>
                    <a:pt x="3131" y="104"/>
                  </a:lnTo>
                  <a:lnTo>
                    <a:pt x="3132" y="104"/>
                  </a:lnTo>
                  <a:lnTo>
                    <a:pt x="3133" y="100"/>
                  </a:lnTo>
                  <a:lnTo>
                    <a:pt x="3135" y="101"/>
                  </a:lnTo>
                  <a:lnTo>
                    <a:pt x="3136" y="108"/>
                  </a:lnTo>
                  <a:lnTo>
                    <a:pt x="3137" y="106"/>
                  </a:lnTo>
                  <a:lnTo>
                    <a:pt x="3138" y="105"/>
                  </a:lnTo>
                  <a:lnTo>
                    <a:pt x="3139" y="100"/>
                  </a:lnTo>
                  <a:lnTo>
                    <a:pt x="3140" y="112"/>
                  </a:lnTo>
                  <a:lnTo>
                    <a:pt x="3142" y="106"/>
                  </a:lnTo>
                  <a:lnTo>
                    <a:pt x="3143" y="103"/>
                  </a:lnTo>
                  <a:lnTo>
                    <a:pt x="3144" y="102"/>
                  </a:lnTo>
                  <a:lnTo>
                    <a:pt x="3145" y="104"/>
                  </a:lnTo>
                  <a:lnTo>
                    <a:pt x="3146" y="100"/>
                  </a:lnTo>
                  <a:lnTo>
                    <a:pt x="3147" y="99"/>
                  </a:lnTo>
                  <a:lnTo>
                    <a:pt x="3148" y="113"/>
                  </a:lnTo>
                  <a:lnTo>
                    <a:pt x="3150" y="100"/>
                  </a:lnTo>
                  <a:lnTo>
                    <a:pt x="3151" y="101"/>
                  </a:lnTo>
                  <a:lnTo>
                    <a:pt x="3152" y="106"/>
                  </a:lnTo>
                  <a:lnTo>
                    <a:pt x="3153" y="109"/>
                  </a:lnTo>
                  <a:lnTo>
                    <a:pt x="3154" y="110"/>
                  </a:lnTo>
                  <a:lnTo>
                    <a:pt x="3155" y="109"/>
                  </a:lnTo>
                  <a:lnTo>
                    <a:pt x="3157" y="101"/>
                  </a:lnTo>
                  <a:lnTo>
                    <a:pt x="3158" y="107"/>
                  </a:lnTo>
                  <a:lnTo>
                    <a:pt x="3159" y="108"/>
                  </a:lnTo>
                  <a:lnTo>
                    <a:pt x="3160" y="109"/>
                  </a:lnTo>
                  <a:lnTo>
                    <a:pt x="3161" y="107"/>
                  </a:lnTo>
                  <a:lnTo>
                    <a:pt x="3162" y="106"/>
                  </a:lnTo>
                  <a:lnTo>
                    <a:pt x="3164" y="103"/>
                  </a:lnTo>
                  <a:lnTo>
                    <a:pt x="3165" y="111"/>
                  </a:lnTo>
                  <a:lnTo>
                    <a:pt x="3166" y="112"/>
                  </a:lnTo>
                  <a:lnTo>
                    <a:pt x="3167" y="108"/>
                  </a:lnTo>
                  <a:lnTo>
                    <a:pt x="3168" y="107"/>
                  </a:lnTo>
                  <a:lnTo>
                    <a:pt x="3169" y="105"/>
                  </a:lnTo>
                  <a:lnTo>
                    <a:pt x="3171" y="102"/>
                  </a:lnTo>
                  <a:lnTo>
                    <a:pt x="3172" y="104"/>
                  </a:lnTo>
                  <a:lnTo>
                    <a:pt x="3173" y="105"/>
                  </a:lnTo>
                  <a:lnTo>
                    <a:pt x="3174" y="106"/>
                  </a:lnTo>
                  <a:lnTo>
                    <a:pt x="3175" y="99"/>
                  </a:lnTo>
                  <a:lnTo>
                    <a:pt x="3176" y="75"/>
                  </a:lnTo>
                  <a:lnTo>
                    <a:pt x="3178" y="44"/>
                  </a:lnTo>
                  <a:lnTo>
                    <a:pt x="3179" y="56"/>
                  </a:lnTo>
                  <a:lnTo>
                    <a:pt x="3180" y="58"/>
                  </a:lnTo>
                  <a:lnTo>
                    <a:pt x="3181" y="72"/>
                  </a:lnTo>
                  <a:lnTo>
                    <a:pt x="3182" y="82"/>
                  </a:lnTo>
                  <a:lnTo>
                    <a:pt x="3183" y="86"/>
                  </a:lnTo>
                  <a:lnTo>
                    <a:pt x="3184" y="99"/>
                  </a:lnTo>
                  <a:lnTo>
                    <a:pt x="3186" y="99"/>
                  </a:lnTo>
                  <a:lnTo>
                    <a:pt x="3187" y="104"/>
                  </a:lnTo>
                  <a:lnTo>
                    <a:pt x="3188" y="109"/>
                  </a:lnTo>
                  <a:lnTo>
                    <a:pt x="3189" y="106"/>
                  </a:lnTo>
                  <a:lnTo>
                    <a:pt x="3190" y="106"/>
                  </a:lnTo>
                  <a:lnTo>
                    <a:pt x="3191" y="108"/>
                  </a:lnTo>
                  <a:lnTo>
                    <a:pt x="3193" y="110"/>
                  </a:lnTo>
                  <a:lnTo>
                    <a:pt x="3194" y="107"/>
                  </a:lnTo>
                  <a:lnTo>
                    <a:pt x="3195" y="112"/>
                  </a:lnTo>
                  <a:lnTo>
                    <a:pt x="3196" y="108"/>
                  </a:lnTo>
                  <a:lnTo>
                    <a:pt x="3197" y="105"/>
                  </a:lnTo>
                  <a:lnTo>
                    <a:pt x="3198" y="112"/>
                  </a:lnTo>
                  <a:lnTo>
                    <a:pt x="3199" y="107"/>
                  </a:lnTo>
                  <a:lnTo>
                    <a:pt x="3201" y="109"/>
                  </a:lnTo>
                  <a:lnTo>
                    <a:pt x="3202" y="107"/>
                  </a:lnTo>
                  <a:lnTo>
                    <a:pt x="3203" y="103"/>
                  </a:lnTo>
                  <a:lnTo>
                    <a:pt x="3204" y="104"/>
                  </a:lnTo>
                  <a:lnTo>
                    <a:pt x="3205" y="104"/>
                  </a:lnTo>
                  <a:lnTo>
                    <a:pt x="3206" y="111"/>
                  </a:lnTo>
                  <a:lnTo>
                    <a:pt x="3208" y="106"/>
                  </a:lnTo>
                  <a:lnTo>
                    <a:pt x="3209" y="102"/>
                  </a:lnTo>
                  <a:lnTo>
                    <a:pt x="3210" y="105"/>
                  </a:lnTo>
                  <a:lnTo>
                    <a:pt x="3211" y="98"/>
                  </a:lnTo>
                  <a:lnTo>
                    <a:pt x="3212" y="107"/>
                  </a:lnTo>
                  <a:lnTo>
                    <a:pt x="3213" y="98"/>
                  </a:lnTo>
                  <a:lnTo>
                    <a:pt x="3215" y="102"/>
                  </a:lnTo>
                  <a:lnTo>
                    <a:pt x="3216" y="104"/>
                  </a:lnTo>
                  <a:lnTo>
                    <a:pt x="3217" y="104"/>
                  </a:lnTo>
                  <a:lnTo>
                    <a:pt x="3218" y="105"/>
                  </a:lnTo>
                  <a:lnTo>
                    <a:pt x="3219" y="104"/>
                  </a:lnTo>
                  <a:lnTo>
                    <a:pt x="3220" y="102"/>
                  </a:lnTo>
                  <a:lnTo>
                    <a:pt x="3222" y="106"/>
                  </a:lnTo>
                  <a:lnTo>
                    <a:pt x="3223" y="106"/>
                  </a:lnTo>
                  <a:lnTo>
                    <a:pt x="3224" y="110"/>
                  </a:lnTo>
                  <a:lnTo>
                    <a:pt x="3225" y="112"/>
                  </a:lnTo>
                  <a:lnTo>
                    <a:pt x="3226" y="109"/>
                  </a:lnTo>
                  <a:lnTo>
                    <a:pt x="3227" y="109"/>
                  </a:lnTo>
                  <a:lnTo>
                    <a:pt x="3229" y="104"/>
                  </a:lnTo>
                  <a:lnTo>
                    <a:pt x="3230" y="108"/>
                  </a:lnTo>
                  <a:lnTo>
                    <a:pt x="3231" y="101"/>
                  </a:lnTo>
                  <a:lnTo>
                    <a:pt x="3232" y="105"/>
                  </a:lnTo>
                  <a:lnTo>
                    <a:pt x="3233" y="105"/>
                  </a:lnTo>
                  <a:lnTo>
                    <a:pt x="3234" y="109"/>
                  </a:lnTo>
                  <a:lnTo>
                    <a:pt x="3235" y="107"/>
                  </a:lnTo>
                  <a:lnTo>
                    <a:pt x="3237" y="108"/>
                  </a:lnTo>
                  <a:lnTo>
                    <a:pt x="3238" y="101"/>
                  </a:lnTo>
                  <a:lnTo>
                    <a:pt x="3239" y="108"/>
                  </a:lnTo>
                  <a:lnTo>
                    <a:pt x="3240" y="103"/>
                  </a:lnTo>
                  <a:lnTo>
                    <a:pt x="3241" y="103"/>
                  </a:lnTo>
                  <a:lnTo>
                    <a:pt x="3242" y="107"/>
                  </a:lnTo>
                  <a:lnTo>
                    <a:pt x="3243" y="102"/>
                  </a:lnTo>
                  <a:lnTo>
                    <a:pt x="3245" y="109"/>
                  </a:lnTo>
                  <a:lnTo>
                    <a:pt x="3246" y="110"/>
                  </a:lnTo>
                  <a:lnTo>
                    <a:pt x="3247" y="102"/>
                  </a:lnTo>
                  <a:lnTo>
                    <a:pt x="3248" y="99"/>
                  </a:lnTo>
                  <a:lnTo>
                    <a:pt x="3249" y="92"/>
                  </a:lnTo>
                  <a:lnTo>
                    <a:pt x="3251" y="88"/>
                  </a:lnTo>
                  <a:lnTo>
                    <a:pt x="3252" y="99"/>
                  </a:lnTo>
                  <a:lnTo>
                    <a:pt x="3253" y="100"/>
                  </a:lnTo>
                  <a:lnTo>
                    <a:pt x="3254" y="107"/>
                  </a:lnTo>
                  <a:lnTo>
                    <a:pt x="3255" y="107"/>
                  </a:lnTo>
                  <a:lnTo>
                    <a:pt x="3256" y="100"/>
                  </a:lnTo>
                  <a:lnTo>
                    <a:pt x="3258" y="99"/>
                  </a:lnTo>
                  <a:lnTo>
                    <a:pt x="3259" y="104"/>
                  </a:lnTo>
                  <a:lnTo>
                    <a:pt x="3260" y="104"/>
                  </a:lnTo>
                  <a:lnTo>
                    <a:pt x="3261" y="109"/>
                  </a:lnTo>
                  <a:lnTo>
                    <a:pt x="3262" y="111"/>
                  </a:lnTo>
                  <a:lnTo>
                    <a:pt x="3263" y="94"/>
                  </a:lnTo>
                  <a:lnTo>
                    <a:pt x="3265" y="106"/>
                  </a:lnTo>
                  <a:lnTo>
                    <a:pt x="3266" y="102"/>
                  </a:lnTo>
                  <a:lnTo>
                    <a:pt x="3267" y="95"/>
                  </a:lnTo>
                  <a:lnTo>
                    <a:pt x="3268" y="105"/>
                  </a:lnTo>
                  <a:lnTo>
                    <a:pt x="3269" y="104"/>
                  </a:lnTo>
                  <a:lnTo>
                    <a:pt x="3270" y="107"/>
                  </a:lnTo>
                  <a:lnTo>
                    <a:pt x="3271" y="111"/>
                  </a:lnTo>
                  <a:lnTo>
                    <a:pt x="3273" y="104"/>
                  </a:lnTo>
                  <a:lnTo>
                    <a:pt x="3274" y="106"/>
                  </a:lnTo>
                  <a:lnTo>
                    <a:pt x="3275" y="107"/>
                  </a:lnTo>
                  <a:lnTo>
                    <a:pt x="3276" y="96"/>
                  </a:lnTo>
                  <a:lnTo>
                    <a:pt x="3277" y="107"/>
                  </a:lnTo>
                  <a:lnTo>
                    <a:pt x="3278" y="107"/>
                  </a:lnTo>
                  <a:lnTo>
                    <a:pt x="3279" y="110"/>
                  </a:lnTo>
                  <a:lnTo>
                    <a:pt x="3281" y="105"/>
                  </a:lnTo>
                  <a:lnTo>
                    <a:pt x="3282" y="101"/>
                  </a:lnTo>
                  <a:lnTo>
                    <a:pt x="3283" y="110"/>
                  </a:lnTo>
                  <a:lnTo>
                    <a:pt x="3284" y="105"/>
                  </a:lnTo>
                  <a:lnTo>
                    <a:pt x="3285" y="102"/>
                  </a:lnTo>
                  <a:lnTo>
                    <a:pt x="3286" y="103"/>
                  </a:lnTo>
                  <a:lnTo>
                    <a:pt x="3288" y="105"/>
                  </a:lnTo>
                  <a:lnTo>
                    <a:pt x="3289" y="101"/>
                  </a:lnTo>
                  <a:lnTo>
                    <a:pt x="3290" y="106"/>
                  </a:lnTo>
                  <a:lnTo>
                    <a:pt x="3291" y="106"/>
                  </a:lnTo>
                  <a:lnTo>
                    <a:pt x="3292" y="103"/>
                  </a:lnTo>
                  <a:lnTo>
                    <a:pt x="3293" y="109"/>
                  </a:lnTo>
                  <a:lnTo>
                    <a:pt x="3295" y="109"/>
                  </a:lnTo>
                  <a:lnTo>
                    <a:pt x="3296" y="101"/>
                  </a:lnTo>
                  <a:lnTo>
                    <a:pt x="3297" y="104"/>
                  </a:lnTo>
                  <a:lnTo>
                    <a:pt x="3298" y="105"/>
                  </a:lnTo>
                  <a:lnTo>
                    <a:pt x="3299" y="105"/>
                  </a:lnTo>
                  <a:lnTo>
                    <a:pt x="3300" y="109"/>
                  </a:lnTo>
                  <a:lnTo>
                    <a:pt x="3302" y="106"/>
                  </a:lnTo>
                  <a:lnTo>
                    <a:pt x="3303" y="105"/>
                  </a:lnTo>
                  <a:lnTo>
                    <a:pt x="3304" y="104"/>
                  </a:lnTo>
                  <a:lnTo>
                    <a:pt x="3305" y="102"/>
                  </a:lnTo>
                  <a:lnTo>
                    <a:pt x="3306" y="98"/>
                  </a:lnTo>
                  <a:lnTo>
                    <a:pt x="3307" y="105"/>
                  </a:lnTo>
                  <a:lnTo>
                    <a:pt x="3309" y="95"/>
                  </a:lnTo>
                  <a:lnTo>
                    <a:pt x="3310" y="103"/>
                  </a:lnTo>
                  <a:lnTo>
                    <a:pt x="3311" y="101"/>
                  </a:lnTo>
                  <a:lnTo>
                    <a:pt x="3312" y="107"/>
                  </a:lnTo>
                  <a:lnTo>
                    <a:pt x="3313" y="113"/>
                  </a:lnTo>
                  <a:lnTo>
                    <a:pt x="3314" y="107"/>
                  </a:lnTo>
                  <a:lnTo>
                    <a:pt x="3316" y="106"/>
                  </a:lnTo>
                  <a:lnTo>
                    <a:pt x="3317" y="102"/>
                  </a:lnTo>
                  <a:lnTo>
                    <a:pt x="3318" y="106"/>
                  </a:lnTo>
                  <a:lnTo>
                    <a:pt x="3319" y="110"/>
                  </a:lnTo>
                  <a:lnTo>
                    <a:pt x="3320" y="105"/>
                  </a:lnTo>
                  <a:lnTo>
                    <a:pt x="3321" y="105"/>
                  </a:lnTo>
                  <a:lnTo>
                    <a:pt x="3322" y="108"/>
                  </a:lnTo>
                  <a:lnTo>
                    <a:pt x="3324" y="112"/>
                  </a:lnTo>
                  <a:lnTo>
                    <a:pt x="3325" y="104"/>
                  </a:lnTo>
                  <a:lnTo>
                    <a:pt x="3326" y="104"/>
                  </a:lnTo>
                  <a:lnTo>
                    <a:pt x="3327" y="105"/>
                  </a:lnTo>
                  <a:lnTo>
                    <a:pt x="3328" y="101"/>
                  </a:lnTo>
                  <a:lnTo>
                    <a:pt x="3329" y="104"/>
                  </a:lnTo>
                  <a:lnTo>
                    <a:pt x="3330" y="102"/>
                  </a:lnTo>
                  <a:lnTo>
                    <a:pt x="3332" y="104"/>
                  </a:lnTo>
                  <a:lnTo>
                    <a:pt x="3333" y="106"/>
                  </a:lnTo>
                  <a:lnTo>
                    <a:pt x="3334" y="103"/>
                  </a:lnTo>
                  <a:lnTo>
                    <a:pt x="3335" y="102"/>
                  </a:lnTo>
                  <a:lnTo>
                    <a:pt x="3336" y="109"/>
                  </a:lnTo>
                  <a:lnTo>
                    <a:pt x="3338" y="98"/>
                  </a:lnTo>
                  <a:lnTo>
                    <a:pt x="3339" y="107"/>
                  </a:lnTo>
                  <a:lnTo>
                    <a:pt x="3340" y="93"/>
                  </a:lnTo>
                  <a:lnTo>
                    <a:pt x="3341" y="81"/>
                  </a:lnTo>
                  <a:lnTo>
                    <a:pt x="3342" y="78"/>
                  </a:lnTo>
                  <a:lnTo>
                    <a:pt x="3343" y="80"/>
                  </a:lnTo>
                  <a:lnTo>
                    <a:pt x="3345" y="98"/>
                  </a:lnTo>
                  <a:lnTo>
                    <a:pt x="3346" y="103"/>
                  </a:lnTo>
                  <a:lnTo>
                    <a:pt x="3347" y="100"/>
                  </a:lnTo>
                  <a:lnTo>
                    <a:pt x="3348" y="102"/>
                  </a:lnTo>
                  <a:lnTo>
                    <a:pt x="3349" y="104"/>
                  </a:lnTo>
                  <a:lnTo>
                    <a:pt x="3350" y="107"/>
                  </a:lnTo>
                  <a:lnTo>
                    <a:pt x="3352" y="101"/>
                  </a:lnTo>
                  <a:lnTo>
                    <a:pt x="3353" y="104"/>
                  </a:lnTo>
                  <a:lnTo>
                    <a:pt x="3354" y="102"/>
                  </a:lnTo>
                  <a:lnTo>
                    <a:pt x="3355" y="98"/>
                  </a:lnTo>
                  <a:lnTo>
                    <a:pt x="3356" y="106"/>
                  </a:lnTo>
                  <a:lnTo>
                    <a:pt x="3357" y="110"/>
                  </a:lnTo>
                  <a:lnTo>
                    <a:pt x="3358" y="87"/>
                  </a:lnTo>
                  <a:lnTo>
                    <a:pt x="3360" y="98"/>
                  </a:lnTo>
                  <a:lnTo>
                    <a:pt x="3361" y="82"/>
                  </a:lnTo>
                  <a:lnTo>
                    <a:pt x="3362" y="65"/>
                  </a:lnTo>
                  <a:lnTo>
                    <a:pt x="3363" y="77"/>
                  </a:lnTo>
                  <a:lnTo>
                    <a:pt x="3364" y="82"/>
                  </a:lnTo>
                  <a:lnTo>
                    <a:pt x="3365" y="95"/>
                  </a:lnTo>
                  <a:lnTo>
                    <a:pt x="3366" y="91"/>
                  </a:lnTo>
                  <a:lnTo>
                    <a:pt x="3368" y="97"/>
                  </a:lnTo>
                  <a:lnTo>
                    <a:pt x="3369" y="98"/>
                  </a:lnTo>
                  <a:lnTo>
                    <a:pt x="3370" y="93"/>
                  </a:lnTo>
                  <a:lnTo>
                    <a:pt x="3371" y="98"/>
                  </a:lnTo>
                  <a:lnTo>
                    <a:pt x="3372" y="104"/>
                  </a:lnTo>
                  <a:lnTo>
                    <a:pt x="3373" y="102"/>
                  </a:lnTo>
                  <a:lnTo>
                    <a:pt x="3375" y="106"/>
                  </a:lnTo>
                  <a:lnTo>
                    <a:pt x="3376" y="103"/>
                  </a:lnTo>
                  <a:lnTo>
                    <a:pt x="3377" y="108"/>
                  </a:lnTo>
                  <a:lnTo>
                    <a:pt x="3378" y="105"/>
                  </a:lnTo>
                  <a:lnTo>
                    <a:pt x="3379" y="104"/>
                  </a:lnTo>
                  <a:lnTo>
                    <a:pt x="3380" y="107"/>
                  </a:lnTo>
                  <a:lnTo>
                    <a:pt x="3382" y="110"/>
                  </a:lnTo>
                  <a:lnTo>
                    <a:pt x="3383" y="110"/>
                  </a:lnTo>
                  <a:lnTo>
                    <a:pt x="3384" y="110"/>
                  </a:lnTo>
                  <a:lnTo>
                    <a:pt x="3385" y="110"/>
                  </a:lnTo>
                  <a:lnTo>
                    <a:pt x="3386" y="104"/>
                  </a:lnTo>
                  <a:lnTo>
                    <a:pt x="3387" y="105"/>
                  </a:lnTo>
                  <a:lnTo>
                    <a:pt x="3389" y="112"/>
                  </a:lnTo>
                  <a:lnTo>
                    <a:pt x="3390" y="105"/>
                  </a:lnTo>
                  <a:lnTo>
                    <a:pt x="3391" y="102"/>
                  </a:lnTo>
                  <a:lnTo>
                    <a:pt x="3392" y="108"/>
                  </a:lnTo>
                  <a:lnTo>
                    <a:pt x="3393" y="95"/>
                  </a:lnTo>
                  <a:lnTo>
                    <a:pt x="3394" y="69"/>
                  </a:lnTo>
                  <a:lnTo>
                    <a:pt x="3396" y="85"/>
                  </a:lnTo>
                  <a:lnTo>
                    <a:pt x="3397" y="72"/>
                  </a:lnTo>
                  <a:lnTo>
                    <a:pt x="3398" y="85"/>
                  </a:lnTo>
                  <a:lnTo>
                    <a:pt x="3399" y="84"/>
                  </a:lnTo>
                  <a:lnTo>
                    <a:pt x="3400" y="87"/>
                  </a:lnTo>
                  <a:lnTo>
                    <a:pt x="3401" y="96"/>
                  </a:lnTo>
                  <a:lnTo>
                    <a:pt x="3402" y="100"/>
                  </a:lnTo>
                  <a:lnTo>
                    <a:pt x="3404" y="104"/>
                  </a:lnTo>
                  <a:lnTo>
                    <a:pt x="3405" y="106"/>
                  </a:lnTo>
                  <a:lnTo>
                    <a:pt x="3406" y="102"/>
                  </a:lnTo>
                  <a:lnTo>
                    <a:pt x="3407" y="102"/>
                  </a:lnTo>
                  <a:lnTo>
                    <a:pt x="3408" y="106"/>
                  </a:lnTo>
                  <a:lnTo>
                    <a:pt x="3409" y="108"/>
                  </a:lnTo>
                  <a:lnTo>
                    <a:pt x="3411" y="105"/>
                  </a:lnTo>
                  <a:lnTo>
                    <a:pt x="3412" y="108"/>
                  </a:lnTo>
                  <a:lnTo>
                    <a:pt x="3413" y="100"/>
                  </a:lnTo>
                  <a:lnTo>
                    <a:pt x="3414" y="103"/>
                  </a:lnTo>
                  <a:lnTo>
                    <a:pt x="3415" y="110"/>
                  </a:lnTo>
                  <a:lnTo>
                    <a:pt x="3416" y="101"/>
                  </a:lnTo>
                  <a:lnTo>
                    <a:pt x="3417" y="109"/>
                  </a:lnTo>
                  <a:lnTo>
                    <a:pt x="3419" y="102"/>
                  </a:lnTo>
                  <a:lnTo>
                    <a:pt x="3420" y="100"/>
                  </a:lnTo>
                  <a:lnTo>
                    <a:pt x="3421" y="102"/>
                  </a:lnTo>
                  <a:lnTo>
                    <a:pt x="3422" y="109"/>
                  </a:lnTo>
                  <a:lnTo>
                    <a:pt x="3423" y="100"/>
                  </a:lnTo>
                  <a:lnTo>
                    <a:pt x="3424" y="108"/>
                  </a:lnTo>
                  <a:lnTo>
                    <a:pt x="3426" y="105"/>
                  </a:lnTo>
                  <a:lnTo>
                    <a:pt x="3427" y="105"/>
                  </a:lnTo>
                  <a:lnTo>
                    <a:pt x="3428" y="108"/>
                  </a:lnTo>
                  <a:lnTo>
                    <a:pt x="3429" y="102"/>
                  </a:lnTo>
                  <a:lnTo>
                    <a:pt x="3430" y="106"/>
                  </a:lnTo>
                  <a:lnTo>
                    <a:pt x="3432" y="108"/>
                  </a:lnTo>
                  <a:lnTo>
                    <a:pt x="3433" y="108"/>
                  </a:lnTo>
                  <a:lnTo>
                    <a:pt x="3434" y="103"/>
                  </a:lnTo>
                  <a:lnTo>
                    <a:pt x="3435" y="101"/>
                  </a:lnTo>
                  <a:lnTo>
                    <a:pt x="3436" y="106"/>
                  </a:lnTo>
                  <a:lnTo>
                    <a:pt x="3437" y="106"/>
                  </a:lnTo>
                  <a:lnTo>
                    <a:pt x="3439" y="110"/>
                  </a:lnTo>
                  <a:lnTo>
                    <a:pt x="3440" y="109"/>
                  </a:lnTo>
                  <a:lnTo>
                    <a:pt x="3441" y="106"/>
                  </a:lnTo>
                  <a:lnTo>
                    <a:pt x="3442" y="108"/>
                  </a:lnTo>
                  <a:lnTo>
                    <a:pt x="3443" y="100"/>
                  </a:lnTo>
                  <a:lnTo>
                    <a:pt x="3444" y="102"/>
                  </a:lnTo>
                  <a:lnTo>
                    <a:pt x="3445" y="111"/>
                  </a:lnTo>
                  <a:lnTo>
                    <a:pt x="3447" y="108"/>
                  </a:lnTo>
                  <a:lnTo>
                    <a:pt x="3448" y="107"/>
                  </a:lnTo>
                  <a:lnTo>
                    <a:pt x="3449" y="104"/>
                  </a:lnTo>
                  <a:lnTo>
                    <a:pt x="3450" y="99"/>
                  </a:lnTo>
                  <a:lnTo>
                    <a:pt x="3451" y="103"/>
                  </a:lnTo>
                  <a:lnTo>
                    <a:pt x="3452" y="98"/>
                  </a:lnTo>
                  <a:lnTo>
                    <a:pt x="3453" y="104"/>
                  </a:lnTo>
                  <a:lnTo>
                    <a:pt x="3455" y="105"/>
                  </a:lnTo>
                  <a:lnTo>
                    <a:pt x="3456" y="104"/>
                  </a:lnTo>
                  <a:lnTo>
                    <a:pt x="3457" y="100"/>
                  </a:lnTo>
                  <a:lnTo>
                    <a:pt x="3458" y="104"/>
                  </a:lnTo>
                  <a:lnTo>
                    <a:pt x="3459" y="101"/>
                  </a:lnTo>
                  <a:lnTo>
                    <a:pt x="3460" y="99"/>
                  </a:lnTo>
                  <a:lnTo>
                    <a:pt x="3462" y="103"/>
                  </a:lnTo>
                  <a:lnTo>
                    <a:pt x="3463" y="98"/>
                  </a:lnTo>
                  <a:lnTo>
                    <a:pt x="3464" y="101"/>
                  </a:lnTo>
                  <a:lnTo>
                    <a:pt x="3465" y="109"/>
                  </a:lnTo>
                  <a:lnTo>
                    <a:pt x="3466" y="108"/>
                  </a:lnTo>
                  <a:lnTo>
                    <a:pt x="3467" y="101"/>
                  </a:lnTo>
                  <a:lnTo>
                    <a:pt x="3469" y="108"/>
                  </a:lnTo>
                  <a:lnTo>
                    <a:pt x="3470" y="102"/>
                  </a:lnTo>
                  <a:lnTo>
                    <a:pt x="3471" y="110"/>
                  </a:lnTo>
                  <a:lnTo>
                    <a:pt x="3472" y="108"/>
                  </a:lnTo>
                  <a:lnTo>
                    <a:pt x="3473" y="103"/>
                  </a:lnTo>
                  <a:lnTo>
                    <a:pt x="3474" y="94"/>
                  </a:lnTo>
                  <a:lnTo>
                    <a:pt x="3476" y="94"/>
                  </a:lnTo>
                  <a:lnTo>
                    <a:pt x="3477" y="103"/>
                  </a:lnTo>
                  <a:lnTo>
                    <a:pt x="3478" y="96"/>
                  </a:lnTo>
                  <a:lnTo>
                    <a:pt x="3478" y="96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65" name="Freeform 14">
              <a:extLst>
                <a:ext uri="{FF2B5EF4-FFF2-40B4-BE49-F238E27FC236}">
                  <a16:creationId xmlns:a16="http://schemas.microsoft.com/office/drawing/2014/main" id="{2B2F04E5-229D-4E32-B73D-4C5E0722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5317" y="24502970"/>
              <a:ext cx="5521325" cy="177799"/>
            </a:xfrm>
            <a:custGeom>
              <a:avLst/>
              <a:gdLst>
                <a:gd name="T0" fmla="*/ 53 w 3478"/>
                <a:gd name="T1" fmla="*/ 100 h 112"/>
                <a:gd name="T2" fmla="*/ 108 w 3478"/>
                <a:gd name="T3" fmla="*/ 102 h 112"/>
                <a:gd name="T4" fmla="*/ 162 w 3478"/>
                <a:gd name="T5" fmla="*/ 101 h 112"/>
                <a:gd name="T6" fmla="*/ 217 w 3478"/>
                <a:gd name="T7" fmla="*/ 98 h 112"/>
                <a:gd name="T8" fmla="*/ 271 w 3478"/>
                <a:gd name="T9" fmla="*/ 100 h 112"/>
                <a:gd name="T10" fmla="*/ 326 w 3478"/>
                <a:gd name="T11" fmla="*/ 103 h 112"/>
                <a:gd name="T12" fmla="*/ 380 w 3478"/>
                <a:gd name="T13" fmla="*/ 101 h 112"/>
                <a:gd name="T14" fmla="*/ 435 w 3478"/>
                <a:gd name="T15" fmla="*/ 100 h 112"/>
                <a:gd name="T16" fmla="*/ 489 w 3478"/>
                <a:gd name="T17" fmla="*/ 105 h 112"/>
                <a:gd name="T18" fmla="*/ 544 w 3478"/>
                <a:gd name="T19" fmla="*/ 100 h 112"/>
                <a:gd name="T20" fmla="*/ 598 w 3478"/>
                <a:gd name="T21" fmla="*/ 99 h 112"/>
                <a:gd name="T22" fmla="*/ 653 w 3478"/>
                <a:gd name="T23" fmla="*/ 104 h 112"/>
                <a:gd name="T24" fmla="*/ 707 w 3478"/>
                <a:gd name="T25" fmla="*/ 105 h 112"/>
                <a:gd name="T26" fmla="*/ 762 w 3478"/>
                <a:gd name="T27" fmla="*/ 102 h 112"/>
                <a:gd name="T28" fmla="*/ 816 w 3478"/>
                <a:gd name="T29" fmla="*/ 104 h 112"/>
                <a:gd name="T30" fmla="*/ 871 w 3478"/>
                <a:gd name="T31" fmla="*/ 102 h 112"/>
                <a:gd name="T32" fmla="*/ 925 w 3478"/>
                <a:gd name="T33" fmla="*/ 103 h 112"/>
                <a:gd name="T34" fmla="*/ 980 w 3478"/>
                <a:gd name="T35" fmla="*/ 97 h 112"/>
                <a:gd name="T36" fmla="*/ 1034 w 3478"/>
                <a:gd name="T37" fmla="*/ 107 h 112"/>
                <a:gd name="T38" fmla="*/ 1089 w 3478"/>
                <a:gd name="T39" fmla="*/ 107 h 112"/>
                <a:gd name="T40" fmla="*/ 1143 w 3478"/>
                <a:gd name="T41" fmla="*/ 104 h 112"/>
                <a:gd name="T42" fmla="*/ 1198 w 3478"/>
                <a:gd name="T43" fmla="*/ 104 h 112"/>
                <a:gd name="T44" fmla="*/ 1252 w 3478"/>
                <a:gd name="T45" fmla="*/ 80 h 112"/>
                <a:gd name="T46" fmla="*/ 1307 w 3478"/>
                <a:gd name="T47" fmla="*/ 100 h 112"/>
                <a:gd name="T48" fmla="*/ 1361 w 3478"/>
                <a:gd name="T49" fmla="*/ 106 h 112"/>
                <a:gd name="T50" fmla="*/ 1416 w 3478"/>
                <a:gd name="T51" fmla="*/ 104 h 112"/>
                <a:gd name="T52" fmla="*/ 1470 w 3478"/>
                <a:gd name="T53" fmla="*/ 100 h 112"/>
                <a:gd name="T54" fmla="*/ 1525 w 3478"/>
                <a:gd name="T55" fmla="*/ 103 h 112"/>
                <a:gd name="T56" fmla="*/ 1579 w 3478"/>
                <a:gd name="T57" fmla="*/ 103 h 112"/>
                <a:gd name="T58" fmla="*/ 1634 w 3478"/>
                <a:gd name="T59" fmla="*/ 100 h 112"/>
                <a:gd name="T60" fmla="*/ 1688 w 3478"/>
                <a:gd name="T61" fmla="*/ 101 h 112"/>
                <a:gd name="T62" fmla="*/ 1743 w 3478"/>
                <a:gd name="T63" fmla="*/ 103 h 112"/>
                <a:gd name="T64" fmla="*/ 1797 w 3478"/>
                <a:gd name="T65" fmla="*/ 95 h 112"/>
                <a:gd name="T66" fmla="*/ 1852 w 3478"/>
                <a:gd name="T67" fmla="*/ 98 h 112"/>
                <a:gd name="T68" fmla="*/ 1906 w 3478"/>
                <a:gd name="T69" fmla="*/ 109 h 112"/>
                <a:gd name="T70" fmla="*/ 1961 w 3478"/>
                <a:gd name="T71" fmla="*/ 104 h 112"/>
                <a:gd name="T72" fmla="*/ 2016 w 3478"/>
                <a:gd name="T73" fmla="*/ 102 h 112"/>
                <a:gd name="T74" fmla="*/ 2070 w 3478"/>
                <a:gd name="T75" fmla="*/ 105 h 112"/>
                <a:gd name="T76" fmla="*/ 2124 w 3478"/>
                <a:gd name="T77" fmla="*/ 93 h 112"/>
                <a:gd name="T78" fmla="*/ 2179 w 3478"/>
                <a:gd name="T79" fmla="*/ 104 h 112"/>
                <a:gd name="T80" fmla="*/ 2234 w 3478"/>
                <a:gd name="T81" fmla="*/ 102 h 112"/>
                <a:gd name="T82" fmla="*/ 2288 w 3478"/>
                <a:gd name="T83" fmla="*/ 102 h 112"/>
                <a:gd name="T84" fmla="*/ 2342 w 3478"/>
                <a:gd name="T85" fmla="*/ 94 h 112"/>
                <a:gd name="T86" fmla="*/ 2397 w 3478"/>
                <a:gd name="T87" fmla="*/ 98 h 112"/>
                <a:gd name="T88" fmla="*/ 2452 w 3478"/>
                <a:gd name="T89" fmla="*/ 97 h 112"/>
                <a:gd name="T90" fmla="*/ 2506 w 3478"/>
                <a:gd name="T91" fmla="*/ 105 h 112"/>
                <a:gd name="T92" fmla="*/ 2560 w 3478"/>
                <a:gd name="T93" fmla="*/ 96 h 112"/>
                <a:gd name="T94" fmla="*/ 2615 w 3478"/>
                <a:gd name="T95" fmla="*/ 103 h 112"/>
                <a:gd name="T96" fmla="*/ 2670 w 3478"/>
                <a:gd name="T97" fmla="*/ 98 h 112"/>
                <a:gd name="T98" fmla="*/ 2724 w 3478"/>
                <a:gd name="T99" fmla="*/ 102 h 112"/>
                <a:gd name="T100" fmla="*/ 2779 w 3478"/>
                <a:gd name="T101" fmla="*/ 101 h 112"/>
                <a:gd name="T102" fmla="*/ 2833 w 3478"/>
                <a:gd name="T103" fmla="*/ 101 h 112"/>
                <a:gd name="T104" fmla="*/ 2888 w 3478"/>
                <a:gd name="T105" fmla="*/ 103 h 112"/>
                <a:gd name="T106" fmla="*/ 2942 w 3478"/>
                <a:gd name="T107" fmla="*/ 104 h 112"/>
                <a:gd name="T108" fmla="*/ 2997 w 3478"/>
                <a:gd name="T109" fmla="*/ 103 h 112"/>
                <a:gd name="T110" fmla="*/ 3051 w 3478"/>
                <a:gd name="T111" fmla="*/ 107 h 112"/>
                <a:gd name="T112" fmla="*/ 3106 w 3478"/>
                <a:gd name="T113" fmla="*/ 101 h 112"/>
                <a:gd name="T114" fmla="*/ 3160 w 3478"/>
                <a:gd name="T115" fmla="*/ 100 h 112"/>
                <a:gd name="T116" fmla="*/ 3215 w 3478"/>
                <a:gd name="T117" fmla="*/ 106 h 112"/>
                <a:gd name="T118" fmla="*/ 3269 w 3478"/>
                <a:gd name="T119" fmla="*/ 102 h 112"/>
                <a:gd name="T120" fmla="*/ 3324 w 3478"/>
                <a:gd name="T121" fmla="*/ 103 h 112"/>
                <a:gd name="T122" fmla="*/ 3378 w 3478"/>
                <a:gd name="T123" fmla="*/ 97 h 112"/>
                <a:gd name="T124" fmla="*/ 3433 w 3478"/>
                <a:gd name="T125" fmla="*/ 9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8" h="112">
                  <a:moveTo>
                    <a:pt x="0" y="102"/>
                  </a:moveTo>
                  <a:lnTo>
                    <a:pt x="1" y="98"/>
                  </a:lnTo>
                  <a:lnTo>
                    <a:pt x="2" y="103"/>
                  </a:lnTo>
                  <a:lnTo>
                    <a:pt x="3" y="105"/>
                  </a:lnTo>
                  <a:lnTo>
                    <a:pt x="5" y="102"/>
                  </a:lnTo>
                  <a:lnTo>
                    <a:pt x="6" y="99"/>
                  </a:lnTo>
                  <a:lnTo>
                    <a:pt x="7" y="103"/>
                  </a:lnTo>
                  <a:lnTo>
                    <a:pt x="8" y="104"/>
                  </a:lnTo>
                  <a:lnTo>
                    <a:pt x="9" y="105"/>
                  </a:lnTo>
                  <a:lnTo>
                    <a:pt x="10" y="100"/>
                  </a:lnTo>
                  <a:lnTo>
                    <a:pt x="11" y="100"/>
                  </a:lnTo>
                  <a:lnTo>
                    <a:pt x="13" y="102"/>
                  </a:lnTo>
                  <a:lnTo>
                    <a:pt x="14" y="106"/>
                  </a:lnTo>
                  <a:lnTo>
                    <a:pt x="15" y="103"/>
                  </a:lnTo>
                  <a:lnTo>
                    <a:pt x="16" y="98"/>
                  </a:lnTo>
                  <a:lnTo>
                    <a:pt x="17" y="100"/>
                  </a:lnTo>
                  <a:lnTo>
                    <a:pt x="18" y="101"/>
                  </a:lnTo>
                  <a:lnTo>
                    <a:pt x="19" y="102"/>
                  </a:lnTo>
                  <a:lnTo>
                    <a:pt x="21" y="102"/>
                  </a:lnTo>
                  <a:lnTo>
                    <a:pt x="22" y="104"/>
                  </a:lnTo>
                  <a:lnTo>
                    <a:pt x="23" y="104"/>
                  </a:lnTo>
                  <a:lnTo>
                    <a:pt x="24" y="103"/>
                  </a:lnTo>
                  <a:lnTo>
                    <a:pt x="25" y="100"/>
                  </a:lnTo>
                  <a:lnTo>
                    <a:pt x="26" y="98"/>
                  </a:lnTo>
                  <a:lnTo>
                    <a:pt x="28" y="102"/>
                  </a:lnTo>
                  <a:lnTo>
                    <a:pt x="29" y="106"/>
                  </a:lnTo>
                  <a:lnTo>
                    <a:pt x="30" y="101"/>
                  </a:lnTo>
                  <a:lnTo>
                    <a:pt x="31" y="105"/>
                  </a:lnTo>
                  <a:lnTo>
                    <a:pt x="32" y="106"/>
                  </a:lnTo>
                  <a:lnTo>
                    <a:pt x="34" y="98"/>
                  </a:lnTo>
                  <a:lnTo>
                    <a:pt x="35" y="99"/>
                  </a:lnTo>
                  <a:lnTo>
                    <a:pt x="36" y="98"/>
                  </a:lnTo>
                  <a:lnTo>
                    <a:pt x="37" y="102"/>
                  </a:lnTo>
                  <a:lnTo>
                    <a:pt x="38" y="103"/>
                  </a:lnTo>
                  <a:lnTo>
                    <a:pt x="39" y="96"/>
                  </a:lnTo>
                  <a:lnTo>
                    <a:pt x="41" y="105"/>
                  </a:lnTo>
                  <a:lnTo>
                    <a:pt x="42" y="99"/>
                  </a:lnTo>
                  <a:lnTo>
                    <a:pt x="43" y="103"/>
                  </a:lnTo>
                  <a:lnTo>
                    <a:pt x="44" y="103"/>
                  </a:lnTo>
                  <a:lnTo>
                    <a:pt x="45" y="102"/>
                  </a:lnTo>
                  <a:lnTo>
                    <a:pt x="46" y="100"/>
                  </a:lnTo>
                  <a:lnTo>
                    <a:pt x="47" y="104"/>
                  </a:lnTo>
                  <a:lnTo>
                    <a:pt x="49" y="106"/>
                  </a:lnTo>
                  <a:lnTo>
                    <a:pt x="50" y="95"/>
                  </a:lnTo>
                  <a:lnTo>
                    <a:pt x="51" y="99"/>
                  </a:lnTo>
                  <a:lnTo>
                    <a:pt x="52" y="101"/>
                  </a:lnTo>
                  <a:lnTo>
                    <a:pt x="53" y="100"/>
                  </a:lnTo>
                  <a:lnTo>
                    <a:pt x="54" y="108"/>
                  </a:lnTo>
                  <a:lnTo>
                    <a:pt x="56" y="103"/>
                  </a:lnTo>
                  <a:lnTo>
                    <a:pt x="57" y="100"/>
                  </a:lnTo>
                  <a:lnTo>
                    <a:pt x="58" y="99"/>
                  </a:lnTo>
                  <a:lnTo>
                    <a:pt x="59" y="99"/>
                  </a:lnTo>
                  <a:lnTo>
                    <a:pt x="60" y="102"/>
                  </a:lnTo>
                  <a:lnTo>
                    <a:pt x="61" y="100"/>
                  </a:lnTo>
                  <a:lnTo>
                    <a:pt x="62" y="103"/>
                  </a:lnTo>
                  <a:lnTo>
                    <a:pt x="64" y="105"/>
                  </a:lnTo>
                  <a:lnTo>
                    <a:pt x="65" y="104"/>
                  </a:lnTo>
                  <a:lnTo>
                    <a:pt x="66" y="102"/>
                  </a:lnTo>
                  <a:lnTo>
                    <a:pt x="67" y="105"/>
                  </a:lnTo>
                  <a:lnTo>
                    <a:pt x="68" y="96"/>
                  </a:lnTo>
                  <a:lnTo>
                    <a:pt x="69" y="99"/>
                  </a:lnTo>
                  <a:lnTo>
                    <a:pt x="71" y="102"/>
                  </a:lnTo>
                  <a:lnTo>
                    <a:pt x="72" y="100"/>
                  </a:lnTo>
                  <a:lnTo>
                    <a:pt x="73" y="98"/>
                  </a:lnTo>
                  <a:lnTo>
                    <a:pt x="74" y="102"/>
                  </a:lnTo>
                  <a:lnTo>
                    <a:pt x="75" y="100"/>
                  </a:lnTo>
                  <a:lnTo>
                    <a:pt x="76" y="102"/>
                  </a:lnTo>
                  <a:lnTo>
                    <a:pt x="78" y="105"/>
                  </a:lnTo>
                  <a:lnTo>
                    <a:pt x="79" y="96"/>
                  </a:lnTo>
                  <a:lnTo>
                    <a:pt x="80" y="102"/>
                  </a:lnTo>
                  <a:lnTo>
                    <a:pt x="81" y="100"/>
                  </a:lnTo>
                  <a:lnTo>
                    <a:pt x="82" y="101"/>
                  </a:lnTo>
                  <a:lnTo>
                    <a:pt x="83" y="103"/>
                  </a:lnTo>
                  <a:lnTo>
                    <a:pt x="85" y="95"/>
                  </a:lnTo>
                  <a:lnTo>
                    <a:pt x="86" y="102"/>
                  </a:lnTo>
                  <a:lnTo>
                    <a:pt x="87" y="104"/>
                  </a:lnTo>
                  <a:lnTo>
                    <a:pt x="88" y="101"/>
                  </a:lnTo>
                  <a:lnTo>
                    <a:pt x="89" y="102"/>
                  </a:lnTo>
                  <a:lnTo>
                    <a:pt x="90" y="103"/>
                  </a:lnTo>
                  <a:lnTo>
                    <a:pt x="92" y="102"/>
                  </a:lnTo>
                  <a:lnTo>
                    <a:pt x="93" y="100"/>
                  </a:lnTo>
                  <a:lnTo>
                    <a:pt x="94" y="101"/>
                  </a:lnTo>
                  <a:lnTo>
                    <a:pt x="95" y="99"/>
                  </a:lnTo>
                  <a:lnTo>
                    <a:pt x="96" y="103"/>
                  </a:lnTo>
                  <a:lnTo>
                    <a:pt x="97" y="98"/>
                  </a:lnTo>
                  <a:lnTo>
                    <a:pt x="98" y="101"/>
                  </a:lnTo>
                  <a:lnTo>
                    <a:pt x="100" y="103"/>
                  </a:lnTo>
                  <a:lnTo>
                    <a:pt x="101" y="99"/>
                  </a:lnTo>
                  <a:lnTo>
                    <a:pt x="102" y="105"/>
                  </a:lnTo>
                  <a:lnTo>
                    <a:pt x="103" y="100"/>
                  </a:lnTo>
                  <a:lnTo>
                    <a:pt x="104" y="105"/>
                  </a:lnTo>
                  <a:lnTo>
                    <a:pt x="105" y="105"/>
                  </a:lnTo>
                  <a:lnTo>
                    <a:pt x="106" y="103"/>
                  </a:lnTo>
                  <a:lnTo>
                    <a:pt x="108" y="102"/>
                  </a:lnTo>
                  <a:lnTo>
                    <a:pt x="109" y="102"/>
                  </a:lnTo>
                  <a:lnTo>
                    <a:pt x="110" y="103"/>
                  </a:lnTo>
                  <a:lnTo>
                    <a:pt x="111" y="100"/>
                  </a:lnTo>
                  <a:lnTo>
                    <a:pt x="112" y="101"/>
                  </a:lnTo>
                  <a:lnTo>
                    <a:pt x="113" y="99"/>
                  </a:lnTo>
                  <a:lnTo>
                    <a:pt x="115" y="106"/>
                  </a:lnTo>
                  <a:lnTo>
                    <a:pt x="116" y="102"/>
                  </a:lnTo>
                  <a:lnTo>
                    <a:pt x="117" y="97"/>
                  </a:lnTo>
                  <a:lnTo>
                    <a:pt x="118" y="99"/>
                  </a:lnTo>
                  <a:lnTo>
                    <a:pt x="119" y="100"/>
                  </a:lnTo>
                  <a:lnTo>
                    <a:pt x="120" y="99"/>
                  </a:lnTo>
                  <a:lnTo>
                    <a:pt x="122" y="102"/>
                  </a:lnTo>
                  <a:lnTo>
                    <a:pt x="123" y="107"/>
                  </a:lnTo>
                  <a:lnTo>
                    <a:pt x="124" y="104"/>
                  </a:lnTo>
                  <a:lnTo>
                    <a:pt x="125" y="104"/>
                  </a:lnTo>
                  <a:lnTo>
                    <a:pt x="126" y="102"/>
                  </a:lnTo>
                  <a:lnTo>
                    <a:pt x="128" y="96"/>
                  </a:lnTo>
                  <a:lnTo>
                    <a:pt x="129" y="101"/>
                  </a:lnTo>
                  <a:lnTo>
                    <a:pt x="130" y="97"/>
                  </a:lnTo>
                  <a:lnTo>
                    <a:pt x="131" y="101"/>
                  </a:lnTo>
                  <a:lnTo>
                    <a:pt x="132" y="108"/>
                  </a:lnTo>
                  <a:lnTo>
                    <a:pt x="133" y="97"/>
                  </a:lnTo>
                  <a:lnTo>
                    <a:pt x="134" y="100"/>
                  </a:lnTo>
                  <a:lnTo>
                    <a:pt x="136" y="101"/>
                  </a:lnTo>
                  <a:lnTo>
                    <a:pt x="137" y="95"/>
                  </a:lnTo>
                  <a:lnTo>
                    <a:pt x="138" y="106"/>
                  </a:lnTo>
                  <a:lnTo>
                    <a:pt x="139" y="102"/>
                  </a:lnTo>
                  <a:lnTo>
                    <a:pt x="140" y="101"/>
                  </a:lnTo>
                  <a:lnTo>
                    <a:pt x="141" y="106"/>
                  </a:lnTo>
                  <a:lnTo>
                    <a:pt x="142" y="100"/>
                  </a:lnTo>
                  <a:lnTo>
                    <a:pt x="144" y="103"/>
                  </a:lnTo>
                  <a:lnTo>
                    <a:pt x="145" y="98"/>
                  </a:lnTo>
                  <a:lnTo>
                    <a:pt x="146" y="103"/>
                  </a:lnTo>
                  <a:lnTo>
                    <a:pt x="147" y="96"/>
                  </a:lnTo>
                  <a:lnTo>
                    <a:pt x="148" y="103"/>
                  </a:lnTo>
                  <a:lnTo>
                    <a:pt x="149" y="105"/>
                  </a:lnTo>
                  <a:lnTo>
                    <a:pt x="151" y="97"/>
                  </a:lnTo>
                  <a:lnTo>
                    <a:pt x="152" y="96"/>
                  </a:lnTo>
                  <a:lnTo>
                    <a:pt x="153" y="93"/>
                  </a:lnTo>
                  <a:lnTo>
                    <a:pt x="154" y="92"/>
                  </a:lnTo>
                  <a:lnTo>
                    <a:pt x="155" y="104"/>
                  </a:lnTo>
                  <a:lnTo>
                    <a:pt x="156" y="95"/>
                  </a:lnTo>
                  <a:lnTo>
                    <a:pt x="158" y="96"/>
                  </a:lnTo>
                  <a:lnTo>
                    <a:pt x="159" y="98"/>
                  </a:lnTo>
                  <a:lnTo>
                    <a:pt x="160" y="93"/>
                  </a:lnTo>
                  <a:lnTo>
                    <a:pt x="161" y="101"/>
                  </a:lnTo>
                  <a:lnTo>
                    <a:pt x="162" y="101"/>
                  </a:lnTo>
                  <a:lnTo>
                    <a:pt x="163" y="103"/>
                  </a:lnTo>
                  <a:lnTo>
                    <a:pt x="165" y="103"/>
                  </a:lnTo>
                  <a:lnTo>
                    <a:pt x="166" y="95"/>
                  </a:lnTo>
                  <a:lnTo>
                    <a:pt x="167" y="102"/>
                  </a:lnTo>
                  <a:lnTo>
                    <a:pt x="168" y="94"/>
                  </a:lnTo>
                  <a:lnTo>
                    <a:pt x="169" y="101"/>
                  </a:lnTo>
                  <a:lnTo>
                    <a:pt x="170" y="105"/>
                  </a:lnTo>
                  <a:lnTo>
                    <a:pt x="172" y="103"/>
                  </a:lnTo>
                  <a:lnTo>
                    <a:pt x="173" y="96"/>
                  </a:lnTo>
                  <a:lnTo>
                    <a:pt x="174" y="90"/>
                  </a:lnTo>
                  <a:lnTo>
                    <a:pt x="175" y="102"/>
                  </a:lnTo>
                  <a:lnTo>
                    <a:pt x="176" y="98"/>
                  </a:lnTo>
                  <a:lnTo>
                    <a:pt x="177" y="101"/>
                  </a:lnTo>
                  <a:lnTo>
                    <a:pt x="179" y="96"/>
                  </a:lnTo>
                  <a:lnTo>
                    <a:pt x="180" y="92"/>
                  </a:lnTo>
                  <a:lnTo>
                    <a:pt x="181" y="103"/>
                  </a:lnTo>
                  <a:lnTo>
                    <a:pt x="182" y="108"/>
                  </a:lnTo>
                  <a:lnTo>
                    <a:pt x="183" y="102"/>
                  </a:lnTo>
                  <a:lnTo>
                    <a:pt x="184" y="102"/>
                  </a:lnTo>
                  <a:lnTo>
                    <a:pt x="185" y="98"/>
                  </a:lnTo>
                  <a:lnTo>
                    <a:pt x="187" y="103"/>
                  </a:lnTo>
                  <a:lnTo>
                    <a:pt x="188" y="105"/>
                  </a:lnTo>
                  <a:lnTo>
                    <a:pt x="189" y="102"/>
                  </a:lnTo>
                  <a:lnTo>
                    <a:pt x="190" y="101"/>
                  </a:lnTo>
                  <a:lnTo>
                    <a:pt x="191" y="104"/>
                  </a:lnTo>
                  <a:lnTo>
                    <a:pt x="192" y="102"/>
                  </a:lnTo>
                  <a:lnTo>
                    <a:pt x="193" y="100"/>
                  </a:lnTo>
                  <a:lnTo>
                    <a:pt x="195" y="110"/>
                  </a:lnTo>
                  <a:lnTo>
                    <a:pt x="196" y="98"/>
                  </a:lnTo>
                  <a:lnTo>
                    <a:pt x="197" y="104"/>
                  </a:lnTo>
                  <a:lnTo>
                    <a:pt x="198" y="106"/>
                  </a:lnTo>
                  <a:lnTo>
                    <a:pt x="199" y="98"/>
                  </a:lnTo>
                  <a:lnTo>
                    <a:pt x="200" y="102"/>
                  </a:lnTo>
                  <a:lnTo>
                    <a:pt x="202" y="106"/>
                  </a:lnTo>
                  <a:lnTo>
                    <a:pt x="203" y="104"/>
                  </a:lnTo>
                  <a:lnTo>
                    <a:pt x="204" y="100"/>
                  </a:lnTo>
                  <a:lnTo>
                    <a:pt x="205" y="104"/>
                  </a:lnTo>
                  <a:lnTo>
                    <a:pt x="206" y="101"/>
                  </a:lnTo>
                  <a:lnTo>
                    <a:pt x="207" y="105"/>
                  </a:lnTo>
                  <a:lnTo>
                    <a:pt x="209" y="101"/>
                  </a:lnTo>
                  <a:lnTo>
                    <a:pt x="210" y="97"/>
                  </a:lnTo>
                  <a:lnTo>
                    <a:pt x="211" y="109"/>
                  </a:lnTo>
                  <a:lnTo>
                    <a:pt x="212" y="108"/>
                  </a:lnTo>
                  <a:lnTo>
                    <a:pt x="213" y="99"/>
                  </a:lnTo>
                  <a:lnTo>
                    <a:pt x="215" y="100"/>
                  </a:lnTo>
                  <a:lnTo>
                    <a:pt x="216" y="99"/>
                  </a:lnTo>
                  <a:lnTo>
                    <a:pt x="217" y="98"/>
                  </a:lnTo>
                  <a:lnTo>
                    <a:pt x="218" y="102"/>
                  </a:lnTo>
                  <a:lnTo>
                    <a:pt x="219" y="101"/>
                  </a:lnTo>
                  <a:lnTo>
                    <a:pt x="220" y="103"/>
                  </a:lnTo>
                  <a:lnTo>
                    <a:pt x="221" y="100"/>
                  </a:lnTo>
                  <a:lnTo>
                    <a:pt x="223" y="102"/>
                  </a:lnTo>
                  <a:lnTo>
                    <a:pt x="224" y="101"/>
                  </a:lnTo>
                  <a:lnTo>
                    <a:pt x="225" y="97"/>
                  </a:lnTo>
                  <a:lnTo>
                    <a:pt x="226" y="98"/>
                  </a:lnTo>
                  <a:lnTo>
                    <a:pt x="227" y="99"/>
                  </a:lnTo>
                  <a:lnTo>
                    <a:pt x="228" y="101"/>
                  </a:lnTo>
                  <a:lnTo>
                    <a:pt x="229" y="104"/>
                  </a:lnTo>
                  <a:lnTo>
                    <a:pt x="231" y="96"/>
                  </a:lnTo>
                  <a:lnTo>
                    <a:pt x="232" y="97"/>
                  </a:lnTo>
                  <a:lnTo>
                    <a:pt x="233" y="100"/>
                  </a:lnTo>
                  <a:lnTo>
                    <a:pt x="234" y="103"/>
                  </a:lnTo>
                  <a:lnTo>
                    <a:pt x="235" y="106"/>
                  </a:lnTo>
                  <a:lnTo>
                    <a:pt x="236" y="101"/>
                  </a:lnTo>
                  <a:lnTo>
                    <a:pt x="238" y="104"/>
                  </a:lnTo>
                  <a:lnTo>
                    <a:pt x="239" y="101"/>
                  </a:lnTo>
                  <a:lnTo>
                    <a:pt x="240" y="101"/>
                  </a:lnTo>
                  <a:lnTo>
                    <a:pt x="241" y="105"/>
                  </a:lnTo>
                  <a:lnTo>
                    <a:pt x="242" y="102"/>
                  </a:lnTo>
                  <a:lnTo>
                    <a:pt x="243" y="105"/>
                  </a:lnTo>
                  <a:lnTo>
                    <a:pt x="245" y="102"/>
                  </a:lnTo>
                  <a:lnTo>
                    <a:pt x="246" y="104"/>
                  </a:lnTo>
                  <a:lnTo>
                    <a:pt x="247" y="99"/>
                  </a:lnTo>
                  <a:lnTo>
                    <a:pt x="248" y="98"/>
                  </a:lnTo>
                  <a:lnTo>
                    <a:pt x="249" y="104"/>
                  </a:lnTo>
                  <a:lnTo>
                    <a:pt x="250" y="101"/>
                  </a:lnTo>
                  <a:lnTo>
                    <a:pt x="252" y="99"/>
                  </a:lnTo>
                  <a:lnTo>
                    <a:pt x="253" y="98"/>
                  </a:lnTo>
                  <a:lnTo>
                    <a:pt x="254" y="97"/>
                  </a:lnTo>
                  <a:lnTo>
                    <a:pt x="255" y="102"/>
                  </a:lnTo>
                  <a:lnTo>
                    <a:pt x="256" y="106"/>
                  </a:lnTo>
                  <a:lnTo>
                    <a:pt x="257" y="102"/>
                  </a:lnTo>
                  <a:lnTo>
                    <a:pt x="259" y="100"/>
                  </a:lnTo>
                  <a:lnTo>
                    <a:pt x="260" y="104"/>
                  </a:lnTo>
                  <a:lnTo>
                    <a:pt x="261" y="96"/>
                  </a:lnTo>
                  <a:lnTo>
                    <a:pt x="262" y="100"/>
                  </a:lnTo>
                  <a:lnTo>
                    <a:pt x="263" y="95"/>
                  </a:lnTo>
                  <a:lnTo>
                    <a:pt x="264" y="102"/>
                  </a:lnTo>
                  <a:lnTo>
                    <a:pt x="265" y="97"/>
                  </a:lnTo>
                  <a:lnTo>
                    <a:pt x="267" y="100"/>
                  </a:lnTo>
                  <a:lnTo>
                    <a:pt x="268" y="103"/>
                  </a:lnTo>
                  <a:lnTo>
                    <a:pt x="269" y="100"/>
                  </a:lnTo>
                  <a:lnTo>
                    <a:pt x="270" y="98"/>
                  </a:lnTo>
                  <a:lnTo>
                    <a:pt x="271" y="100"/>
                  </a:lnTo>
                  <a:lnTo>
                    <a:pt x="272" y="95"/>
                  </a:lnTo>
                  <a:lnTo>
                    <a:pt x="273" y="94"/>
                  </a:lnTo>
                  <a:lnTo>
                    <a:pt x="275" y="102"/>
                  </a:lnTo>
                  <a:lnTo>
                    <a:pt x="276" y="96"/>
                  </a:lnTo>
                  <a:lnTo>
                    <a:pt x="277" y="95"/>
                  </a:lnTo>
                  <a:lnTo>
                    <a:pt x="278" y="100"/>
                  </a:lnTo>
                  <a:lnTo>
                    <a:pt x="279" y="106"/>
                  </a:lnTo>
                  <a:lnTo>
                    <a:pt x="280" y="103"/>
                  </a:lnTo>
                  <a:lnTo>
                    <a:pt x="282" y="105"/>
                  </a:lnTo>
                  <a:lnTo>
                    <a:pt x="283" y="97"/>
                  </a:lnTo>
                  <a:lnTo>
                    <a:pt x="284" y="98"/>
                  </a:lnTo>
                  <a:lnTo>
                    <a:pt x="285" y="100"/>
                  </a:lnTo>
                  <a:lnTo>
                    <a:pt x="286" y="102"/>
                  </a:lnTo>
                  <a:lnTo>
                    <a:pt x="287" y="97"/>
                  </a:lnTo>
                  <a:lnTo>
                    <a:pt x="289" y="100"/>
                  </a:lnTo>
                  <a:lnTo>
                    <a:pt x="290" y="102"/>
                  </a:lnTo>
                  <a:lnTo>
                    <a:pt x="291" y="101"/>
                  </a:lnTo>
                  <a:lnTo>
                    <a:pt x="292" y="99"/>
                  </a:lnTo>
                  <a:lnTo>
                    <a:pt x="293" y="98"/>
                  </a:lnTo>
                  <a:lnTo>
                    <a:pt x="294" y="105"/>
                  </a:lnTo>
                  <a:lnTo>
                    <a:pt x="296" y="100"/>
                  </a:lnTo>
                  <a:lnTo>
                    <a:pt x="297" y="105"/>
                  </a:lnTo>
                  <a:lnTo>
                    <a:pt x="298" y="96"/>
                  </a:lnTo>
                  <a:lnTo>
                    <a:pt x="299" y="103"/>
                  </a:lnTo>
                  <a:lnTo>
                    <a:pt x="300" y="95"/>
                  </a:lnTo>
                  <a:lnTo>
                    <a:pt x="301" y="97"/>
                  </a:lnTo>
                  <a:lnTo>
                    <a:pt x="303" y="107"/>
                  </a:lnTo>
                  <a:lnTo>
                    <a:pt x="304" y="104"/>
                  </a:lnTo>
                  <a:lnTo>
                    <a:pt x="305" y="101"/>
                  </a:lnTo>
                  <a:lnTo>
                    <a:pt x="306" y="105"/>
                  </a:lnTo>
                  <a:lnTo>
                    <a:pt x="307" y="104"/>
                  </a:lnTo>
                  <a:lnTo>
                    <a:pt x="308" y="102"/>
                  </a:lnTo>
                  <a:lnTo>
                    <a:pt x="310" y="102"/>
                  </a:lnTo>
                  <a:lnTo>
                    <a:pt x="311" y="102"/>
                  </a:lnTo>
                  <a:lnTo>
                    <a:pt x="312" y="99"/>
                  </a:lnTo>
                  <a:lnTo>
                    <a:pt x="313" y="98"/>
                  </a:lnTo>
                  <a:lnTo>
                    <a:pt x="314" y="100"/>
                  </a:lnTo>
                  <a:lnTo>
                    <a:pt x="315" y="103"/>
                  </a:lnTo>
                  <a:lnTo>
                    <a:pt x="316" y="98"/>
                  </a:lnTo>
                  <a:lnTo>
                    <a:pt x="318" y="101"/>
                  </a:lnTo>
                  <a:lnTo>
                    <a:pt x="319" y="100"/>
                  </a:lnTo>
                  <a:lnTo>
                    <a:pt x="320" y="103"/>
                  </a:lnTo>
                  <a:lnTo>
                    <a:pt x="321" y="105"/>
                  </a:lnTo>
                  <a:lnTo>
                    <a:pt x="322" y="101"/>
                  </a:lnTo>
                  <a:lnTo>
                    <a:pt x="323" y="98"/>
                  </a:lnTo>
                  <a:lnTo>
                    <a:pt x="325" y="104"/>
                  </a:lnTo>
                  <a:lnTo>
                    <a:pt x="326" y="103"/>
                  </a:lnTo>
                  <a:lnTo>
                    <a:pt x="327" y="100"/>
                  </a:lnTo>
                  <a:lnTo>
                    <a:pt x="328" y="103"/>
                  </a:lnTo>
                  <a:lnTo>
                    <a:pt x="329" y="98"/>
                  </a:lnTo>
                  <a:lnTo>
                    <a:pt x="330" y="106"/>
                  </a:lnTo>
                  <a:lnTo>
                    <a:pt x="332" y="102"/>
                  </a:lnTo>
                  <a:lnTo>
                    <a:pt x="333" y="110"/>
                  </a:lnTo>
                  <a:lnTo>
                    <a:pt x="334" y="98"/>
                  </a:lnTo>
                  <a:lnTo>
                    <a:pt x="335" y="107"/>
                  </a:lnTo>
                  <a:lnTo>
                    <a:pt x="336" y="103"/>
                  </a:lnTo>
                  <a:lnTo>
                    <a:pt x="337" y="100"/>
                  </a:lnTo>
                  <a:lnTo>
                    <a:pt x="339" y="100"/>
                  </a:lnTo>
                  <a:lnTo>
                    <a:pt x="340" y="102"/>
                  </a:lnTo>
                  <a:lnTo>
                    <a:pt x="341" y="101"/>
                  </a:lnTo>
                  <a:lnTo>
                    <a:pt x="342" y="105"/>
                  </a:lnTo>
                  <a:lnTo>
                    <a:pt x="343" y="102"/>
                  </a:lnTo>
                  <a:lnTo>
                    <a:pt x="344" y="101"/>
                  </a:lnTo>
                  <a:lnTo>
                    <a:pt x="346" y="103"/>
                  </a:lnTo>
                  <a:lnTo>
                    <a:pt x="347" y="93"/>
                  </a:lnTo>
                  <a:lnTo>
                    <a:pt x="348" y="104"/>
                  </a:lnTo>
                  <a:lnTo>
                    <a:pt x="349" y="100"/>
                  </a:lnTo>
                  <a:lnTo>
                    <a:pt x="350" y="104"/>
                  </a:lnTo>
                  <a:lnTo>
                    <a:pt x="351" y="106"/>
                  </a:lnTo>
                  <a:lnTo>
                    <a:pt x="352" y="106"/>
                  </a:lnTo>
                  <a:lnTo>
                    <a:pt x="354" y="95"/>
                  </a:lnTo>
                  <a:lnTo>
                    <a:pt x="355" y="98"/>
                  </a:lnTo>
                  <a:lnTo>
                    <a:pt x="356" y="103"/>
                  </a:lnTo>
                  <a:lnTo>
                    <a:pt x="357" y="103"/>
                  </a:lnTo>
                  <a:lnTo>
                    <a:pt x="358" y="104"/>
                  </a:lnTo>
                  <a:lnTo>
                    <a:pt x="359" y="102"/>
                  </a:lnTo>
                  <a:lnTo>
                    <a:pt x="360" y="101"/>
                  </a:lnTo>
                  <a:lnTo>
                    <a:pt x="362" y="108"/>
                  </a:lnTo>
                  <a:lnTo>
                    <a:pt x="363" y="96"/>
                  </a:lnTo>
                  <a:lnTo>
                    <a:pt x="364" y="104"/>
                  </a:lnTo>
                  <a:lnTo>
                    <a:pt x="365" y="103"/>
                  </a:lnTo>
                  <a:lnTo>
                    <a:pt x="366" y="103"/>
                  </a:lnTo>
                  <a:lnTo>
                    <a:pt x="367" y="98"/>
                  </a:lnTo>
                  <a:lnTo>
                    <a:pt x="369" y="93"/>
                  </a:lnTo>
                  <a:lnTo>
                    <a:pt x="370" y="101"/>
                  </a:lnTo>
                  <a:lnTo>
                    <a:pt x="371" y="91"/>
                  </a:lnTo>
                  <a:lnTo>
                    <a:pt x="372" y="105"/>
                  </a:lnTo>
                  <a:lnTo>
                    <a:pt x="373" y="102"/>
                  </a:lnTo>
                  <a:lnTo>
                    <a:pt x="374" y="99"/>
                  </a:lnTo>
                  <a:lnTo>
                    <a:pt x="376" y="100"/>
                  </a:lnTo>
                  <a:lnTo>
                    <a:pt x="377" y="101"/>
                  </a:lnTo>
                  <a:lnTo>
                    <a:pt x="378" y="98"/>
                  </a:lnTo>
                  <a:lnTo>
                    <a:pt x="379" y="96"/>
                  </a:lnTo>
                  <a:lnTo>
                    <a:pt x="380" y="101"/>
                  </a:lnTo>
                  <a:lnTo>
                    <a:pt x="381" y="100"/>
                  </a:lnTo>
                  <a:lnTo>
                    <a:pt x="383" y="97"/>
                  </a:lnTo>
                  <a:lnTo>
                    <a:pt x="384" y="102"/>
                  </a:lnTo>
                  <a:lnTo>
                    <a:pt x="385" y="100"/>
                  </a:lnTo>
                  <a:lnTo>
                    <a:pt x="386" y="106"/>
                  </a:lnTo>
                  <a:lnTo>
                    <a:pt x="387" y="103"/>
                  </a:lnTo>
                  <a:lnTo>
                    <a:pt x="388" y="102"/>
                  </a:lnTo>
                  <a:lnTo>
                    <a:pt x="390" y="108"/>
                  </a:lnTo>
                  <a:lnTo>
                    <a:pt x="391" y="100"/>
                  </a:lnTo>
                  <a:lnTo>
                    <a:pt x="392" y="102"/>
                  </a:lnTo>
                  <a:lnTo>
                    <a:pt x="393" y="97"/>
                  </a:lnTo>
                  <a:lnTo>
                    <a:pt x="394" y="98"/>
                  </a:lnTo>
                  <a:lnTo>
                    <a:pt x="395" y="97"/>
                  </a:lnTo>
                  <a:lnTo>
                    <a:pt x="396" y="103"/>
                  </a:lnTo>
                  <a:lnTo>
                    <a:pt x="398" y="103"/>
                  </a:lnTo>
                  <a:lnTo>
                    <a:pt x="399" y="97"/>
                  </a:lnTo>
                  <a:lnTo>
                    <a:pt x="400" y="102"/>
                  </a:lnTo>
                  <a:lnTo>
                    <a:pt x="401" y="97"/>
                  </a:lnTo>
                  <a:lnTo>
                    <a:pt x="402" y="106"/>
                  </a:lnTo>
                  <a:lnTo>
                    <a:pt x="403" y="102"/>
                  </a:lnTo>
                  <a:lnTo>
                    <a:pt x="405" y="104"/>
                  </a:lnTo>
                  <a:lnTo>
                    <a:pt x="406" y="104"/>
                  </a:lnTo>
                  <a:lnTo>
                    <a:pt x="407" y="108"/>
                  </a:lnTo>
                  <a:lnTo>
                    <a:pt x="408" y="99"/>
                  </a:lnTo>
                  <a:lnTo>
                    <a:pt x="409" y="105"/>
                  </a:lnTo>
                  <a:lnTo>
                    <a:pt x="410" y="93"/>
                  </a:lnTo>
                  <a:lnTo>
                    <a:pt x="411" y="103"/>
                  </a:lnTo>
                  <a:lnTo>
                    <a:pt x="413" y="104"/>
                  </a:lnTo>
                  <a:lnTo>
                    <a:pt x="414" y="106"/>
                  </a:lnTo>
                  <a:lnTo>
                    <a:pt x="415" y="103"/>
                  </a:lnTo>
                  <a:lnTo>
                    <a:pt x="416" y="103"/>
                  </a:lnTo>
                  <a:lnTo>
                    <a:pt x="417" y="101"/>
                  </a:lnTo>
                  <a:lnTo>
                    <a:pt x="419" y="100"/>
                  </a:lnTo>
                  <a:lnTo>
                    <a:pt x="420" y="102"/>
                  </a:lnTo>
                  <a:lnTo>
                    <a:pt x="421" y="106"/>
                  </a:lnTo>
                  <a:lnTo>
                    <a:pt x="422" y="100"/>
                  </a:lnTo>
                  <a:lnTo>
                    <a:pt x="423" y="96"/>
                  </a:lnTo>
                  <a:lnTo>
                    <a:pt x="424" y="101"/>
                  </a:lnTo>
                  <a:lnTo>
                    <a:pt x="426" y="97"/>
                  </a:lnTo>
                  <a:lnTo>
                    <a:pt x="427" y="98"/>
                  </a:lnTo>
                  <a:lnTo>
                    <a:pt x="428" y="102"/>
                  </a:lnTo>
                  <a:lnTo>
                    <a:pt x="429" y="94"/>
                  </a:lnTo>
                  <a:lnTo>
                    <a:pt x="430" y="101"/>
                  </a:lnTo>
                  <a:lnTo>
                    <a:pt x="431" y="93"/>
                  </a:lnTo>
                  <a:lnTo>
                    <a:pt x="433" y="98"/>
                  </a:lnTo>
                  <a:lnTo>
                    <a:pt x="434" y="93"/>
                  </a:lnTo>
                  <a:lnTo>
                    <a:pt x="435" y="100"/>
                  </a:lnTo>
                  <a:lnTo>
                    <a:pt x="436" y="102"/>
                  </a:lnTo>
                  <a:lnTo>
                    <a:pt x="437" y="97"/>
                  </a:lnTo>
                  <a:lnTo>
                    <a:pt x="438" y="102"/>
                  </a:lnTo>
                  <a:lnTo>
                    <a:pt x="439" y="100"/>
                  </a:lnTo>
                  <a:lnTo>
                    <a:pt x="441" y="104"/>
                  </a:lnTo>
                  <a:lnTo>
                    <a:pt x="442" y="103"/>
                  </a:lnTo>
                  <a:lnTo>
                    <a:pt x="443" y="104"/>
                  </a:lnTo>
                  <a:lnTo>
                    <a:pt x="444" y="101"/>
                  </a:lnTo>
                  <a:lnTo>
                    <a:pt x="445" y="101"/>
                  </a:lnTo>
                  <a:lnTo>
                    <a:pt x="446" y="104"/>
                  </a:lnTo>
                  <a:lnTo>
                    <a:pt x="447" y="102"/>
                  </a:lnTo>
                  <a:lnTo>
                    <a:pt x="449" y="100"/>
                  </a:lnTo>
                  <a:lnTo>
                    <a:pt x="450" y="102"/>
                  </a:lnTo>
                  <a:lnTo>
                    <a:pt x="451" y="104"/>
                  </a:lnTo>
                  <a:lnTo>
                    <a:pt x="452" y="103"/>
                  </a:lnTo>
                  <a:lnTo>
                    <a:pt x="453" y="102"/>
                  </a:lnTo>
                  <a:lnTo>
                    <a:pt x="454" y="103"/>
                  </a:lnTo>
                  <a:lnTo>
                    <a:pt x="456" y="107"/>
                  </a:lnTo>
                  <a:lnTo>
                    <a:pt x="457" y="105"/>
                  </a:lnTo>
                  <a:lnTo>
                    <a:pt x="458" y="99"/>
                  </a:lnTo>
                  <a:lnTo>
                    <a:pt x="459" y="99"/>
                  </a:lnTo>
                  <a:lnTo>
                    <a:pt x="460" y="107"/>
                  </a:lnTo>
                  <a:lnTo>
                    <a:pt x="461" y="100"/>
                  </a:lnTo>
                  <a:lnTo>
                    <a:pt x="463" y="102"/>
                  </a:lnTo>
                  <a:lnTo>
                    <a:pt x="464" y="96"/>
                  </a:lnTo>
                  <a:lnTo>
                    <a:pt x="465" y="108"/>
                  </a:lnTo>
                  <a:lnTo>
                    <a:pt x="466" y="98"/>
                  </a:lnTo>
                  <a:lnTo>
                    <a:pt x="467" y="101"/>
                  </a:lnTo>
                  <a:lnTo>
                    <a:pt x="468" y="97"/>
                  </a:lnTo>
                  <a:lnTo>
                    <a:pt x="470" y="99"/>
                  </a:lnTo>
                  <a:lnTo>
                    <a:pt x="471" y="99"/>
                  </a:lnTo>
                  <a:lnTo>
                    <a:pt x="472" y="105"/>
                  </a:lnTo>
                  <a:lnTo>
                    <a:pt x="473" y="105"/>
                  </a:lnTo>
                  <a:lnTo>
                    <a:pt x="474" y="103"/>
                  </a:lnTo>
                  <a:lnTo>
                    <a:pt x="475" y="100"/>
                  </a:lnTo>
                  <a:lnTo>
                    <a:pt x="477" y="102"/>
                  </a:lnTo>
                  <a:lnTo>
                    <a:pt x="478" y="102"/>
                  </a:lnTo>
                  <a:lnTo>
                    <a:pt x="479" y="104"/>
                  </a:lnTo>
                  <a:lnTo>
                    <a:pt x="480" y="104"/>
                  </a:lnTo>
                  <a:lnTo>
                    <a:pt x="481" y="99"/>
                  </a:lnTo>
                  <a:lnTo>
                    <a:pt x="482" y="102"/>
                  </a:lnTo>
                  <a:lnTo>
                    <a:pt x="483" y="94"/>
                  </a:lnTo>
                  <a:lnTo>
                    <a:pt x="485" y="104"/>
                  </a:lnTo>
                  <a:lnTo>
                    <a:pt x="486" y="104"/>
                  </a:lnTo>
                  <a:lnTo>
                    <a:pt x="487" y="97"/>
                  </a:lnTo>
                  <a:lnTo>
                    <a:pt x="488" y="100"/>
                  </a:lnTo>
                  <a:lnTo>
                    <a:pt x="489" y="105"/>
                  </a:lnTo>
                  <a:lnTo>
                    <a:pt x="490" y="98"/>
                  </a:lnTo>
                  <a:lnTo>
                    <a:pt x="491" y="101"/>
                  </a:lnTo>
                  <a:lnTo>
                    <a:pt x="493" y="104"/>
                  </a:lnTo>
                  <a:lnTo>
                    <a:pt x="494" y="96"/>
                  </a:lnTo>
                  <a:lnTo>
                    <a:pt x="495" y="100"/>
                  </a:lnTo>
                  <a:lnTo>
                    <a:pt x="496" y="101"/>
                  </a:lnTo>
                  <a:lnTo>
                    <a:pt x="497" y="104"/>
                  </a:lnTo>
                  <a:lnTo>
                    <a:pt x="498" y="100"/>
                  </a:lnTo>
                  <a:lnTo>
                    <a:pt x="500" y="100"/>
                  </a:lnTo>
                  <a:lnTo>
                    <a:pt x="501" y="100"/>
                  </a:lnTo>
                  <a:lnTo>
                    <a:pt x="502" y="102"/>
                  </a:lnTo>
                  <a:lnTo>
                    <a:pt x="503" y="105"/>
                  </a:lnTo>
                  <a:lnTo>
                    <a:pt x="504" y="98"/>
                  </a:lnTo>
                  <a:lnTo>
                    <a:pt x="506" y="105"/>
                  </a:lnTo>
                  <a:lnTo>
                    <a:pt x="507" y="100"/>
                  </a:lnTo>
                  <a:lnTo>
                    <a:pt x="508" y="95"/>
                  </a:lnTo>
                  <a:lnTo>
                    <a:pt x="509" y="102"/>
                  </a:lnTo>
                  <a:lnTo>
                    <a:pt x="510" y="104"/>
                  </a:lnTo>
                  <a:lnTo>
                    <a:pt x="511" y="98"/>
                  </a:lnTo>
                  <a:lnTo>
                    <a:pt x="513" y="100"/>
                  </a:lnTo>
                  <a:lnTo>
                    <a:pt x="514" y="96"/>
                  </a:lnTo>
                  <a:lnTo>
                    <a:pt x="515" y="105"/>
                  </a:lnTo>
                  <a:lnTo>
                    <a:pt x="516" y="103"/>
                  </a:lnTo>
                  <a:lnTo>
                    <a:pt x="517" y="105"/>
                  </a:lnTo>
                  <a:lnTo>
                    <a:pt x="518" y="102"/>
                  </a:lnTo>
                  <a:lnTo>
                    <a:pt x="519" y="105"/>
                  </a:lnTo>
                  <a:lnTo>
                    <a:pt x="521" y="98"/>
                  </a:lnTo>
                  <a:lnTo>
                    <a:pt x="522" y="100"/>
                  </a:lnTo>
                  <a:lnTo>
                    <a:pt x="523" y="105"/>
                  </a:lnTo>
                  <a:lnTo>
                    <a:pt x="524" y="102"/>
                  </a:lnTo>
                  <a:lnTo>
                    <a:pt x="525" y="105"/>
                  </a:lnTo>
                  <a:lnTo>
                    <a:pt x="526" y="103"/>
                  </a:lnTo>
                  <a:lnTo>
                    <a:pt x="528" y="103"/>
                  </a:lnTo>
                  <a:lnTo>
                    <a:pt x="529" y="102"/>
                  </a:lnTo>
                  <a:lnTo>
                    <a:pt x="530" y="105"/>
                  </a:lnTo>
                  <a:lnTo>
                    <a:pt x="531" y="104"/>
                  </a:lnTo>
                  <a:lnTo>
                    <a:pt x="532" y="98"/>
                  </a:lnTo>
                  <a:lnTo>
                    <a:pt x="533" y="104"/>
                  </a:lnTo>
                  <a:lnTo>
                    <a:pt x="534" y="101"/>
                  </a:lnTo>
                  <a:lnTo>
                    <a:pt x="536" y="103"/>
                  </a:lnTo>
                  <a:lnTo>
                    <a:pt x="537" y="98"/>
                  </a:lnTo>
                  <a:lnTo>
                    <a:pt x="538" y="97"/>
                  </a:lnTo>
                  <a:lnTo>
                    <a:pt x="539" y="102"/>
                  </a:lnTo>
                  <a:lnTo>
                    <a:pt x="540" y="102"/>
                  </a:lnTo>
                  <a:lnTo>
                    <a:pt x="541" y="97"/>
                  </a:lnTo>
                  <a:lnTo>
                    <a:pt x="543" y="97"/>
                  </a:lnTo>
                  <a:lnTo>
                    <a:pt x="544" y="100"/>
                  </a:lnTo>
                  <a:lnTo>
                    <a:pt x="545" y="100"/>
                  </a:lnTo>
                  <a:lnTo>
                    <a:pt x="546" y="104"/>
                  </a:lnTo>
                  <a:lnTo>
                    <a:pt x="547" y="102"/>
                  </a:lnTo>
                  <a:lnTo>
                    <a:pt x="548" y="100"/>
                  </a:lnTo>
                  <a:lnTo>
                    <a:pt x="550" y="106"/>
                  </a:lnTo>
                  <a:lnTo>
                    <a:pt x="551" y="99"/>
                  </a:lnTo>
                  <a:lnTo>
                    <a:pt x="552" y="100"/>
                  </a:lnTo>
                  <a:lnTo>
                    <a:pt x="553" y="98"/>
                  </a:lnTo>
                  <a:lnTo>
                    <a:pt x="554" y="102"/>
                  </a:lnTo>
                  <a:lnTo>
                    <a:pt x="555" y="102"/>
                  </a:lnTo>
                  <a:lnTo>
                    <a:pt x="557" y="108"/>
                  </a:lnTo>
                  <a:lnTo>
                    <a:pt x="558" y="103"/>
                  </a:lnTo>
                  <a:lnTo>
                    <a:pt x="559" y="101"/>
                  </a:lnTo>
                  <a:lnTo>
                    <a:pt x="560" y="103"/>
                  </a:lnTo>
                  <a:lnTo>
                    <a:pt x="561" y="96"/>
                  </a:lnTo>
                  <a:lnTo>
                    <a:pt x="562" y="98"/>
                  </a:lnTo>
                  <a:lnTo>
                    <a:pt x="564" y="104"/>
                  </a:lnTo>
                  <a:lnTo>
                    <a:pt x="565" y="100"/>
                  </a:lnTo>
                  <a:lnTo>
                    <a:pt x="566" y="97"/>
                  </a:lnTo>
                  <a:lnTo>
                    <a:pt x="567" y="105"/>
                  </a:lnTo>
                  <a:lnTo>
                    <a:pt x="568" y="103"/>
                  </a:lnTo>
                  <a:lnTo>
                    <a:pt x="569" y="103"/>
                  </a:lnTo>
                  <a:lnTo>
                    <a:pt x="570" y="98"/>
                  </a:lnTo>
                  <a:lnTo>
                    <a:pt x="572" y="106"/>
                  </a:lnTo>
                  <a:lnTo>
                    <a:pt x="573" y="106"/>
                  </a:lnTo>
                  <a:lnTo>
                    <a:pt x="574" y="91"/>
                  </a:lnTo>
                  <a:lnTo>
                    <a:pt x="575" y="102"/>
                  </a:lnTo>
                  <a:lnTo>
                    <a:pt x="576" y="101"/>
                  </a:lnTo>
                  <a:lnTo>
                    <a:pt x="577" y="104"/>
                  </a:lnTo>
                  <a:lnTo>
                    <a:pt x="578" y="106"/>
                  </a:lnTo>
                  <a:lnTo>
                    <a:pt x="580" y="95"/>
                  </a:lnTo>
                  <a:lnTo>
                    <a:pt x="581" y="88"/>
                  </a:lnTo>
                  <a:lnTo>
                    <a:pt x="582" y="98"/>
                  </a:lnTo>
                  <a:lnTo>
                    <a:pt x="583" y="94"/>
                  </a:lnTo>
                  <a:lnTo>
                    <a:pt x="584" y="102"/>
                  </a:lnTo>
                  <a:lnTo>
                    <a:pt x="585" y="98"/>
                  </a:lnTo>
                  <a:lnTo>
                    <a:pt x="587" y="94"/>
                  </a:lnTo>
                  <a:lnTo>
                    <a:pt x="588" y="99"/>
                  </a:lnTo>
                  <a:lnTo>
                    <a:pt x="589" y="98"/>
                  </a:lnTo>
                  <a:lnTo>
                    <a:pt x="590" y="109"/>
                  </a:lnTo>
                  <a:lnTo>
                    <a:pt x="591" y="104"/>
                  </a:lnTo>
                  <a:lnTo>
                    <a:pt x="592" y="104"/>
                  </a:lnTo>
                  <a:lnTo>
                    <a:pt x="594" y="108"/>
                  </a:lnTo>
                  <a:lnTo>
                    <a:pt x="595" y="99"/>
                  </a:lnTo>
                  <a:lnTo>
                    <a:pt x="596" y="102"/>
                  </a:lnTo>
                  <a:lnTo>
                    <a:pt x="597" y="102"/>
                  </a:lnTo>
                  <a:lnTo>
                    <a:pt x="598" y="99"/>
                  </a:lnTo>
                  <a:lnTo>
                    <a:pt x="600" y="103"/>
                  </a:lnTo>
                  <a:lnTo>
                    <a:pt x="601" y="100"/>
                  </a:lnTo>
                  <a:lnTo>
                    <a:pt x="602" y="97"/>
                  </a:lnTo>
                  <a:lnTo>
                    <a:pt x="603" y="108"/>
                  </a:lnTo>
                  <a:lnTo>
                    <a:pt x="604" y="98"/>
                  </a:lnTo>
                  <a:lnTo>
                    <a:pt x="605" y="104"/>
                  </a:lnTo>
                  <a:lnTo>
                    <a:pt x="606" y="101"/>
                  </a:lnTo>
                  <a:lnTo>
                    <a:pt x="608" y="99"/>
                  </a:lnTo>
                  <a:lnTo>
                    <a:pt x="609" y="105"/>
                  </a:lnTo>
                  <a:lnTo>
                    <a:pt x="610" y="100"/>
                  </a:lnTo>
                  <a:lnTo>
                    <a:pt x="611" y="99"/>
                  </a:lnTo>
                  <a:lnTo>
                    <a:pt x="612" y="103"/>
                  </a:lnTo>
                  <a:lnTo>
                    <a:pt x="613" y="101"/>
                  </a:lnTo>
                  <a:lnTo>
                    <a:pt x="614" y="106"/>
                  </a:lnTo>
                  <a:lnTo>
                    <a:pt x="616" y="100"/>
                  </a:lnTo>
                  <a:lnTo>
                    <a:pt x="617" y="100"/>
                  </a:lnTo>
                  <a:lnTo>
                    <a:pt x="618" y="103"/>
                  </a:lnTo>
                  <a:lnTo>
                    <a:pt x="619" y="107"/>
                  </a:lnTo>
                  <a:lnTo>
                    <a:pt x="620" y="107"/>
                  </a:lnTo>
                  <a:lnTo>
                    <a:pt x="621" y="105"/>
                  </a:lnTo>
                  <a:lnTo>
                    <a:pt x="623" y="100"/>
                  </a:lnTo>
                  <a:lnTo>
                    <a:pt x="624" y="103"/>
                  </a:lnTo>
                  <a:lnTo>
                    <a:pt x="625" y="102"/>
                  </a:lnTo>
                  <a:lnTo>
                    <a:pt x="626" y="96"/>
                  </a:lnTo>
                  <a:lnTo>
                    <a:pt x="627" y="105"/>
                  </a:lnTo>
                  <a:lnTo>
                    <a:pt x="628" y="106"/>
                  </a:lnTo>
                  <a:lnTo>
                    <a:pt x="630" y="105"/>
                  </a:lnTo>
                  <a:lnTo>
                    <a:pt x="631" y="101"/>
                  </a:lnTo>
                  <a:lnTo>
                    <a:pt x="632" y="94"/>
                  </a:lnTo>
                  <a:lnTo>
                    <a:pt x="633" y="108"/>
                  </a:lnTo>
                  <a:lnTo>
                    <a:pt x="634" y="100"/>
                  </a:lnTo>
                  <a:lnTo>
                    <a:pt x="635" y="103"/>
                  </a:lnTo>
                  <a:lnTo>
                    <a:pt x="637" y="102"/>
                  </a:lnTo>
                  <a:lnTo>
                    <a:pt x="638" y="102"/>
                  </a:lnTo>
                  <a:lnTo>
                    <a:pt x="639" y="109"/>
                  </a:lnTo>
                  <a:lnTo>
                    <a:pt x="640" y="96"/>
                  </a:lnTo>
                  <a:lnTo>
                    <a:pt x="641" y="102"/>
                  </a:lnTo>
                  <a:lnTo>
                    <a:pt x="642" y="98"/>
                  </a:lnTo>
                  <a:lnTo>
                    <a:pt x="644" y="96"/>
                  </a:lnTo>
                  <a:lnTo>
                    <a:pt x="645" y="102"/>
                  </a:lnTo>
                  <a:lnTo>
                    <a:pt x="646" y="98"/>
                  </a:lnTo>
                  <a:lnTo>
                    <a:pt x="647" y="105"/>
                  </a:lnTo>
                  <a:lnTo>
                    <a:pt x="648" y="96"/>
                  </a:lnTo>
                  <a:lnTo>
                    <a:pt x="649" y="96"/>
                  </a:lnTo>
                  <a:lnTo>
                    <a:pt x="651" y="107"/>
                  </a:lnTo>
                  <a:lnTo>
                    <a:pt x="652" y="102"/>
                  </a:lnTo>
                  <a:lnTo>
                    <a:pt x="653" y="104"/>
                  </a:lnTo>
                  <a:lnTo>
                    <a:pt x="654" y="103"/>
                  </a:lnTo>
                  <a:lnTo>
                    <a:pt x="655" y="100"/>
                  </a:lnTo>
                  <a:lnTo>
                    <a:pt x="656" y="105"/>
                  </a:lnTo>
                  <a:lnTo>
                    <a:pt x="657" y="99"/>
                  </a:lnTo>
                  <a:lnTo>
                    <a:pt x="659" y="98"/>
                  </a:lnTo>
                  <a:lnTo>
                    <a:pt x="660" y="102"/>
                  </a:lnTo>
                  <a:lnTo>
                    <a:pt x="661" y="101"/>
                  </a:lnTo>
                  <a:lnTo>
                    <a:pt x="662" y="102"/>
                  </a:lnTo>
                  <a:lnTo>
                    <a:pt x="663" y="104"/>
                  </a:lnTo>
                  <a:lnTo>
                    <a:pt x="664" y="98"/>
                  </a:lnTo>
                  <a:lnTo>
                    <a:pt x="665" y="102"/>
                  </a:lnTo>
                  <a:lnTo>
                    <a:pt x="667" y="89"/>
                  </a:lnTo>
                  <a:lnTo>
                    <a:pt x="668" y="85"/>
                  </a:lnTo>
                  <a:lnTo>
                    <a:pt x="669" y="90"/>
                  </a:lnTo>
                  <a:lnTo>
                    <a:pt x="670" y="92"/>
                  </a:lnTo>
                  <a:lnTo>
                    <a:pt x="671" y="100"/>
                  </a:lnTo>
                  <a:lnTo>
                    <a:pt x="672" y="98"/>
                  </a:lnTo>
                  <a:lnTo>
                    <a:pt x="674" y="104"/>
                  </a:lnTo>
                  <a:lnTo>
                    <a:pt x="675" y="97"/>
                  </a:lnTo>
                  <a:lnTo>
                    <a:pt x="676" y="99"/>
                  </a:lnTo>
                  <a:lnTo>
                    <a:pt x="677" y="99"/>
                  </a:lnTo>
                  <a:lnTo>
                    <a:pt x="678" y="101"/>
                  </a:lnTo>
                  <a:lnTo>
                    <a:pt x="679" y="104"/>
                  </a:lnTo>
                  <a:lnTo>
                    <a:pt x="681" y="99"/>
                  </a:lnTo>
                  <a:lnTo>
                    <a:pt x="682" y="96"/>
                  </a:lnTo>
                  <a:lnTo>
                    <a:pt x="683" y="98"/>
                  </a:lnTo>
                  <a:lnTo>
                    <a:pt x="684" y="102"/>
                  </a:lnTo>
                  <a:lnTo>
                    <a:pt x="685" y="102"/>
                  </a:lnTo>
                  <a:lnTo>
                    <a:pt x="687" y="98"/>
                  </a:lnTo>
                  <a:lnTo>
                    <a:pt x="688" y="104"/>
                  </a:lnTo>
                  <a:lnTo>
                    <a:pt x="689" y="93"/>
                  </a:lnTo>
                  <a:lnTo>
                    <a:pt x="690" y="81"/>
                  </a:lnTo>
                  <a:lnTo>
                    <a:pt x="691" y="79"/>
                  </a:lnTo>
                  <a:lnTo>
                    <a:pt x="692" y="83"/>
                  </a:lnTo>
                  <a:lnTo>
                    <a:pt x="693" y="99"/>
                  </a:lnTo>
                  <a:lnTo>
                    <a:pt x="695" y="96"/>
                  </a:lnTo>
                  <a:lnTo>
                    <a:pt x="696" y="106"/>
                  </a:lnTo>
                  <a:lnTo>
                    <a:pt x="697" y="102"/>
                  </a:lnTo>
                  <a:lnTo>
                    <a:pt x="698" y="102"/>
                  </a:lnTo>
                  <a:lnTo>
                    <a:pt x="699" y="106"/>
                  </a:lnTo>
                  <a:lnTo>
                    <a:pt x="700" y="100"/>
                  </a:lnTo>
                  <a:lnTo>
                    <a:pt x="701" y="104"/>
                  </a:lnTo>
                  <a:lnTo>
                    <a:pt x="703" y="106"/>
                  </a:lnTo>
                  <a:lnTo>
                    <a:pt x="704" y="100"/>
                  </a:lnTo>
                  <a:lnTo>
                    <a:pt x="705" y="105"/>
                  </a:lnTo>
                  <a:lnTo>
                    <a:pt x="706" y="106"/>
                  </a:lnTo>
                  <a:lnTo>
                    <a:pt x="707" y="105"/>
                  </a:lnTo>
                  <a:lnTo>
                    <a:pt x="708" y="100"/>
                  </a:lnTo>
                  <a:lnTo>
                    <a:pt x="710" y="104"/>
                  </a:lnTo>
                  <a:lnTo>
                    <a:pt x="711" y="105"/>
                  </a:lnTo>
                  <a:lnTo>
                    <a:pt x="712" y="101"/>
                  </a:lnTo>
                  <a:lnTo>
                    <a:pt x="713" y="104"/>
                  </a:lnTo>
                  <a:lnTo>
                    <a:pt x="714" y="100"/>
                  </a:lnTo>
                  <a:lnTo>
                    <a:pt x="715" y="100"/>
                  </a:lnTo>
                  <a:lnTo>
                    <a:pt x="717" y="105"/>
                  </a:lnTo>
                  <a:lnTo>
                    <a:pt x="718" y="105"/>
                  </a:lnTo>
                  <a:lnTo>
                    <a:pt x="719" y="109"/>
                  </a:lnTo>
                  <a:lnTo>
                    <a:pt x="720" y="106"/>
                  </a:lnTo>
                  <a:lnTo>
                    <a:pt x="721" y="104"/>
                  </a:lnTo>
                  <a:lnTo>
                    <a:pt x="722" y="101"/>
                  </a:lnTo>
                  <a:lnTo>
                    <a:pt x="724" y="99"/>
                  </a:lnTo>
                  <a:lnTo>
                    <a:pt x="725" y="102"/>
                  </a:lnTo>
                  <a:lnTo>
                    <a:pt x="726" y="95"/>
                  </a:lnTo>
                  <a:lnTo>
                    <a:pt x="727" y="99"/>
                  </a:lnTo>
                  <a:lnTo>
                    <a:pt x="728" y="105"/>
                  </a:lnTo>
                  <a:lnTo>
                    <a:pt x="729" y="104"/>
                  </a:lnTo>
                  <a:lnTo>
                    <a:pt x="731" y="105"/>
                  </a:lnTo>
                  <a:lnTo>
                    <a:pt x="732" y="100"/>
                  </a:lnTo>
                  <a:lnTo>
                    <a:pt x="733" y="104"/>
                  </a:lnTo>
                  <a:lnTo>
                    <a:pt x="734" y="99"/>
                  </a:lnTo>
                  <a:lnTo>
                    <a:pt x="735" y="99"/>
                  </a:lnTo>
                  <a:lnTo>
                    <a:pt x="736" y="94"/>
                  </a:lnTo>
                  <a:lnTo>
                    <a:pt x="737" y="102"/>
                  </a:lnTo>
                  <a:lnTo>
                    <a:pt x="739" y="104"/>
                  </a:lnTo>
                  <a:lnTo>
                    <a:pt x="740" y="101"/>
                  </a:lnTo>
                  <a:lnTo>
                    <a:pt x="741" y="92"/>
                  </a:lnTo>
                  <a:lnTo>
                    <a:pt x="742" y="100"/>
                  </a:lnTo>
                  <a:lnTo>
                    <a:pt x="743" y="101"/>
                  </a:lnTo>
                  <a:lnTo>
                    <a:pt x="744" y="96"/>
                  </a:lnTo>
                  <a:lnTo>
                    <a:pt x="746" y="101"/>
                  </a:lnTo>
                  <a:lnTo>
                    <a:pt x="747" y="106"/>
                  </a:lnTo>
                  <a:lnTo>
                    <a:pt x="748" y="103"/>
                  </a:lnTo>
                  <a:lnTo>
                    <a:pt x="749" y="98"/>
                  </a:lnTo>
                  <a:lnTo>
                    <a:pt x="750" y="101"/>
                  </a:lnTo>
                  <a:lnTo>
                    <a:pt x="751" y="108"/>
                  </a:lnTo>
                  <a:lnTo>
                    <a:pt x="752" y="104"/>
                  </a:lnTo>
                  <a:lnTo>
                    <a:pt x="754" y="106"/>
                  </a:lnTo>
                  <a:lnTo>
                    <a:pt x="755" y="104"/>
                  </a:lnTo>
                  <a:lnTo>
                    <a:pt x="756" y="104"/>
                  </a:lnTo>
                  <a:lnTo>
                    <a:pt x="757" y="104"/>
                  </a:lnTo>
                  <a:lnTo>
                    <a:pt x="758" y="104"/>
                  </a:lnTo>
                  <a:lnTo>
                    <a:pt x="759" y="99"/>
                  </a:lnTo>
                  <a:lnTo>
                    <a:pt x="761" y="102"/>
                  </a:lnTo>
                  <a:lnTo>
                    <a:pt x="762" y="102"/>
                  </a:lnTo>
                  <a:lnTo>
                    <a:pt x="763" y="102"/>
                  </a:lnTo>
                  <a:lnTo>
                    <a:pt x="764" y="96"/>
                  </a:lnTo>
                  <a:lnTo>
                    <a:pt x="765" y="102"/>
                  </a:lnTo>
                  <a:lnTo>
                    <a:pt x="766" y="104"/>
                  </a:lnTo>
                  <a:lnTo>
                    <a:pt x="768" y="99"/>
                  </a:lnTo>
                  <a:lnTo>
                    <a:pt x="769" y="101"/>
                  </a:lnTo>
                  <a:lnTo>
                    <a:pt x="770" y="101"/>
                  </a:lnTo>
                  <a:lnTo>
                    <a:pt x="771" y="102"/>
                  </a:lnTo>
                  <a:lnTo>
                    <a:pt x="772" y="97"/>
                  </a:lnTo>
                  <a:lnTo>
                    <a:pt x="773" y="95"/>
                  </a:lnTo>
                  <a:lnTo>
                    <a:pt x="775" y="104"/>
                  </a:lnTo>
                  <a:lnTo>
                    <a:pt x="776" y="106"/>
                  </a:lnTo>
                  <a:lnTo>
                    <a:pt x="777" y="104"/>
                  </a:lnTo>
                  <a:lnTo>
                    <a:pt x="778" y="98"/>
                  </a:lnTo>
                  <a:lnTo>
                    <a:pt x="779" y="100"/>
                  </a:lnTo>
                  <a:lnTo>
                    <a:pt x="780" y="97"/>
                  </a:lnTo>
                  <a:lnTo>
                    <a:pt x="782" y="106"/>
                  </a:lnTo>
                  <a:lnTo>
                    <a:pt x="783" y="102"/>
                  </a:lnTo>
                  <a:lnTo>
                    <a:pt x="784" y="98"/>
                  </a:lnTo>
                  <a:lnTo>
                    <a:pt x="785" y="102"/>
                  </a:lnTo>
                  <a:lnTo>
                    <a:pt x="786" y="97"/>
                  </a:lnTo>
                  <a:lnTo>
                    <a:pt x="787" y="98"/>
                  </a:lnTo>
                  <a:lnTo>
                    <a:pt x="788" y="94"/>
                  </a:lnTo>
                  <a:lnTo>
                    <a:pt x="790" y="93"/>
                  </a:lnTo>
                  <a:lnTo>
                    <a:pt x="791" y="101"/>
                  </a:lnTo>
                  <a:lnTo>
                    <a:pt x="792" y="93"/>
                  </a:lnTo>
                  <a:lnTo>
                    <a:pt x="793" y="96"/>
                  </a:lnTo>
                  <a:lnTo>
                    <a:pt x="794" y="101"/>
                  </a:lnTo>
                  <a:lnTo>
                    <a:pt x="795" y="102"/>
                  </a:lnTo>
                  <a:lnTo>
                    <a:pt x="797" y="104"/>
                  </a:lnTo>
                  <a:lnTo>
                    <a:pt x="798" y="99"/>
                  </a:lnTo>
                  <a:lnTo>
                    <a:pt x="799" y="103"/>
                  </a:lnTo>
                  <a:lnTo>
                    <a:pt x="800" y="102"/>
                  </a:lnTo>
                  <a:lnTo>
                    <a:pt x="801" y="105"/>
                  </a:lnTo>
                  <a:lnTo>
                    <a:pt x="802" y="101"/>
                  </a:lnTo>
                  <a:lnTo>
                    <a:pt x="804" y="104"/>
                  </a:lnTo>
                  <a:lnTo>
                    <a:pt x="805" y="104"/>
                  </a:lnTo>
                  <a:lnTo>
                    <a:pt x="806" y="100"/>
                  </a:lnTo>
                  <a:lnTo>
                    <a:pt x="807" y="103"/>
                  </a:lnTo>
                  <a:lnTo>
                    <a:pt x="808" y="102"/>
                  </a:lnTo>
                  <a:lnTo>
                    <a:pt x="809" y="104"/>
                  </a:lnTo>
                  <a:lnTo>
                    <a:pt x="811" y="101"/>
                  </a:lnTo>
                  <a:lnTo>
                    <a:pt x="812" y="103"/>
                  </a:lnTo>
                  <a:lnTo>
                    <a:pt x="813" y="108"/>
                  </a:lnTo>
                  <a:lnTo>
                    <a:pt x="814" y="108"/>
                  </a:lnTo>
                  <a:lnTo>
                    <a:pt x="815" y="96"/>
                  </a:lnTo>
                  <a:lnTo>
                    <a:pt x="816" y="104"/>
                  </a:lnTo>
                  <a:lnTo>
                    <a:pt x="818" y="105"/>
                  </a:lnTo>
                  <a:lnTo>
                    <a:pt x="819" y="102"/>
                  </a:lnTo>
                  <a:lnTo>
                    <a:pt x="820" y="106"/>
                  </a:lnTo>
                  <a:lnTo>
                    <a:pt x="821" y="103"/>
                  </a:lnTo>
                  <a:lnTo>
                    <a:pt x="822" y="102"/>
                  </a:lnTo>
                  <a:lnTo>
                    <a:pt x="823" y="102"/>
                  </a:lnTo>
                  <a:lnTo>
                    <a:pt x="824" y="108"/>
                  </a:lnTo>
                  <a:lnTo>
                    <a:pt x="826" y="100"/>
                  </a:lnTo>
                  <a:lnTo>
                    <a:pt x="827" y="100"/>
                  </a:lnTo>
                  <a:lnTo>
                    <a:pt x="828" y="106"/>
                  </a:lnTo>
                  <a:lnTo>
                    <a:pt x="829" y="99"/>
                  </a:lnTo>
                  <a:lnTo>
                    <a:pt x="830" y="98"/>
                  </a:lnTo>
                  <a:lnTo>
                    <a:pt x="831" y="104"/>
                  </a:lnTo>
                  <a:lnTo>
                    <a:pt x="832" y="99"/>
                  </a:lnTo>
                  <a:lnTo>
                    <a:pt x="834" y="103"/>
                  </a:lnTo>
                  <a:lnTo>
                    <a:pt x="835" y="104"/>
                  </a:lnTo>
                  <a:lnTo>
                    <a:pt x="836" y="101"/>
                  </a:lnTo>
                  <a:lnTo>
                    <a:pt x="837" y="103"/>
                  </a:lnTo>
                  <a:lnTo>
                    <a:pt x="838" y="103"/>
                  </a:lnTo>
                  <a:lnTo>
                    <a:pt x="839" y="105"/>
                  </a:lnTo>
                  <a:lnTo>
                    <a:pt x="841" y="102"/>
                  </a:lnTo>
                  <a:lnTo>
                    <a:pt x="842" y="102"/>
                  </a:lnTo>
                  <a:lnTo>
                    <a:pt x="843" y="104"/>
                  </a:lnTo>
                  <a:lnTo>
                    <a:pt x="844" y="100"/>
                  </a:lnTo>
                  <a:lnTo>
                    <a:pt x="845" y="101"/>
                  </a:lnTo>
                  <a:lnTo>
                    <a:pt x="846" y="106"/>
                  </a:lnTo>
                  <a:lnTo>
                    <a:pt x="848" y="98"/>
                  </a:lnTo>
                  <a:lnTo>
                    <a:pt x="849" y="100"/>
                  </a:lnTo>
                  <a:lnTo>
                    <a:pt x="850" y="101"/>
                  </a:lnTo>
                  <a:lnTo>
                    <a:pt x="851" y="106"/>
                  </a:lnTo>
                  <a:lnTo>
                    <a:pt x="852" y="97"/>
                  </a:lnTo>
                  <a:lnTo>
                    <a:pt x="853" y="96"/>
                  </a:lnTo>
                  <a:lnTo>
                    <a:pt x="855" y="100"/>
                  </a:lnTo>
                  <a:lnTo>
                    <a:pt x="856" y="106"/>
                  </a:lnTo>
                  <a:lnTo>
                    <a:pt x="857" y="102"/>
                  </a:lnTo>
                  <a:lnTo>
                    <a:pt x="858" y="96"/>
                  </a:lnTo>
                  <a:lnTo>
                    <a:pt x="859" y="101"/>
                  </a:lnTo>
                  <a:lnTo>
                    <a:pt x="860" y="103"/>
                  </a:lnTo>
                  <a:lnTo>
                    <a:pt x="862" y="107"/>
                  </a:lnTo>
                  <a:lnTo>
                    <a:pt x="863" y="101"/>
                  </a:lnTo>
                  <a:lnTo>
                    <a:pt x="864" y="102"/>
                  </a:lnTo>
                  <a:lnTo>
                    <a:pt x="865" y="101"/>
                  </a:lnTo>
                  <a:lnTo>
                    <a:pt x="866" y="104"/>
                  </a:lnTo>
                  <a:lnTo>
                    <a:pt x="867" y="97"/>
                  </a:lnTo>
                  <a:lnTo>
                    <a:pt x="868" y="96"/>
                  </a:lnTo>
                  <a:lnTo>
                    <a:pt x="870" y="106"/>
                  </a:lnTo>
                  <a:lnTo>
                    <a:pt x="871" y="102"/>
                  </a:lnTo>
                  <a:lnTo>
                    <a:pt x="872" y="104"/>
                  </a:lnTo>
                  <a:lnTo>
                    <a:pt x="873" y="101"/>
                  </a:lnTo>
                  <a:lnTo>
                    <a:pt x="874" y="101"/>
                  </a:lnTo>
                  <a:lnTo>
                    <a:pt x="875" y="96"/>
                  </a:lnTo>
                  <a:lnTo>
                    <a:pt x="877" y="97"/>
                  </a:lnTo>
                  <a:lnTo>
                    <a:pt x="878" y="102"/>
                  </a:lnTo>
                  <a:lnTo>
                    <a:pt x="879" y="96"/>
                  </a:lnTo>
                  <a:lnTo>
                    <a:pt x="880" y="100"/>
                  </a:lnTo>
                  <a:lnTo>
                    <a:pt x="881" y="103"/>
                  </a:lnTo>
                  <a:lnTo>
                    <a:pt x="882" y="95"/>
                  </a:lnTo>
                  <a:lnTo>
                    <a:pt x="883" y="107"/>
                  </a:lnTo>
                  <a:lnTo>
                    <a:pt x="885" y="107"/>
                  </a:lnTo>
                  <a:lnTo>
                    <a:pt x="886" y="100"/>
                  </a:lnTo>
                  <a:lnTo>
                    <a:pt x="887" y="61"/>
                  </a:lnTo>
                  <a:lnTo>
                    <a:pt x="888" y="58"/>
                  </a:lnTo>
                  <a:lnTo>
                    <a:pt x="889" y="53"/>
                  </a:lnTo>
                  <a:lnTo>
                    <a:pt x="891" y="64"/>
                  </a:lnTo>
                  <a:lnTo>
                    <a:pt x="892" y="70"/>
                  </a:lnTo>
                  <a:lnTo>
                    <a:pt x="893" y="71"/>
                  </a:lnTo>
                  <a:lnTo>
                    <a:pt x="894" y="84"/>
                  </a:lnTo>
                  <a:lnTo>
                    <a:pt x="895" y="93"/>
                  </a:lnTo>
                  <a:lnTo>
                    <a:pt x="896" y="100"/>
                  </a:lnTo>
                  <a:lnTo>
                    <a:pt x="898" y="98"/>
                  </a:lnTo>
                  <a:lnTo>
                    <a:pt x="899" y="94"/>
                  </a:lnTo>
                  <a:lnTo>
                    <a:pt x="900" y="96"/>
                  </a:lnTo>
                  <a:lnTo>
                    <a:pt x="901" y="103"/>
                  </a:lnTo>
                  <a:lnTo>
                    <a:pt x="902" y="103"/>
                  </a:lnTo>
                  <a:lnTo>
                    <a:pt x="903" y="100"/>
                  </a:lnTo>
                  <a:lnTo>
                    <a:pt x="905" y="99"/>
                  </a:lnTo>
                  <a:lnTo>
                    <a:pt x="906" y="103"/>
                  </a:lnTo>
                  <a:lnTo>
                    <a:pt x="907" y="102"/>
                  </a:lnTo>
                  <a:lnTo>
                    <a:pt x="908" y="98"/>
                  </a:lnTo>
                  <a:lnTo>
                    <a:pt x="909" y="101"/>
                  </a:lnTo>
                  <a:lnTo>
                    <a:pt x="910" y="99"/>
                  </a:lnTo>
                  <a:lnTo>
                    <a:pt x="911" y="100"/>
                  </a:lnTo>
                  <a:lnTo>
                    <a:pt x="913" y="101"/>
                  </a:lnTo>
                  <a:lnTo>
                    <a:pt x="914" y="105"/>
                  </a:lnTo>
                  <a:lnTo>
                    <a:pt x="915" y="103"/>
                  </a:lnTo>
                  <a:lnTo>
                    <a:pt x="916" y="97"/>
                  </a:lnTo>
                  <a:lnTo>
                    <a:pt x="917" y="105"/>
                  </a:lnTo>
                  <a:lnTo>
                    <a:pt x="918" y="107"/>
                  </a:lnTo>
                  <a:lnTo>
                    <a:pt x="919" y="104"/>
                  </a:lnTo>
                  <a:lnTo>
                    <a:pt x="921" y="110"/>
                  </a:lnTo>
                  <a:lnTo>
                    <a:pt x="922" y="102"/>
                  </a:lnTo>
                  <a:lnTo>
                    <a:pt x="923" y="102"/>
                  </a:lnTo>
                  <a:lnTo>
                    <a:pt x="924" y="106"/>
                  </a:lnTo>
                  <a:lnTo>
                    <a:pt x="925" y="103"/>
                  </a:lnTo>
                  <a:lnTo>
                    <a:pt x="926" y="102"/>
                  </a:lnTo>
                  <a:lnTo>
                    <a:pt x="928" y="104"/>
                  </a:lnTo>
                  <a:lnTo>
                    <a:pt x="929" y="107"/>
                  </a:lnTo>
                  <a:lnTo>
                    <a:pt x="930" y="102"/>
                  </a:lnTo>
                  <a:lnTo>
                    <a:pt x="931" y="104"/>
                  </a:lnTo>
                  <a:lnTo>
                    <a:pt x="932" y="104"/>
                  </a:lnTo>
                  <a:lnTo>
                    <a:pt x="933" y="99"/>
                  </a:lnTo>
                  <a:lnTo>
                    <a:pt x="935" y="99"/>
                  </a:lnTo>
                  <a:lnTo>
                    <a:pt x="936" y="102"/>
                  </a:lnTo>
                  <a:lnTo>
                    <a:pt x="937" y="99"/>
                  </a:lnTo>
                  <a:lnTo>
                    <a:pt x="938" y="101"/>
                  </a:lnTo>
                  <a:lnTo>
                    <a:pt x="939" y="108"/>
                  </a:lnTo>
                  <a:lnTo>
                    <a:pt x="940" y="100"/>
                  </a:lnTo>
                  <a:lnTo>
                    <a:pt x="942" y="96"/>
                  </a:lnTo>
                  <a:lnTo>
                    <a:pt x="943" y="101"/>
                  </a:lnTo>
                  <a:lnTo>
                    <a:pt x="944" y="100"/>
                  </a:lnTo>
                  <a:lnTo>
                    <a:pt x="945" y="105"/>
                  </a:lnTo>
                  <a:lnTo>
                    <a:pt x="946" y="99"/>
                  </a:lnTo>
                  <a:lnTo>
                    <a:pt x="947" y="95"/>
                  </a:lnTo>
                  <a:lnTo>
                    <a:pt x="949" y="96"/>
                  </a:lnTo>
                  <a:lnTo>
                    <a:pt x="950" y="95"/>
                  </a:lnTo>
                  <a:lnTo>
                    <a:pt x="951" y="102"/>
                  </a:lnTo>
                  <a:lnTo>
                    <a:pt x="952" y="105"/>
                  </a:lnTo>
                  <a:lnTo>
                    <a:pt x="953" y="101"/>
                  </a:lnTo>
                  <a:lnTo>
                    <a:pt x="954" y="102"/>
                  </a:lnTo>
                  <a:lnTo>
                    <a:pt x="955" y="104"/>
                  </a:lnTo>
                  <a:lnTo>
                    <a:pt x="957" y="107"/>
                  </a:lnTo>
                  <a:lnTo>
                    <a:pt x="958" y="100"/>
                  </a:lnTo>
                  <a:lnTo>
                    <a:pt x="959" y="103"/>
                  </a:lnTo>
                  <a:lnTo>
                    <a:pt x="960" y="110"/>
                  </a:lnTo>
                  <a:lnTo>
                    <a:pt x="961" y="101"/>
                  </a:lnTo>
                  <a:lnTo>
                    <a:pt x="962" y="98"/>
                  </a:lnTo>
                  <a:lnTo>
                    <a:pt x="963" y="97"/>
                  </a:lnTo>
                  <a:lnTo>
                    <a:pt x="965" y="103"/>
                  </a:lnTo>
                  <a:lnTo>
                    <a:pt x="966" y="102"/>
                  </a:lnTo>
                  <a:lnTo>
                    <a:pt x="967" y="102"/>
                  </a:lnTo>
                  <a:lnTo>
                    <a:pt x="968" y="101"/>
                  </a:lnTo>
                  <a:lnTo>
                    <a:pt x="969" y="95"/>
                  </a:lnTo>
                  <a:lnTo>
                    <a:pt x="970" y="100"/>
                  </a:lnTo>
                  <a:lnTo>
                    <a:pt x="972" y="107"/>
                  </a:lnTo>
                  <a:lnTo>
                    <a:pt x="973" y="107"/>
                  </a:lnTo>
                  <a:lnTo>
                    <a:pt x="974" y="92"/>
                  </a:lnTo>
                  <a:lnTo>
                    <a:pt x="975" y="100"/>
                  </a:lnTo>
                  <a:lnTo>
                    <a:pt x="976" y="101"/>
                  </a:lnTo>
                  <a:lnTo>
                    <a:pt x="978" y="98"/>
                  </a:lnTo>
                  <a:lnTo>
                    <a:pt x="979" y="101"/>
                  </a:lnTo>
                  <a:lnTo>
                    <a:pt x="980" y="97"/>
                  </a:lnTo>
                  <a:lnTo>
                    <a:pt x="981" y="102"/>
                  </a:lnTo>
                  <a:lnTo>
                    <a:pt x="982" y="102"/>
                  </a:lnTo>
                  <a:lnTo>
                    <a:pt x="983" y="104"/>
                  </a:lnTo>
                  <a:lnTo>
                    <a:pt x="985" y="106"/>
                  </a:lnTo>
                  <a:lnTo>
                    <a:pt x="986" y="95"/>
                  </a:lnTo>
                  <a:lnTo>
                    <a:pt x="987" y="101"/>
                  </a:lnTo>
                  <a:lnTo>
                    <a:pt x="988" y="98"/>
                  </a:lnTo>
                  <a:lnTo>
                    <a:pt x="989" y="94"/>
                  </a:lnTo>
                  <a:lnTo>
                    <a:pt x="990" y="102"/>
                  </a:lnTo>
                  <a:lnTo>
                    <a:pt x="991" y="102"/>
                  </a:lnTo>
                  <a:lnTo>
                    <a:pt x="993" y="101"/>
                  </a:lnTo>
                  <a:lnTo>
                    <a:pt x="994" y="98"/>
                  </a:lnTo>
                  <a:lnTo>
                    <a:pt x="995" y="105"/>
                  </a:lnTo>
                  <a:lnTo>
                    <a:pt x="996" y="101"/>
                  </a:lnTo>
                  <a:lnTo>
                    <a:pt x="997" y="104"/>
                  </a:lnTo>
                  <a:lnTo>
                    <a:pt x="998" y="106"/>
                  </a:lnTo>
                  <a:lnTo>
                    <a:pt x="1000" y="97"/>
                  </a:lnTo>
                  <a:lnTo>
                    <a:pt x="1001" y="97"/>
                  </a:lnTo>
                  <a:lnTo>
                    <a:pt x="1002" y="102"/>
                  </a:lnTo>
                  <a:lnTo>
                    <a:pt x="1003" y="108"/>
                  </a:lnTo>
                  <a:lnTo>
                    <a:pt x="1004" y="95"/>
                  </a:lnTo>
                  <a:lnTo>
                    <a:pt x="1005" y="102"/>
                  </a:lnTo>
                  <a:lnTo>
                    <a:pt x="1006" y="97"/>
                  </a:lnTo>
                  <a:lnTo>
                    <a:pt x="1008" y="98"/>
                  </a:lnTo>
                  <a:lnTo>
                    <a:pt x="1009" y="94"/>
                  </a:lnTo>
                  <a:lnTo>
                    <a:pt x="1010" y="99"/>
                  </a:lnTo>
                  <a:lnTo>
                    <a:pt x="1011" y="100"/>
                  </a:lnTo>
                  <a:lnTo>
                    <a:pt x="1012" y="103"/>
                  </a:lnTo>
                  <a:lnTo>
                    <a:pt x="1013" y="98"/>
                  </a:lnTo>
                  <a:lnTo>
                    <a:pt x="1015" y="102"/>
                  </a:lnTo>
                  <a:lnTo>
                    <a:pt x="1016" y="97"/>
                  </a:lnTo>
                  <a:lnTo>
                    <a:pt x="1017" y="104"/>
                  </a:lnTo>
                  <a:lnTo>
                    <a:pt x="1018" y="101"/>
                  </a:lnTo>
                  <a:lnTo>
                    <a:pt x="1019" y="104"/>
                  </a:lnTo>
                  <a:lnTo>
                    <a:pt x="1020" y="100"/>
                  </a:lnTo>
                  <a:lnTo>
                    <a:pt x="1022" y="106"/>
                  </a:lnTo>
                  <a:lnTo>
                    <a:pt x="1023" y="103"/>
                  </a:lnTo>
                  <a:lnTo>
                    <a:pt x="1024" y="100"/>
                  </a:lnTo>
                  <a:lnTo>
                    <a:pt x="1025" y="104"/>
                  </a:lnTo>
                  <a:lnTo>
                    <a:pt x="1026" y="105"/>
                  </a:lnTo>
                  <a:lnTo>
                    <a:pt x="1027" y="98"/>
                  </a:lnTo>
                  <a:lnTo>
                    <a:pt x="1029" y="106"/>
                  </a:lnTo>
                  <a:lnTo>
                    <a:pt x="1030" y="101"/>
                  </a:lnTo>
                  <a:lnTo>
                    <a:pt x="1031" y="103"/>
                  </a:lnTo>
                  <a:lnTo>
                    <a:pt x="1032" y="104"/>
                  </a:lnTo>
                  <a:lnTo>
                    <a:pt x="1033" y="97"/>
                  </a:lnTo>
                  <a:lnTo>
                    <a:pt x="1034" y="107"/>
                  </a:lnTo>
                  <a:lnTo>
                    <a:pt x="1036" y="108"/>
                  </a:lnTo>
                  <a:lnTo>
                    <a:pt x="1037" y="97"/>
                  </a:lnTo>
                  <a:lnTo>
                    <a:pt x="1038" y="103"/>
                  </a:lnTo>
                  <a:lnTo>
                    <a:pt x="1039" y="100"/>
                  </a:lnTo>
                  <a:lnTo>
                    <a:pt x="1040" y="101"/>
                  </a:lnTo>
                  <a:lnTo>
                    <a:pt x="1041" y="101"/>
                  </a:lnTo>
                  <a:lnTo>
                    <a:pt x="1042" y="100"/>
                  </a:lnTo>
                  <a:lnTo>
                    <a:pt x="1044" y="105"/>
                  </a:lnTo>
                  <a:lnTo>
                    <a:pt x="1045" y="99"/>
                  </a:lnTo>
                  <a:lnTo>
                    <a:pt x="1046" y="94"/>
                  </a:lnTo>
                  <a:lnTo>
                    <a:pt x="1047" y="111"/>
                  </a:lnTo>
                  <a:lnTo>
                    <a:pt x="1048" y="104"/>
                  </a:lnTo>
                  <a:lnTo>
                    <a:pt x="1049" y="102"/>
                  </a:lnTo>
                  <a:lnTo>
                    <a:pt x="1050" y="107"/>
                  </a:lnTo>
                  <a:lnTo>
                    <a:pt x="1052" y="100"/>
                  </a:lnTo>
                  <a:lnTo>
                    <a:pt x="1053" y="105"/>
                  </a:lnTo>
                  <a:lnTo>
                    <a:pt x="1054" y="100"/>
                  </a:lnTo>
                  <a:lnTo>
                    <a:pt x="1055" y="103"/>
                  </a:lnTo>
                  <a:lnTo>
                    <a:pt x="1056" y="106"/>
                  </a:lnTo>
                  <a:lnTo>
                    <a:pt x="1057" y="104"/>
                  </a:lnTo>
                  <a:lnTo>
                    <a:pt x="1059" y="102"/>
                  </a:lnTo>
                  <a:lnTo>
                    <a:pt x="1060" y="104"/>
                  </a:lnTo>
                  <a:lnTo>
                    <a:pt x="1061" y="107"/>
                  </a:lnTo>
                  <a:lnTo>
                    <a:pt x="1062" y="100"/>
                  </a:lnTo>
                  <a:lnTo>
                    <a:pt x="1063" y="99"/>
                  </a:lnTo>
                  <a:lnTo>
                    <a:pt x="1064" y="104"/>
                  </a:lnTo>
                  <a:lnTo>
                    <a:pt x="1066" y="102"/>
                  </a:lnTo>
                  <a:lnTo>
                    <a:pt x="1067" y="108"/>
                  </a:lnTo>
                  <a:lnTo>
                    <a:pt x="1068" y="102"/>
                  </a:lnTo>
                  <a:lnTo>
                    <a:pt x="1069" y="106"/>
                  </a:lnTo>
                  <a:lnTo>
                    <a:pt x="1070" y="104"/>
                  </a:lnTo>
                  <a:lnTo>
                    <a:pt x="1072" y="102"/>
                  </a:lnTo>
                  <a:lnTo>
                    <a:pt x="1073" y="102"/>
                  </a:lnTo>
                  <a:lnTo>
                    <a:pt x="1074" y="104"/>
                  </a:lnTo>
                  <a:lnTo>
                    <a:pt x="1075" y="108"/>
                  </a:lnTo>
                  <a:lnTo>
                    <a:pt x="1076" y="102"/>
                  </a:lnTo>
                  <a:lnTo>
                    <a:pt x="1077" y="105"/>
                  </a:lnTo>
                  <a:lnTo>
                    <a:pt x="1078" y="99"/>
                  </a:lnTo>
                  <a:lnTo>
                    <a:pt x="1080" y="93"/>
                  </a:lnTo>
                  <a:lnTo>
                    <a:pt x="1081" y="94"/>
                  </a:lnTo>
                  <a:lnTo>
                    <a:pt x="1082" y="97"/>
                  </a:lnTo>
                  <a:lnTo>
                    <a:pt x="1083" y="97"/>
                  </a:lnTo>
                  <a:lnTo>
                    <a:pt x="1084" y="98"/>
                  </a:lnTo>
                  <a:lnTo>
                    <a:pt x="1085" y="100"/>
                  </a:lnTo>
                  <a:lnTo>
                    <a:pt x="1086" y="102"/>
                  </a:lnTo>
                  <a:lnTo>
                    <a:pt x="1088" y="100"/>
                  </a:lnTo>
                  <a:lnTo>
                    <a:pt x="1089" y="107"/>
                  </a:lnTo>
                  <a:lnTo>
                    <a:pt x="1090" y="102"/>
                  </a:lnTo>
                  <a:lnTo>
                    <a:pt x="1091" y="96"/>
                  </a:lnTo>
                  <a:lnTo>
                    <a:pt x="1092" y="100"/>
                  </a:lnTo>
                  <a:lnTo>
                    <a:pt x="1093" y="102"/>
                  </a:lnTo>
                  <a:lnTo>
                    <a:pt x="1095" y="100"/>
                  </a:lnTo>
                  <a:lnTo>
                    <a:pt x="1096" y="106"/>
                  </a:lnTo>
                  <a:lnTo>
                    <a:pt x="1097" y="106"/>
                  </a:lnTo>
                  <a:lnTo>
                    <a:pt x="1098" y="103"/>
                  </a:lnTo>
                  <a:lnTo>
                    <a:pt x="1099" y="101"/>
                  </a:lnTo>
                  <a:lnTo>
                    <a:pt x="1100" y="103"/>
                  </a:lnTo>
                  <a:lnTo>
                    <a:pt x="1102" y="100"/>
                  </a:lnTo>
                  <a:lnTo>
                    <a:pt x="1103" y="102"/>
                  </a:lnTo>
                  <a:lnTo>
                    <a:pt x="1104" y="99"/>
                  </a:lnTo>
                  <a:lnTo>
                    <a:pt x="1105" y="101"/>
                  </a:lnTo>
                  <a:lnTo>
                    <a:pt x="1106" y="95"/>
                  </a:lnTo>
                  <a:lnTo>
                    <a:pt x="1107" y="96"/>
                  </a:lnTo>
                  <a:lnTo>
                    <a:pt x="1109" y="106"/>
                  </a:lnTo>
                  <a:lnTo>
                    <a:pt x="1110" y="105"/>
                  </a:lnTo>
                  <a:lnTo>
                    <a:pt x="1111" y="102"/>
                  </a:lnTo>
                  <a:lnTo>
                    <a:pt x="1112" y="103"/>
                  </a:lnTo>
                  <a:lnTo>
                    <a:pt x="1113" y="98"/>
                  </a:lnTo>
                  <a:lnTo>
                    <a:pt x="1114" y="105"/>
                  </a:lnTo>
                  <a:lnTo>
                    <a:pt x="1116" y="100"/>
                  </a:lnTo>
                  <a:lnTo>
                    <a:pt x="1117" y="102"/>
                  </a:lnTo>
                  <a:lnTo>
                    <a:pt x="1118" y="102"/>
                  </a:lnTo>
                  <a:lnTo>
                    <a:pt x="1119" y="103"/>
                  </a:lnTo>
                  <a:lnTo>
                    <a:pt x="1120" y="104"/>
                  </a:lnTo>
                  <a:lnTo>
                    <a:pt x="1121" y="101"/>
                  </a:lnTo>
                  <a:lnTo>
                    <a:pt x="1123" y="100"/>
                  </a:lnTo>
                  <a:lnTo>
                    <a:pt x="1124" y="102"/>
                  </a:lnTo>
                  <a:lnTo>
                    <a:pt x="1125" y="101"/>
                  </a:lnTo>
                  <a:lnTo>
                    <a:pt x="1126" y="106"/>
                  </a:lnTo>
                  <a:lnTo>
                    <a:pt x="1127" y="102"/>
                  </a:lnTo>
                  <a:lnTo>
                    <a:pt x="1128" y="109"/>
                  </a:lnTo>
                  <a:lnTo>
                    <a:pt x="1129" y="105"/>
                  </a:lnTo>
                  <a:lnTo>
                    <a:pt x="1131" y="96"/>
                  </a:lnTo>
                  <a:lnTo>
                    <a:pt x="1132" y="104"/>
                  </a:lnTo>
                  <a:lnTo>
                    <a:pt x="1133" y="102"/>
                  </a:lnTo>
                  <a:lnTo>
                    <a:pt x="1134" y="96"/>
                  </a:lnTo>
                  <a:lnTo>
                    <a:pt x="1135" y="95"/>
                  </a:lnTo>
                  <a:lnTo>
                    <a:pt x="1136" y="102"/>
                  </a:lnTo>
                  <a:lnTo>
                    <a:pt x="1137" y="101"/>
                  </a:lnTo>
                  <a:lnTo>
                    <a:pt x="1139" y="100"/>
                  </a:lnTo>
                  <a:lnTo>
                    <a:pt x="1140" y="98"/>
                  </a:lnTo>
                  <a:lnTo>
                    <a:pt x="1141" y="96"/>
                  </a:lnTo>
                  <a:lnTo>
                    <a:pt x="1142" y="103"/>
                  </a:lnTo>
                  <a:lnTo>
                    <a:pt x="1143" y="104"/>
                  </a:lnTo>
                  <a:lnTo>
                    <a:pt x="1144" y="101"/>
                  </a:lnTo>
                  <a:lnTo>
                    <a:pt x="1146" y="100"/>
                  </a:lnTo>
                  <a:lnTo>
                    <a:pt x="1147" y="103"/>
                  </a:lnTo>
                  <a:lnTo>
                    <a:pt x="1148" y="106"/>
                  </a:lnTo>
                  <a:lnTo>
                    <a:pt x="1149" y="98"/>
                  </a:lnTo>
                  <a:lnTo>
                    <a:pt x="1150" y="95"/>
                  </a:lnTo>
                  <a:lnTo>
                    <a:pt x="1151" y="101"/>
                  </a:lnTo>
                  <a:lnTo>
                    <a:pt x="1153" y="97"/>
                  </a:lnTo>
                  <a:lnTo>
                    <a:pt x="1154" y="104"/>
                  </a:lnTo>
                  <a:lnTo>
                    <a:pt x="1155" y="95"/>
                  </a:lnTo>
                  <a:lnTo>
                    <a:pt x="1156" y="100"/>
                  </a:lnTo>
                  <a:lnTo>
                    <a:pt x="1157" y="102"/>
                  </a:lnTo>
                  <a:lnTo>
                    <a:pt x="1159" y="102"/>
                  </a:lnTo>
                  <a:lnTo>
                    <a:pt x="1160" y="105"/>
                  </a:lnTo>
                  <a:lnTo>
                    <a:pt x="1161" y="98"/>
                  </a:lnTo>
                  <a:lnTo>
                    <a:pt x="1162" y="97"/>
                  </a:lnTo>
                  <a:lnTo>
                    <a:pt x="1163" y="101"/>
                  </a:lnTo>
                  <a:lnTo>
                    <a:pt x="1164" y="94"/>
                  </a:lnTo>
                  <a:lnTo>
                    <a:pt x="1165" y="95"/>
                  </a:lnTo>
                  <a:lnTo>
                    <a:pt x="1167" y="103"/>
                  </a:lnTo>
                  <a:lnTo>
                    <a:pt x="1168" y="97"/>
                  </a:lnTo>
                  <a:lnTo>
                    <a:pt x="1169" y="101"/>
                  </a:lnTo>
                  <a:lnTo>
                    <a:pt x="1170" y="97"/>
                  </a:lnTo>
                  <a:lnTo>
                    <a:pt x="1171" y="102"/>
                  </a:lnTo>
                  <a:lnTo>
                    <a:pt x="1172" y="105"/>
                  </a:lnTo>
                  <a:lnTo>
                    <a:pt x="1173" y="95"/>
                  </a:lnTo>
                  <a:lnTo>
                    <a:pt x="1175" y="100"/>
                  </a:lnTo>
                  <a:lnTo>
                    <a:pt x="1176" y="96"/>
                  </a:lnTo>
                  <a:lnTo>
                    <a:pt x="1177" y="99"/>
                  </a:lnTo>
                  <a:lnTo>
                    <a:pt x="1178" y="104"/>
                  </a:lnTo>
                  <a:lnTo>
                    <a:pt x="1179" y="105"/>
                  </a:lnTo>
                  <a:lnTo>
                    <a:pt x="1180" y="102"/>
                  </a:lnTo>
                  <a:lnTo>
                    <a:pt x="1182" y="100"/>
                  </a:lnTo>
                  <a:lnTo>
                    <a:pt x="1183" y="98"/>
                  </a:lnTo>
                  <a:lnTo>
                    <a:pt x="1184" y="96"/>
                  </a:lnTo>
                  <a:lnTo>
                    <a:pt x="1185" y="101"/>
                  </a:lnTo>
                  <a:lnTo>
                    <a:pt x="1186" y="99"/>
                  </a:lnTo>
                  <a:lnTo>
                    <a:pt x="1187" y="102"/>
                  </a:lnTo>
                  <a:lnTo>
                    <a:pt x="1189" y="97"/>
                  </a:lnTo>
                  <a:lnTo>
                    <a:pt x="1190" y="100"/>
                  </a:lnTo>
                  <a:lnTo>
                    <a:pt x="1191" y="105"/>
                  </a:lnTo>
                  <a:lnTo>
                    <a:pt x="1192" y="100"/>
                  </a:lnTo>
                  <a:lnTo>
                    <a:pt x="1193" y="96"/>
                  </a:lnTo>
                  <a:lnTo>
                    <a:pt x="1194" y="96"/>
                  </a:lnTo>
                  <a:lnTo>
                    <a:pt x="1196" y="102"/>
                  </a:lnTo>
                  <a:lnTo>
                    <a:pt x="1197" y="98"/>
                  </a:lnTo>
                  <a:lnTo>
                    <a:pt x="1198" y="104"/>
                  </a:lnTo>
                  <a:lnTo>
                    <a:pt x="1199" y="103"/>
                  </a:lnTo>
                  <a:lnTo>
                    <a:pt x="1200" y="98"/>
                  </a:lnTo>
                  <a:lnTo>
                    <a:pt x="1201" y="63"/>
                  </a:lnTo>
                  <a:lnTo>
                    <a:pt x="1203" y="60"/>
                  </a:lnTo>
                  <a:lnTo>
                    <a:pt x="1204" y="70"/>
                  </a:lnTo>
                  <a:lnTo>
                    <a:pt x="1205" y="72"/>
                  </a:lnTo>
                  <a:lnTo>
                    <a:pt x="1206" y="91"/>
                  </a:lnTo>
                  <a:lnTo>
                    <a:pt x="1207" y="94"/>
                  </a:lnTo>
                  <a:lnTo>
                    <a:pt x="1208" y="94"/>
                  </a:lnTo>
                  <a:lnTo>
                    <a:pt x="1209" y="89"/>
                  </a:lnTo>
                  <a:lnTo>
                    <a:pt x="1211" y="89"/>
                  </a:lnTo>
                  <a:lnTo>
                    <a:pt x="1212" y="42"/>
                  </a:lnTo>
                  <a:lnTo>
                    <a:pt x="1213" y="41"/>
                  </a:lnTo>
                  <a:lnTo>
                    <a:pt x="1214" y="69"/>
                  </a:lnTo>
                  <a:lnTo>
                    <a:pt x="1215" y="73"/>
                  </a:lnTo>
                  <a:lnTo>
                    <a:pt x="1216" y="72"/>
                  </a:lnTo>
                  <a:lnTo>
                    <a:pt x="1218" y="85"/>
                  </a:lnTo>
                  <a:lnTo>
                    <a:pt x="1219" y="84"/>
                  </a:lnTo>
                  <a:lnTo>
                    <a:pt x="1220" y="82"/>
                  </a:lnTo>
                  <a:lnTo>
                    <a:pt x="1221" y="91"/>
                  </a:lnTo>
                  <a:lnTo>
                    <a:pt x="1222" y="94"/>
                  </a:lnTo>
                  <a:lnTo>
                    <a:pt x="1223" y="100"/>
                  </a:lnTo>
                  <a:lnTo>
                    <a:pt x="1224" y="91"/>
                  </a:lnTo>
                  <a:lnTo>
                    <a:pt x="1226" y="102"/>
                  </a:lnTo>
                  <a:lnTo>
                    <a:pt x="1227" y="101"/>
                  </a:lnTo>
                  <a:lnTo>
                    <a:pt x="1228" y="99"/>
                  </a:lnTo>
                  <a:lnTo>
                    <a:pt x="1229" y="97"/>
                  </a:lnTo>
                  <a:lnTo>
                    <a:pt x="1230" y="104"/>
                  </a:lnTo>
                  <a:lnTo>
                    <a:pt x="1231" y="100"/>
                  </a:lnTo>
                  <a:lnTo>
                    <a:pt x="1233" y="102"/>
                  </a:lnTo>
                  <a:lnTo>
                    <a:pt x="1234" y="100"/>
                  </a:lnTo>
                  <a:lnTo>
                    <a:pt x="1235" y="101"/>
                  </a:lnTo>
                  <a:lnTo>
                    <a:pt x="1236" y="105"/>
                  </a:lnTo>
                  <a:lnTo>
                    <a:pt x="1237" y="101"/>
                  </a:lnTo>
                  <a:lnTo>
                    <a:pt x="1238" y="105"/>
                  </a:lnTo>
                  <a:lnTo>
                    <a:pt x="1240" y="102"/>
                  </a:lnTo>
                  <a:lnTo>
                    <a:pt x="1241" y="105"/>
                  </a:lnTo>
                  <a:lnTo>
                    <a:pt x="1242" y="97"/>
                  </a:lnTo>
                  <a:lnTo>
                    <a:pt x="1243" y="100"/>
                  </a:lnTo>
                  <a:lnTo>
                    <a:pt x="1244" y="42"/>
                  </a:lnTo>
                  <a:lnTo>
                    <a:pt x="1245" y="0"/>
                  </a:lnTo>
                  <a:lnTo>
                    <a:pt x="1247" y="17"/>
                  </a:lnTo>
                  <a:lnTo>
                    <a:pt x="1248" y="41"/>
                  </a:lnTo>
                  <a:lnTo>
                    <a:pt x="1249" y="48"/>
                  </a:lnTo>
                  <a:lnTo>
                    <a:pt x="1250" y="67"/>
                  </a:lnTo>
                  <a:lnTo>
                    <a:pt x="1251" y="65"/>
                  </a:lnTo>
                  <a:lnTo>
                    <a:pt x="1252" y="80"/>
                  </a:lnTo>
                  <a:lnTo>
                    <a:pt x="1254" y="63"/>
                  </a:lnTo>
                  <a:lnTo>
                    <a:pt x="1255" y="79"/>
                  </a:lnTo>
                  <a:lnTo>
                    <a:pt x="1256" y="75"/>
                  </a:lnTo>
                  <a:lnTo>
                    <a:pt x="1257" y="75"/>
                  </a:lnTo>
                  <a:lnTo>
                    <a:pt x="1258" y="73"/>
                  </a:lnTo>
                  <a:lnTo>
                    <a:pt x="1259" y="85"/>
                  </a:lnTo>
                  <a:lnTo>
                    <a:pt x="1260" y="96"/>
                  </a:lnTo>
                  <a:lnTo>
                    <a:pt x="1262" y="91"/>
                  </a:lnTo>
                  <a:lnTo>
                    <a:pt x="1263" y="98"/>
                  </a:lnTo>
                  <a:lnTo>
                    <a:pt x="1264" y="98"/>
                  </a:lnTo>
                  <a:lnTo>
                    <a:pt x="1265" y="95"/>
                  </a:lnTo>
                  <a:lnTo>
                    <a:pt x="1266" y="97"/>
                  </a:lnTo>
                  <a:lnTo>
                    <a:pt x="1267" y="102"/>
                  </a:lnTo>
                  <a:lnTo>
                    <a:pt x="1269" y="109"/>
                  </a:lnTo>
                  <a:lnTo>
                    <a:pt x="1270" y="101"/>
                  </a:lnTo>
                  <a:lnTo>
                    <a:pt x="1271" y="104"/>
                  </a:lnTo>
                  <a:lnTo>
                    <a:pt x="1272" y="104"/>
                  </a:lnTo>
                  <a:lnTo>
                    <a:pt x="1273" y="94"/>
                  </a:lnTo>
                  <a:lnTo>
                    <a:pt x="1274" y="104"/>
                  </a:lnTo>
                  <a:lnTo>
                    <a:pt x="1276" y="105"/>
                  </a:lnTo>
                  <a:lnTo>
                    <a:pt x="1277" y="100"/>
                  </a:lnTo>
                  <a:lnTo>
                    <a:pt x="1278" y="102"/>
                  </a:lnTo>
                  <a:lnTo>
                    <a:pt x="1279" y="110"/>
                  </a:lnTo>
                  <a:lnTo>
                    <a:pt x="1280" y="104"/>
                  </a:lnTo>
                  <a:lnTo>
                    <a:pt x="1281" y="103"/>
                  </a:lnTo>
                  <a:lnTo>
                    <a:pt x="1283" y="104"/>
                  </a:lnTo>
                  <a:lnTo>
                    <a:pt x="1284" y="98"/>
                  </a:lnTo>
                  <a:lnTo>
                    <a:pt x="1285" y="99"/>
                  </a:lnTo>
                  <a:lnTo>
                    <a:pt x="1286" y="99"/>
                  </a:lnTo>
                  <a:lnTo>
                    <a:pt x="1287" y="101"/>
                  </a:lnTo>
                  <a:lnTo>
                    <a:pt x="1288" y="106"/>
                  </a:lnTo>
                  <a:lnTo>
                    <a:pt x="1290" y="102"/>
                  </a:lnTo>
                  <a:lnTo>
                    <a:pt x="1291" y="102"/>
                  </a:lnTo>
                  <a:lnTo>
                    <a:pt x="1292" y="100"/>
                  </a:lnTo>
                  <a:lnTo>
                    <a:pt x="1293" y="101"/>
                  </a:lnTo>
                  <a:lnTo>
                    <a:pt x="1294" y="102"/>
                  </a:lnTo>
                  <a:lnTo>
                    <a:pt x="1295" y="105"/>
                  </a:lnTo>
                  <a:lnTo>
                    <a:pt x="1296" y="98"/>
                  </a:lnTo>
                  <a:lnTo>
                    <a:pt x="1298" y="100"/>
                  </a:lnTo>
                  <a:lnTo>
                    <a:pt x="1299" y="99"/>
                  </a:lnTo>
                  <a:lnTo>
                    <a:pt x="1300" y="108"/>
                  </a:lnTo>
                  <a:lnTo>
                    <a:pt x="1301" y="100"/>
                  </a:lnTo>
                  <a:lnTo>
                    <a:pt x="1302" y="106"/>
                  </a:lnTo>
                  <a:lnTo>
                    <a:pt x="1303" y="102"/>
                  </a:lnTo>
                  <a:lnTo>
                    <a:pt x="1304" y="108"/>
                  </a:lnTo>
                  <a:lnTo>
                    <a:pt x="1306" y="102"/>
                  </a:lnTo>
                  <a:lnTo>
                    <a:pt x="1307" y="100"/>
                  </a:lnTo>
                  <a:lnTo>
                    <a:pt x="1308" y="106"/>
                  </a:lnTo>
                  <a:lnTo>
                    <a:pt x="1309" y="105"/>
                  </a:lnTo>
                  <a:lnTo>
                    <a:pt x="1310" y="103"/>
                  </a:lnTo>
                  <a:lnTo>
                    <a:pt x="1311" y="102"/>
                  </a:lnTo>
                  <a:lnTo>
                    <a:pt x="1313" y="97"/>
                  </a:lnTo>
                  <a:lnTo>
                    <a:pt x="1314" y="107"/>
                  </a:lnTo>
                  <a:lnTo>
                    <a:pt x="1315" y="101"/>
                  </a:lnTo>
                  <a:lnTo>
                    <a:pt x="1316" y="104"/>
                  </a:lnTo>
                  <a:lnTo>
                    <a:pt x="1317" y="104"/>
                  </a:lnTo>
                  <a:lnTo>
                    <a:pt x="1318" y="102"/>
                  </a:lnTo>
                  <a:lnTo>
                    <a:pt x="1320" y="103"/>
                  </a:lnTo>
                  <a:lnTo>
                    <a:pt x="1321" y="100"/>
                  </a:lnTo>
                  <a:lnTo>
                    <a:pt x="1322" y="98"/>
                  </a:lnTo>
                  <a:lnTo>
                    <a:pt x="1323" y="98"/>
                  </a:lnTo>
                  <a:lnTo>
                    <a:pt x="1324" y="100"/>
                  </a:lnTo>
                  <a:lnTo>
                    <a:pt x="1325" y="104"/>
                  </a:lnTo>
                  <a:lnTo>
                    <a:pt x="1327" y="101"/>
                  </a:lnTo>
                  <a:lnTo>
                    <a:pt x="1328" y="106"/>
                  </a:lnTo>
                  <a:lnTo>
                    <a:pt x="1329" y="98"/>
                  </a:lnTo>
                  <a:lnTo>
                    <a:pt x="1330" y="109"/>
                  </a:lnTo>
                  <a:lnTo>
                    <a:pt x="1331" y="106"/>
                  </a:lnTo>
                  <a:lnTo>
                    <a:pt x="1332" y="103"/>
                  </a:lnTo>
                  <a:lnTo>
                    <a:pt x="1334" y="98"/>
                  </a:lnTo>
                  <a:lnTo>
                    <a:pt x="1335" y="109"/>
                  </a:lnTo>
                  <a:lnTo>
                    <a:pt x="1336" y="99"/>
                  </a:lnTo>
                  <a:lnTo>
                    <a:pt x="1337" y="103"/>
                  </a:lnTo>
                  <a:lnTo>
                    <a:pt x="1338" y="100"/>
                  </a:lnTo>
                  <a:lnTo>
                    <a:pt x="1339" y="100"/>
                  </a:lnTo>
                  <a:lnTo>
                    <a:pt x="1341" y="94"/>
                  </a:lnTo>
                  <a:lnTo>
                    <a:pt x="1342" y="96"/>
                  </a:lnTo>
                  <a:lnTo>
                    <a:pt x="1343" y="101"/>
                  </a:lnTo>
                  <a:lnTo>
                    <a:pt x="1344" y="104"/>
                  </a:lnTo>
                  <a:lnTo>
                    <a:pt x="1345" y="101"/>
                  </a:lnTo>
                  <a:lnTo>
                    <a:pt x="1346" y="105"/>
                  </a:lnTo>
                  <a:lnTo>
                    <a:pt x="1347" y="106"/>
                  </a:lnTo>
                  <a:lnTo>
                    <a:pt x="1349" y="104"/>
                  </a:lnTo>
                  <a:lnTo>
                    <a:pt x="1350" y="102"/>
                  </a:lnTo>
                  <a:lnTo>
                    <a:pt x="1351" y="102"/>
                  </a:lnTo>
                  <a:lnTo>
                    <a:pt x="1352" y="101"/>
                  </a:lnTo>
                  <a:lnTo>
                    <a:pt x="1353" y="102"/>
                  </a:lnTo>
                  <a:lnTo>
                    <a:pt x="1354" y="100"/>
                  </a:lnTo>
                  <a:lnTo>
                    <a:pt x="1355" y="98"/>
                  </a:lnTo>
                  <a:lnTo>
                    <a:pt x="1357" y="100"/>
                  </a:lnTo>
                  <a:lnTo>
                    <a:pt x="1358" y="106"/>
                  </a:lnTo>
                  <a:lnTo>
                    <a:pt x="1359" y="101"/>
                  </a:lnTo>
                  <a:lnTo>
                    <a:pt x="1360" y="104"/>
                  </a:lnTo>
                  <a:lnTo>
                    <a:pt x="1361" y="106"/>
                  </a:lnTo>
                  <a:lnTo>
                    <a:pt x="1363" y="103"/>
                  </a:lnTo>
                  <a:lnTo>
                    <a:pt x="1364" y="102"/>
                  </a:lnTo>
                  <a:lnTo>
                    <a:pt x="1365" y="97"/>
                  </a:lnTo>
                  <a:lnTo>
                    <a:pt x="1366" y="106"/>
                  </a:lnTo>
                  <a:lnTo>
                    <a:pt x="1367" y="104"/>
                  </a:lnTo>
                  <a:lnTo>
                    <a:pt x="1368" y="102"/>
                  </a:lnTo>
                  <a:lnTo>
                    <a:pt x="1370" y="94"/>
                  </a:lnTo>
                  <a:lnTo>
                    <a:pt x="1371" y="101"/>
                  </a:lnTo>
                  <a:lnTo>
                    <a:pt x="1372" y="102"/>
                  </a:lnTo>
                  <a:lnTo>
                    <a:pt x="1373" y="99"/>
                  </a:lnTo>
                  <a:lnTo>
                    <a:pt x="1374" y="102"/>
                  </a:lnTo>
                  <a:lnTo>
                    <a:pt x="1375" y="100"/>
                  </a:lnTo>
                  <a:lnTo>
                    <a:pt x="1377" y="107"/>
                  </a:lnTo>
                  <a:lnTo>
                    <a:pt x="1378" y="98"/>
                  </a:lnTo>
                  <a:lnTo>
                    <a:pt x="1379" y="105"/>
                  </a:lnTo>
                  <a:lnTo>
                    <a:pt x="1380" y="100"/>
                  </a:lnTo>
                  <a:lnTo>
                    <a:pt x="1381" y="101"/>
                  </a:lnTo>
                  <a:lnTo>
                    <a:pt x="1382" y="105"/>
                  </a:lnTo>
                  <a:lnTo>
                    <a:pt x="1383" y="100"/>
                  </a:lnTo>
                  <a:lnTo>
                    <a:pt x="1385" y="100"/>
                  </a:lnTo>
                  <a:lnTo>
                    <a:pt x="1386" y="100"/>
                  </a:lnTo>
                  <a:lnTo>
                    <a:pt x="1387" y="104"/>
                  </a:lnTo>
                  <a:lnTo>
                    <a:pt x="1388" y="97"/>
                  </a:lnTo>
                  <a:lnTo>
                    <a:pt x="1389" y="99"/>
                  </a:lnTo>
                  <a:lnTo>
                    <a:pt x="1390" y="101"/>
                  </a:lnTo>
                  <a:lnTo>
                    <a:pt x="1391" y="100"/>
                  </a:lnTo>
                  <a:lnTo>
                    <a:pt x="1393" y="103"/>
                  </a:lnTo>
                  <a:lnTo>
                    <a:pt x="1394" y="100"/>
                  </a:lnTo>
                  <a:lnTo>
                    <a:pt x="1395" y="97"/>
                  </a:lnTo>
                  <a:lnTo>
                    <a:pt x="1396" y="103"/>
                  </a:lnTo>
                  <a:lnTo>
                    <a:pt x="1397" y="102"/>
                  </a:lnTo>
                  <a:lnTo>
                    <a:pt x="1398" y="98"/>
                  </a:lnTo>
                  <a:lnTo>
                    <a:pt x="1400" y="104"/>
                  </a:lnTo>
                  <a:lnTo>
                    <a:pt x="1401" y="102"/>
                  </a:lnTo>
                  <a:lnTo>
                    <a:pt x="1402" y="103"/>
                  </a:lnTo>
                  <a:lnTo>
                    <a:pt x="1403" y="102"/>
                  </a:lnTo>
                  <a:lnTo>
                    <a:pt x="1404" y="104"/>
                  </a:lnTo>
                  <a:lnTo>
                    <a:pt x="1405" y="104"/>
                  </a:lnTo>
                  <a:lnTo>
                    <a:pt x="1407" y="99"/>
                  </a:lnTo>
                  <a:lnTo>
                    <a:pt x="1408" y="100"/>
                  </a:lnTo>
                  <a:lnTo>
                    <a:pt x="1409" y="106"/>
                  </a:lnTo>
                  <a:lnTo>
                    <a:pt x="1410" y="101"/>
                  </a:lnTo>
                  <a:lnTo>
                    <a:pt x="1411" y="102"/>
                  </a:lnTo>
                  <a:lnTo>
                    <a:pt x="1412" y="99"/>
                  </a:lnTo>
                  <a:lnTo>
                    <a:pt x="1414" y="101"/>
                  </a:lnTo>
                  <a:lnTo>
                    <a:pt x="1415" y="101"/>
                  </a:lnTo>
                  <a:lnTo>
                    <a:pt x="1416" y="104"/>
                  </a:lnTo>
                  <a:lnTo>
                    <a:pt x="1417" y="104"/>
                  </a:lnTo>
                  <a:lnTo>
                    <a:pt x="1418" y="103"/>
                  </a:lnTo>
                  <a:lnTo>
                    <a:pt x="1419" y="105"/>
                  </a:lnTo>
                  <a:lnTo>
                    <a:pt x="1421" y="105"/>
                  </a:lnTo>
                  <a:lnTo>
                    <a:pt x="1422" y="100"/>
                  </a:lnTo>
                  <a:lnTo>
                    <a:pt x="1423" y="106"/>
                  </a:lnTo>
                  <a:lnTo>
                    <a:pt x="1424" y="104"/>
                  </a:lnTo>
                  <a:lnTo>
                    <a:pt x="1425" y="106"/>
                  </a:lnTo>
                  <a:lnTo>
                    <a:pt x="1426" y="101"/>
                  </a:lnTo>
                  <a:lnTo>
                    <a:pt x="1427" y="102"/>
                  </a:lnTo>
                  <a:lnTo>
                    <a:pt x="1429" y="100"/>
                  </a:lnTo>
                  <a:lnTo>
                    <a:pt x="1430" y="101"/>
                  </a:lnTo>
                  <a:lnTo>
                    <a:pt x="1431" y="101"/>
                  </a:lnTo>
                  <a:lnTo>
                    <a:pt x="1432" y="102"/>
                  </a:lnTo>
                  <a:lnTo>
                    <a:pt x="1433" y="105"/>
                  </a:lnTo>
                  <a:lnTo>
                    <a:pt x="1434" y="102"/>
                  </a:lnTo>
                  <a:lnTo>
                    <a:pt x="1435" y="97"/>
                  </a:lnTo>
                  <a:lnTo>
                    <a:pt x="1437" y="102"/>
                  </a:lnTo>
                  <a:lnTo>
                    <a:pt x="1438" y="106"/>
                  </a:lnTo>
                  <a:lnTo>
                    <a:pt x="1439" y="104"/>
                  </a:lnTo>
                  <a:lnTo>
                    <a:pt x="1440" y="106"/>
                  </a:lnTo>
                  <a:lnTo>
                    <a:pt x="1441" y="105"/>
                  </a:lnTo>
                  <a:lnTo>
                    <a:pt x="1442" y="100"/>
                  </a:lnTo>
                  <a:lnTo>
                    <a:pt x="1444" y="102"/>
                  </a:lnTo>
                  <a:lnTo>
                    <a:pt x="1445" y="107"/>
                  </a:lnTo>
                  <a:lnTo>
                    <a:pt x="1446" y="99"/>
                  </a:lnTo>
                  <a:lnTo>
                    <a:pt x="1447" y="107"/>
                  </a:lnTo>
                  <a:lnTo>
                    <a:pt x="1448" y="100"/>
                  </a:lnTo>
                  <a:lnTo>
                    <a:pt x="1450" y="109"/>
                  </a:lnTo>
                  <a:lnTo>
                    <a:pt x="1451" y="100"/>
                  </a:lnTo>
                  <a:lnTo>
                    <a:pt x="1452" y="107"/>
                  </a:lnTo>
                  <a:lnTo>
                    <a:pt x="1453" y="107"/>
                  </a:lnTo>
                  <a:lnTo>
                    <a:pt x="1454" y="98"/>
                  </a:lnTo>
                  <a:lnTo>
                    <a:pt x="1455" y="101"/>
                  </a:lnTo>
                  <a:lnTo>
                    <a:pt x="1457" y="105"/>
                  </a:lnTo>
                  <a:lnTo>
                    <a:pt x="1458" y="102"/>
                  </a:lnTo>
                  <a:lnTo>
                    <a:pt x="1459" y="100"/>
                  </a:lnTo>
                  <a:lnTo>
                    <a:pt x="1460" y="99"/>
                  </a:lnTo>
                  <a:lnTo>
                    <a:pt x="1461" y="107"/>
                  </a:lnTo>
                  <a:lnTo>
                    <a:pt x="1462" y="104"/>
                  </a:lnTo>
                  <a:lnTo>
                    <a:pt x="1464" y="100"/>
                  </a:lnTo>
                  <a:lnTo>
                    <a:pt x="1465" y="97"/>
                  </a:lnTo>
                  <a:lnTo>
                    <a:pt x="1466" y="101"/>
                  </a:lnTo>
                  <a:lnTo>
                    <a:pt x="1467" y="99"/>
                  </a:lnTo>
                  <a:lnTo>
                    <a:pt x="1468" y="97"/>
                  </a:lnTo>
                  <a:lnTo>
                    <a:pt x="1469" y="98"/>
                  </a:lnTo>
                  <a:lnTo>
                    <a:pt x="1470" y="100"/>
                  </a:lnTo>
                  <a:lnTo>
                    <a:pt x="1472" y="88"/>
                  </a:lnTo>
                  <a:lnTo>
                    <a:pt x="1473" y="106"/>
                  </a:lnTo>
                  <a:lnTo>
                    <a:pt x="1474" y="104"/>
                  </a:lnTo>
                  <a:lnTo>
                    <a:pt x="1475" y="101"/>
                  </a:lnTo>
                  <a:lnTo>
                    <a:pt x="1476" y="101"/>
                  </a:lnTo>
                  <a:lnTo>
                    <a:pt x="1477" y="103"/>
                  </a:lnTo>
                  <a:lnTo>
                    <a:pt x="1478" y="105"/>
                  </a:lnTo>
                  <a:lnTo>
                    <a:pt x="1480" y="102"/>
                  </a:lnTo>
                  <a:lnTo>
                    <a:pt x="1481" y="98"/>
                  </a:lnTo>
                  <a:lnTo>
                    <a:pt x="1482" y="101"/>
                  </a:lnTo>
                  <a:lnTo>
                    <a:pt x="1483" y="97"/>
                  </a:lnTo>
                  <a:lnTo>
                    <a:pt x="1484" y="99"/>
                  </a:lnTo>
                  <a:lnTo>
                    <a:pt x="1485" y="94"/>
                  </a:lnTo>
                  <a:lnTo>
                    <a:pt x="1487" y="105"/>
                  </a:lnTo>
                  <a:lnTo>
                    <a:pt x="1488" y="97"/>
                  </a:lnTo>
                  <a:lnTo>
                    <a:pt x="1489" y="99"/>
                  </a:lnTo>
                  <a:lnTo>
                    <a:pt x="1490" y="96"/>
                  </a:lnTo>
                  <a:lnTo>
                    <a:pt x="1491" y="100"/>
                  </a:lnTo>
                  <a:lnTo>
                    <a:pt x="1492" y="100"/>
                  </a:lnTo>
                  <a:lnTo>
                    <a:pt x="1494" y="88"/>
                  </a:lnTo>
                  <a:lnTo>
                    <a:pt x="1495" y="96"/>
                  </a:lnTo>
                  <a:lnTo>
                    <a:pt x="1496" y="106"/>
                  </a:lnTo>
                  <a:lnTo>
                    <a:pt x="1497" y="95"/>
                  </a:lnTo>
                  <a:lnTo>
                    <a:pt x="1498" y="102"/>
                  </a:lnTo>
                  <a:lnTo>
                    <a:pt x="1499" y="102"/>
                  </a:lnTo>
                  <a:lnTo>
                    <a:pt x="1501" y="101"/>
                  </a:lnTo>
                  <a:lnTo>
                    <a:pt x="1502" y="101"/>
                  </a:lnTo>
                  <a:lnTo>
                    <a:pt x="1503" y="96"/>
                  </a:lnTo>
                  <a:lnTo>
                    <a:pt x="1504" y="98"/>
                  </a:lnTo>
                  <a:lnTo>
                    <a:pt x="1505" y="101"/>
                  </a:lnTo>
                  <a:lnTo>
                    <a:pt x="1506" y="92"/>
                  </a:lnTo>
                  <a:lnTo>
                    <a:pt x="1508" y="98"/>
                  </a:lnTo>
                  <a:lnTo>
                    <a:pt x="1509" y="103"/>
                  </a:lnTo>
                  <a:lnTo>
                    <a:pt x="1510" y="74"/>
                  </a:lnTo>
                  <a:lnTo>
                    <a:pt x="1511" y="75"/>
                  </a:lnTo>
                  <a:lnTo>
                    <a:pt x="1512" y="89"/>
                  </a:lnTo>
                  <a:lnTo>
                    <a:pt x="1513" y="87"/>
                  </a:lnTo>
                  <a:lnTo>
                    <a:pt x="1514" y="95"/>
                  </a:lnTo>
                  <a:lnTo>
                    <a:pt x="1516" y="94"/>
                  </a:lnTo>
                  <a:lnTo>
                    <a:pt x="1517" y="91"/>
                  </a:lnTo>
                  <a:lnTo>
                    <a:pt x="1518" y="92"/>
                  </a:lnTo>
                  <a:lnTo>
                    <a:pt x="1519" y="107"/>
                  </a:lnTo>
                  <a:lnTo>
                    <a:pt x="1520" y="99"/>
                  </a:lnTo>
                  <a:lnTo>
                    <a:pt x="1521" y="102"/>
                  </a:lnTo>
                  <a:lnTo>
                    <a:pt x="1522" y="102"/>
                  </a:lnTo>
                  <a:lnTo>
                    <a:pt x="1524" y="105"/>
                  </a:lnTo>
                  <a:lnTo>
                    <a:pt x="1525" y="103"/>
                  </a:lnTo>
                  <a:lnTo>
                    <a:pt x="1526" y="99"/>
                  </a:lnTo>
                  <a:lnTo>
                    <a:pt x="1527" y="97"/>
                  </a:lnTo>
                  <a:lnTo>
                    <a:pt x="1528" y="97"/>
                  </a:lnTo>
                  <a:lnTo>
                    <a:pt x="1529" y="104"/>
                  </a:lnTo>
                  <a:lnTo>
                    <a:pt x="1531" y="99"/>
                  </a:lnTo>
                  <a:lnTo>
                    <a:pt x="1532" y="104"/>
                  </a:lnTo>
                  <a:lnTo>
                    <a:pt x="1533" y="104"/>
                  </a:lnTo>
                  <a:lnTo>
                    <a:pt x="1534" y="104"/>
                  </a:lnTo>
                  <a:lnTo>
                    <a:pt x="1535" y="101"/>
                  </a:lnTo>
                  <a:lnTo>
                    <a:pt x="1536" y="99"/>
                  </a:lnTo>
                  <a:lnTo>
                    <a:pt x="1538" y="103"/>
                  </a:lnTo>
                  <a:lnTo>
                    <a:pt x="1539" y="97"/>
                  </a:lnTo>
                  <a:lnTo>
                    <a:pt x="1540" y="101"/>
                  </a:lnTo>
                  <a:lnTo>
                    <a:pt x="1541" y="104"/>
                  </a:lnTo>
                  <a:lnTo>
                    <a:pt x="1542" y="104"/>
                  </a:lnTo>
                  <a:lnTo>
                    <a:pt x="1544" y="80"/>
                  </a:lnTo>
                  <a:lnTo>
                    <a:pt x="1545" y="85"/>
                  </a:lnTo>
                  <a:lnTo>
                    <a:pt x="1546" y="87"/>
                  </a:lnTo>
                  <a:lnTo>
                    <a:pt x="1547" y="94"/>
                  </a:lnTo>
                  <a:lnTo>
                    <a:pt x="1548" y="100"/>
                  </a:lnTo>
                  <a:lnTo>
                    <a:pt x="1549" y="96"/>
                  </a:lnTo>
                  <a:lnTo>
                    <a:pt x="1550" y="100"/>
                  </a:lnTo>
                  <a:lnTo>
                    <a:pt x="1552" y="110"/>
                  </a:lnTo>
                  <a:lnTo>
                    <a:pt x="1553" y="99"/>
                  </a:lnTo>
                  <a:lnTo>
                    <a:pt x="1554" y="99"/>
                  </a:lnTo>
                  <a:lnTo>
                    <a:pt x="1555" y="106"/>
                  </a:lnTo>
                  <a:lnTo>
                    <a:pt x="1556" y="102"/>
                  </a:lnTo>
                  <a:lnTo>
                    <a:pt x="1557" y="108"/>
                  </a:lnTo>
                  <a:lnTo>
                    <a:pt x="1558" y="109"/>
                  </a:lnTo>
                  <a:lnTo>
                    <a:pt x="1560" y="101"/>
                  </a:lnTo>
                  <a:lnTo>
                    <a:pt x="1561" y="101"/>
                  </a:lnTo>
                  <a:lnTo>
                    <a:pt x="1562" y="102"/>
                  </a:lnTo>
                  <a:lnTo>
                    <a:pt x="1563" y="104"/>
                  </a:lnTo>
                  <a:lnTo>
                    <a:pt x="1564" y="102"/>
                  </a:lnTo>
                  <a:lnTo>
                    <a:pt x="1565" y="104"/>
                  </a:lnTo>
                  <a:lnTo>
                    <a:pt x="1567" y="99"/>
                  </a:lnTo>
                  <a:lnTo>
                    <a:pt x="1568" y="103"/>
                  </a:lnTo>
                  <a:lnTo>
                    <a:pt x="1569" y="98"/>
                  </a:lnTo>
                  <a:lnTo>
                    <a:pt x="1570" y="102"/>
                  </a:lnTo>
                  <a:lnTo>
                    <a:pt x="1571" y="100"/>
                  </a:lnTo>
                  <a:lnTo>
                    <a:pt x="1572" y="98"/>
                  </a:lnTo>
                  <a:lnTo>
                    <a:pt x="1574" y="106"/>
                  </a:lnTo>
                  <a:lnTo>
                    <a:pt x="1575" y="108"/>
                  </a:lnTo>
                  <a:lnTo>
                    <a:pt x="1576" y="102"/>
                  </a:lnTo>
                  <a:lnTo>
                    <a:pt x="1577" y="99"/>
                  </a:lnTo>
                  <a:lnTo>
                    <a:pt x="1578" y="100"/>
                  </a:lnTo>
                  <a:lnTo>
                    <a:pt x="1579" y="103"/>
                  </a:lnTo>
                  <a:lnTo>
                    <a:pt x="1581" y="100"/>
                  </a:lnTo>
                  <a:lnTo>
                    <a:pt x="1582" y="101"/>
                  </a:lnTo>
                  <a:lnTo>
                    <a:pt x="1583" y="104"/>
                  </a:lnTo>
                  <a:lnTo>
                    <a:pt x="1584" y="101"/>
                  </a:lnTo>
                  <a:lnTo>
                    <a:pt x="1585" y="97"/>
                  </a:lnTo>
                  <a:lnTo>
                    <a:pt x="1586" y="100"/>
                  </a:lnTo>
                  <a:lnTo>
                    <a:pt x="1588" y="100"/>
                  </a:lnTo>
                  <a:lnTo>
                    <a:pt x="1589" y="107"/>
                  </a:lnTo>
                  <a:lnTo>
                    <a:pt x="1590" y="99"/>
                  </a:lnTo>
                  <a:lnTo>
                    <a:pt x="1591" y="105"/>
                  </a:lnTo>
                  <a:lnTo>
                    <a:pt x="1592" y="104"/>
                  </a:lnTo>
                  <a:lnTo>
                    <a:pt x="1593" y="100"/>
                  </a:lnTo>
                  <a:lnTo>
                    <a:pt x="1595" y="102"/>
                  </a:lnTo>
                  <a:lnTo>
                    <a:pt x="1596" y="99"/>
                  </a:lnTo>
                  <a:lnTo>
                    <a:pt x="1597" y="103"/>
                  </a:lnTo>
                  <a:lnTo>
                    <a:pt x="1598" y="104"/>
                  </a:lnTo>
                  <a:lnTo>
                    <a:pt x="1599" y="96"/>
                  </a:lnTo>
                  <a:lnTo>
                    <a:pt x="1600" y="98"/>
                  </a:lnTo>
                  <a:lnTo>
                    <a:pt x="1601" y="96"/>
                  </a:lnTo>
                  <a:lnTo>
                    <a:pt x="1603" y="108"/>
                  </a:lnTo>
                  <a:lnTo>
                    <a:pt x="1604" y="100"/>
                  </a:lnTo>
                  <a:lnTo>
                    <a:pt x="1605" y="98"/>
                  </a:lnTo>
                  <a:lnTo>
                    <a:pt x="1606" y="103"/>
                  </a:lnTo>
                  <a:lnTo>
                    <a:pt x="1607" y="105"/>
                  </a:lnTo>
                  <a:lnTo>
                    <a:pt x="1608" y="98"/>
                  </a:lnTo>
                  <a:lnTo>
                    <a:pt x="1609" y="98"/>
                  </a:lnTo>
                  <a:lnTo>
                    <a:pt x="1611" y="96"/>
                  </a:lnTo>
                  <a:lnTo>
                    <a:pt x="1612" y="98"/>
                  </a:lnTo>
                  <a:lnTo>
                    <a:pt x="1613" y="107"/>
                  </a:lnTo>
                  <a:lnTo>
                    <a:pt x="1614" y="105"/>
                  </a:lnTo>
                  <a:lnTo>
                    <a:pt x="1615" y="105"/>
                  </a:lnTo>
                  <a:lnTo>
                    <a:pt x="1616" y="101"/>
                  </a:lnTo>
                  <a:lnTo>
                    <a:pt x="1618" y="91"/>
                  </a:lnTo>
                  <a:lnTo>
                    <a:pt x="1619" y="94"/>
                  </a:lnTo>
                  <a:lnTo>
                    <a:pt x="1620" y="99"/>
                  </a:lnTo>
                  <a:lnTo>
                    <a:pt x="1621" y="98"/>
                  </a:lnTo>
                  <a:lnTo>
                    <a:pt x="1622" y="101"/>
                  </a:lnTo>
                  <a:lnTo>
                    <a:pt x="1623" y="56"/>
                  </a:lnTo>
                  <a:lnTo>
                    <a:pt x="1625" y="74"/>
                  </a:lnTo>
                  <a:lnTo>
                    <a:pt x="1626" y="66"/>
                  </a:lnTo>
                  <a:lnTo>
                    <a:pt x="1627" y="70"/>
                  </a:lnTo>
                  <a:lnTo>
                    <a:pt x="1628" y="81"/>
                  </a:lnTo>
                  <a:lnTo>
                    <a:pt x="1629" y="89"/>
                  </a:lnTo>
                  <a:lnTo>
                    <a:pt x="1631" y="87"/>
                  </a:lnTo>
                  <a:lnTo>
                    <a:pt x="1632" y="94"/>
                  </a:lnTo>
                  <a:lnTo>
                    <a:pt x="1633" y="99"/>
                  </a:lnTo>
                  <a:lnTo>
                    <a:pt x="1634" y="100"/>
                  </a:lnTo>
                  <a:lnTo>
                    <a:pt x="1635" y="103"/>
                  </a:lnTo>
                  <a:lnTo>
                    <a:pt x="1636" y="94"/>
                  </a:lnTo>
                  <a:lnTo>
                    <a:pt x="1637" y="97"/>
                  </a:lnTo>
                  <a:lnTo>
                    <a:pt x="1639" y="106"/>
                  </a:lnTo>
                  <a:lnTo>
                    <a:pt x="1640" y="109"/>
                  </a:lnTo>
                  <a:lnTo>
                    <a:pt x="1641" y="98"/>
                  </a:lnTo>
                  <a:lnTo>
                    <a:pt x="1642" y="102"/>
                  </a:lnTo>
                  <a:lnTo>
                    <a:pt x="1643" y="102"/>
                  </a:lnTo>
                  <a:lnTo>
                    <a:pt x="1644" y="102"/>
                  </a:lnTo>
                  <a:lnTo>
                    <a:pt x="1645" y="99"/>
                  </a:lnTo>
                  <a:lnTo>
                    <a:pt x="1647" y="101"/>
                  </a:lnTo>
                  <a:lnTo>
                    <a:pt x="1648" y="100"/>
                  </a:lnTo>
                  <a:lnTo>
                    <a:pt x="1649" y="106"/>
                  </a:lnTo>
                  <a:lnTo>
                    <a:pt x="1650" y="96"/>
                  </a:lnTo>
                  <a:lnTo>
                    <a:pt x="1651" y="96"/>
                  </a:lnTo>
                  <a:lnTo>
                    <a:pt x="1652" y="94"/>
                  </a:lnTo>
                  <a:lnTo>
                    <a:pt x="1654" y="101"/>
                  </a:lnTo>
                  <a:lnTo>
                    <a:pt x="1655" y="99"/>
                  </a:lnTo>
                  <a:lnTo>
                    <a:pt x="1656" y="104"/>
                  </a:lnTo>
                  <a:lnTo>
                    <a:pt x="1657" y="103"/>
                  </a:lnTo>
                  <a:lnTo>
                    <a:pt x="1658" y="100"/>
                  </a:lnTo>
                  <a:lnTo>
                    <a:pt x="1659" y="97"/>
                  </a:lnTo>
                  <a:lnTo>
                    <a:pt x="1661" y="98"/>
                  </a:lnTo>
                  <a:lnTo>
                    <a:pt x="1662" y="98"/>
                  </a:lnTo>
                  <a:lnTo>
                    <a:pt x="1663" y="102"/>
                  </a:lnTo>
                  <a:lnTo>
                    <a:pt x="1664" y="101"/>
                  </a:lnTo>
                  <a:lnTo>
                    <a:pt x="1665" y="109"/>
                  </a:lnTo>
                  <a:lnTo>
                    <a:pt x="1666" y="102"/>
                  </a:lnTo>
                  <a:lnTo>
                    <a:pt x="1668" y="106"/>
                  </a:lnTo>
                  <a:lnTo>
                    <a:pt x="1669" y="96"/>
                  </a:lnTo>
                  <a:lnTo>
                    <a:pt x="1670" y="104"/>
                  </a:lnTo>
                  <a:lnTo>
                    <a:pt x="1671" y="108"/>
                  </a:lnTo>
                  <a:lnTo>
                    <a:pt x="1672" y="105"/>
                  </a:lnTo>
                  <a:lnTo>
                    <a:pt x="1673" y="102"/>
                  </a:lnTo>
                  <a:lnTo>
                    <a:pt x="1675" y="105"/>
                  </a:lnTo>
                  <a:lnTo>
                    <a:pt x="1676" y="101"/>
                  </a:lnTo>
                  <a:lnTo>
                    <a:pt x="1677" y="100"/>
                  </a:lnTo>
                  <a:lnTo>
                    <a:pt x="1678" y="104"/>
                  </a:lnTo>
                  <a:lnTo>
                    <a:pt x="1679" y="98"/>
                  </a:lnTo>
                  <a:lnTo>
                    <a:pt x="1680" y="106"/>
                  </a:lnTo>
                  <a:lnTo>
                    <a:pt x="1681" y="102"/>
                  </a:lnTo>
                  <a:lnTo>
                    <a:pt x="1683" y="104"/>
                  </a:lnTo>
                  <a:lnTo>
                    <a:pt x="1684" y="97"/>
                  </a:lnTo>
                  <a:lnTo>
                    <a:pt x="1685" y="101"/>
                  </a:lnTo>
                  <a:lnTo>
                    <a:pt x="1686" y="102"/>
                  </a:lnTo>
                  <a:lnTo>
                    <a:pt x="1687" y="102"/>
                  </a:lnTo>
                  <a:lnTo>
                    <a:pt x="1688" y="101"/>
                  </a:lnTo>
                  <a:lnTo>
                    <a:pt x="1690" y="102"/>
                  </a:lnTo>
                  <a:lnTo>
                    <a:pt x="1691" y="106"/>
                  </a:lnTo>
                  <a:lnTo>
                    <a:pt x="1692" y="99"/>
                  </a:lnTo>
                  <a:lnTo>
                    <a:pt x="1693" y="102"/>
                  </a:lnTo>
                  <a:lnTo>
                    <a:pt x="1694" y="100"/>
                  </a:lnTo>
                  <a:lnTo>
                    <a:pt x="1695" y="110"/>
                  </a:lnTo>
                  <a:lnTo>
                    <a:pt x="1696" y="103"/>
                  </a:lnTo>
                  <a:lnTo>
                    <a:pt x="1698" y="99"/>
                  </a:lnTo>
                  <a:lnTo>
                    <a:pt x="1699" y="104"/>
                  </a:lnTo>
                  <a:lnTo>
                    <a:pt x="1700" y="105"/>
                  </a:lnTo>
                  <a:lnTo>
                    <a:pt x="1701" y="100"/>
                  </a:lnTo>
                  <a:lnTo>
                    <a:pt x="1702" y="99"/>
                  </a:lnTo>
                  <a:lnTo>
                    <a:pt x="1703" y="98"/>
                  </a:lnTo>
                  <a:lnTo>
                    <a:pt x="1705" y="105"/>
                  </a:lnTo>
                  <a:lnTo>
                    <a:pt x="1706" y="100"/>
                  </a:lnTo>
                  <a:lnTo>
                    <a:pt x="1707" y="101"/>
                  </a:lnTo>
                  <a:lnTo>
                    <a:pt x="1708" y="103"/>
                  </a:lnTo>
                  <a:lnTo>
                    <a:pt x="1709" y="96"/>
                  </a:lnTo>
                  <a:lnTo>
                    <a:pt x="1710" y="87"/>
                  </a:lnTo>
                  <a:lnTo>
                    <a:pt x="1712" y="94"/>
                  </a:lnTo>
                  <a:lnTo>
                    <a:pt x="1713" y="94"/>
                  </a:lnTo>
                  <a:lnTo>
                    <a:pt x="1714" y="101"/>
                  </a:lnTo>
                  <a:lnTo>
                    <a:pt x="1715" y="94"/>
                  </a:lnTo>
                  <a:lnTo>
                    <a:pt x="1716" y="96"/>
                  </a:lnTo>
                  <a:lnTo>
                    <a:pt x="1717" y="100"/>
                  </a:lnTo>
                  <a:lnTo>
                    <a:pt x="1719" y="100"/>
                  </a:lnTo>
                  <a:lnTo>
                    <a:pt x="1720" y="106"/>
                  </a:lnTo>
                  <a:lnTo>
                    <a:pt x="1721" y="94"/>
                  </a:lnTo>
                  <a:lnTo>
                    <a:pt x="1722" y="97"/>
                  </a:lnTo>
                  <a:lnTo>
                    <a:pt x="1723" y="100"/>
                  </a:lnTo>
                  <a:lnTo>
                    <a:pt x="1724" y="104"/>
                  </a:lnTo>
                  <a:lnTo>
                    <a:pt x="1726" y="104"/>
                  </a:lnTo>
                  <a:lnTo>
                    <a:pt x="1727" y="101"/>
                  </a:lnTo>
                  <a:lnTo>
                    <a:pt x="1728" y="100"/>
                  </a:lnTo>
                  <a:lnTo>
                    <a:pt x="1729" y="101"/>
                  </a:lnTo>
                  <a:lnTo>
                    <a:pt x="1730" y="110"/>
                  </a:lnTo>
                  <a:lnTo>
                    <a:pt x="1731" y="98"/>
                  </a:lnTo>
                  <a:lnTo>
                    <a:pt x="1732" y="98"/>
                  </a:lnTo>
                  <a:lnTo>
                    <a:pt x="1734" y="100"/>
                  </a:lnTo>
                  <a:lnTo>
                    <a:pt x="1735" y="104"/>
                  </a:lnTo>
                  <a:lnTo>
                    <a:pt x="1736" y="106"/>
                  </a:lnTo>
                  <a:lnTo>
                    <a:pt x="1737" y="96"/>
                  </a:lnTo>
                  <a:lnTo>
                    <a:pt x="1738" y="94"/>
                  </a:lnTo>
                  <a:lnTo>
                    <a:pt x="1739" y="104"/>
                  </a:lnTo>
                  <a:lnTo>
                    <a:pt x="1741" y="99"/>
                  </a:lnTo>
                  <a:lnTo>
                    <a:pt x="1742" y="102"/>
                  </a:lnTo>
                  <a:lnTo>
                    <a:pt x="1743" y="103"/>
                  </a:lnTo>
                  <a:lnTo>
                    <a:pt x="1744" y="104"/>
                  </a:lnTo>
                  <a:lnTo>
                    <a:pt x="1745" y="98"/>
                  </a:lnTo>
                  <a:lnTo>
                    <a:pt x="1746" y="106"/>
                  </a:lnTo>
                  <a:lnTo>
                    <a:pt x="1748" y="100"/>
                  </a:lnTo>
                  <a:lnTo>
                    <a:pt x="1749" y="94"/>
                  </a:lnTo>
                  <a:lnTo>
                    <a:pt x="1750" y="102"/>
                  </a:lnTo>
                  <a:lnTo>
                    <a:pt x="1751" y="102"/>
                  </a:lnTo>
                  <a:lnTo>
                    <a:pt x="1752" y="100"/>
                  </a:lnTo>
                  <a:lnTo>
                    <a:pt x="1753" y="104"/>
                  </a:lnTo>
                  <a:lnTo>
                    <a:pt x="1755" y="103"/>
                  </a:lnTo>
                  <a:lnTo>
                    <a:pt x="1756" y="102"/>
                  </a:lnTo>
                  <a:lnTo>
                    <a:pt x="1757" y="104"/>
                  </a:lnTo>
                  <a:lnTo>
                    <a:pt x="1758" y="98"/>
                  </a:lnTo>
                  <a:lnTo>
                    <a:pt x="1759" y="103"/>
                  </a:lnTo>
                  <a:lnTo>
                    <a:pt x="1760" y="104"/>
                  </a:lnTo>
                  <a:lnTo>
                    <a:pt x="1762" y="103"/>
                  </a:lnTo>
                  <a:lnTo>
                    <a:pt x="1763" y="104"/>
                  </a:lnTo>
                  <a:lnTo>
                    <a:pt x="1764" y="99"/>
                  </a:lnTo>
                  <a:lnTo>
                    <a:pt x="1765" y="95"/>
                  </a:lnTo>
                  <a:lnTo>
                    <a:pt x="1766" y="63"/>
                  </a:lnTo>
                  <a:lnTo>
                    <a:pt x="1767" y="53"/>
                  </a:lnTo>
                  <a:lnTo>
                    <a:pt x="1768" y="67"/>
                  </a:lnTo>
                  <a:lnTo>
                    <a:pt x="1770" y="77"/>
                  </a:lnTo>
                  <a:lnTo>
                    <a:pt x="1771" y="87"/>
                  </a:lnTo>
                  <a:lnTo>
                    <a:pt x="1772" y="87"/>
                  </a:lnTo>
                  <a:lnTo>
                    <a:pt x="1773" y="91"/>
                  </a:lnTo>
                  <a:lnTo>
                    <a:pt x="1774" y="95"/>
                  </a:lnTo>
                  <a:lnTo>
                    <a:pt x="1775" y="98"/>
                  </a:lnTo>
                  <a:lnTo>
                    <a:pt x="1776" y="96"/>
                  </a:lnTo>
                  <a:lnTo>
                    <a:pt x="1778" y="102"/>
                  </a:lnTo>
                  <a:lnTo>
                    <a:pt x="1779" y="100"/>
                  </a:lnTo>
                  <a:lnTo>
                    <a:pt x="1780" y="102"/>
                  </a:lnTo>
                  <a:lnTo>
                    <a:pt x="1781" y="102"/>
                  </a:lnTo>
                  <a:lnTo>
                    <a:pt x="1782" y="100"/>
                  </a:lnTo>
                  <a:lnTo>
                    <a:pt x="1783" y="95"/>
                  </a:lnTo>
                  <a:lnTo>
                    <a:pt x="1785" y="107"/>
                  </a:lnTo>
                  <a:lnTo>
                    <a:pt x="1786" y="98"/>
                  </a:lnTo>
                  <a:lnTo>
                    <a:pt x="1787" y="105"/>
                  </a:lnTo>
                  <a:lnTo>
                    <a:pt x="1788" y="101"/>
                  </a:lnTo>
                  <a:lnTo>
                    <a:pt x="1789" y="101"/>
                  </a:lnTo>
                  <a:lnTo>
                    <a:pt x="1790" y="100"/>
                  </a:lnTo>
                  <a:lnTo>
                    <a:pt x="1792" y="106"/>
                  </a:lnTo>
                  <a:lnTo>
                    <a:pt x="1793" y="109"/>
                  </a:lnTo>
                  <a:lnTo>
                    <a:pt x="1794" y="102"/>
                  </a:lnTo>
                  <a:lnTo>
                    <a:pt x="1795" y="99"/>
                  </a:lnTo>
                  <a:lnTo>
                    <a:pt x="1796" y="93"/>
                  </a:lnTo>
                  <a:lnTo>
                    <a:pt x="1797" y="95"/>
                  </a:lnTo>
                  <a:lnTo>
                    <a:pt x="1799" y="106"/>
                  </a:lnTo>
                  <a:lnTo>
                    <a:pt x="1800" y="99"/>
                  </a:lnTo>
                  <a:lnTo>
                    <a:pt x="1801" y="100"/>
                  </a:lnTo>
                  <a:lnTo>
                    <a:pt x="1802" y="104"/>
                  </a:lnTo>
                  <a:lnTo>
                    <a:pt x="1803" y="105"/>
                  </a:lnTo>
                  <a:lnTo>
                    <a:pt x="1804" y="104"/>
                  </a:lnTo>
                  <a:lnTo>
                    <a:pt x="1806" y="100"/>
                  </a:lnTo>
                  <a:lnTo>
                    <a:pt x="1807" y="105"/>
                  </a:lnTo>
                  <a:lnTo>
                    <a:pt x="1808" y="98"/>
                  </a:lnTo>
                  <a:lnTo>
                    <a:pt x="1809" y="96"/>
                  </a:lnTo>
                  <a:lnTo>
                    <a:pt x="1810" y="98"/>
                  </a:lnTo>
                  <a:lnTo>
                    <a:pt x="1811" y="104"/>
                  </a:lnTo>
                  <a:lnTo>
                    <a:pt x="1813" y="101"/>
                  </a:lnTo>
                  <a:lnTo>
                    <a:pt x="1814" y="106"/>
                  </a:lnTo>
                  <a:lnTo>
                    <a:pt x="1815" y="102"/>
                  </a:lnTo>
                  <a:lnTo>
                    <a:pt x="1816" y="101"/>
                  </a:lnTo>
                  <a:lnTo>
                    <a:pt x="1817" y="103"/>
                  </a:lnTo>
                  <a:lnTo>
                    <a:pt x="1818" y="101"/>
                  </a:lnTo>
                  <a:lnTo>
                    <a:pt x="1819" y="106"/>
                  </a:lnTo>
                  <a:lnTo>
                    <a:pt x="1821" y="110"/>
                  </a:lnTo>
                  <a:lnTo>
                    <a:pt x="1822" y="103"/>
                  </a:lnTo>
                  <a:lnTo>
                    <a:pt x="1823" y="101"/>
                  </a:lnTo>
                  <a:lnTo>
                    <a:pt x="1824" y="101"/>
                  </a:lnTo>
                  <a:lnTo>
                    <a:pt x="1825" y="102"/>
                  </a:lnTo>
                  <a:lnTo>
                    <a:pt x="1826" y="101"/>
                  </a:lnTo>
                  <a:lnTo>
                    <a:pt x="1827" y="99"/>
                  </a:lnTo>
                  <a:lnTo>
                    <a:pt x="1829" y="106"/>
                  </a:lnTo>
                  <a:lnTo>
                    <a:pt x="1830" y="97"/>
                  </a:lnTo>
                  <a:lnTo>
                    <a:pt x="1831" y="104"/>
                  </a:lnTo>
                  <a:lnTo>
                    <a:pt x="1832" y="97"/>
                  </a:lnTo>
                  <a:lnTo>
                    <a:pt x="1833" y="102"/>
                  </a:lnTo>
                  <a:lnTo>
                    <a:pt x="1835" y="102"/>
                  </a:lnTo>
                  <a:lnTo>
                    <a:pt x="1836" y="100"/>
                  </a:lnTo>
                  <a:lnTo>
                    <a:pt x="1837" y="96"/>
                  </a:lnTo>
                  <a:lnTo>
                    <a:pt x="1838" y="106"/>
                  </a:lnTo>
                  <a:lnTo>
                    <a:pt x="1839" y="102"/>
                  </a:lnTo>
                  <a:lnTo>
                    <a:pt x="1840" y="98"/>
                  </a:lnTo>
                  <a:lnTo>
                    <a:pt x="1842" y="105"/>
                  </a:lnTo>
                  <a:lnTo>
                    <a:pt x="1843" y="102"/>
                  </a:lnTo>
                  <a:lnTo>
                    <a:pt x="1844" y="100"/>
                  </a:lnTo>
                  <a:lnTo>
                    <a:pt x="1845" y="105"/>
                  </a:lnTo>
                  <a:lnTo>
                    <a:pt x="1846" y="95"/>
                  </a:lnTo>
                  <a:lnTo>
                    <a:pt x="1847" y="79"/>
                  </a:lnTo>
                  <a:lnTo>
                    <a:pt x="1849" y="85"/>
                  </a:lnTo>
                  <a:lnTo>
                    <a:pt x="1850" y="92"/>
                  </a:lnTo>
                  <a:lnTo>
                    <a:pt x="1851" y="91"/>
                  </a:lnTo>
                  <a:lnTo>
                    <a:pt x="1852" y="98"/>
                  </a:lnTo>
                  <a:lnTo>
                    <a:pt x="1853" y="100"/>
                  </a:lnTo>
                  <a:lnTo>
                    <a:pt x="1854" y="101"/>
                  </a:lnTo>
                  <a:lnTo>
                    <a:pt x="1855" y="106"/>
                  </a:lnTo>
                  <a:lnTo>
                    <a:pt x="1857" y="102"/>
                  </a:lnTo>
                  <a:lnTo>
                    <a:pt x="1858" y="100"/>
                  </a:lnTo>
                  <a:lnTo>
                    <a:pt x="1859" y="97"/>
                  </a:lnTo>
                  <a:lnTo>
                    <a:pt x="1860" y="94"/>
                  </a:lnTo>
                  <a:lnTo>
                    <a:pt x="1861" y="105"/>
                  </a:lnTo>
                  <a:lnTo>
                    <a:pt x="1862" y="91"/>
                  </a:lnTo>
                  <a:lnTo>
                    <a:pt x="1863" y="97"/>
                  </a:lnTo>
                  <a:lnTo>
                    <a:pt x="1865" y="90"/>
                  </a:lnTo>
                  <a:lnTo>
                    <a:pt x="1866" y="91"/>
                  </a:lnTo>
                  <a:lnTo>
                    <a:pt x="1867" y="96"/>
                  </a:lnTo>
                  <a:lnTo>
                    <a:pt x="1868" y="99"/>
                  </a:lnTo>
                  <a:lnTo>
                    <a:pt x="1869" y="103"/>
                  </a:lnTo>
                  <a:lnTo>
                    <a:pt x="1870" y="94"/>
                  </a:lnTo>
                  <a:lnTo>
                    <a:pt x="1872" y="96"/>
                  </a:lnTo>
                  <a:lnTo>
                    <a:pt x="1873" y="105"/>
                  </a:lnTo>
                  <a:lnTo>
                    <a:pt x="1874" y="106"/>
                  </a:lnTo>
                  <a:lnTo>
                    <a:pt x="1875" y="99"/>
                  </a:lnTo>
                  <a:lnTo>
                    <a:pt x="1876" y="103"/>
                  </a:lnTo>
                  <a:lnTo>
                    <a:pt x="1877" y="99"/>
                  </a:lnTo>
                  <a:lnTo>
                    <a:pt x="1879" y="105"/>
                  </a:lnTo>
                  <a:lnTo>
                    <a:pt x="1880" y="100"/>
                  </a:lnTo>
                  <a:lnTo>
                    <a:pt x="1881" y="101"/>
                  </a:lnTo>
                  <a:lnTo>
                    <a:pt x="1882" y="98"/>
                  </a:lnTo>
                  <a:lnTo>
                    <a:pt x="1883" y="105"/>
                  </a:lnTo>
                  <a:lnTo>
                    <a:pt x="1884" y="104"/>
                  </a:lnTo>
                  <a:lnTo>
                    <a:pt x="1886" y="91"/>
                  </a:lnTo>
                  <a:lnTo>
                    <a:pt x="1887" y="99"/>
                  </a:lnTo>
                  <a:lnTo>
                    <a:pt x="1888" y="100"/>
                  </a:lnTo>
                  <a:lnTo>
                    <a:pt x="1889" y="98"/>
                  </a:lnTo>
                  <a:lnTo>
                    <a:pt x="1890" y="104"/>
                  </a:lnTo>
                  <a:lnTo>
                    <a:pt x="1891" y="93"/>
                  </a:lnTo>
                  <a:lnTo>
                    <a:pt x="1893" y="105"/>
                  </a:lnTo>
                  <a:lnTo>
                    <a:pt x="1894" y="106"/>
                  </a:lnTo>
                  <a:lnTo>
                    <a:pt x="1895" y="107"/>
                  </a:lnTo>
                  <a:lnTo>
                    <a:pt x="1896" y="96"/>
                  </a:lnTo>
                  <a:lnTo>
                    <a:pt x="1897" y="108"/>
                  </a:lnTo>
                  <a:lnTo>
                    <a:pt x="1898" y="106"/>
                  </a:lnTo>
                  <a:lnTo>
                    <a:pt x="1899" y="105"/>
                  </a:lnTo>
                  <a:lnTo>
                    <a:pt x="1901" y="104"/>
                  </a:lnTo>
                  <a:lnTo>
                    <a:pt x="1902" y="102"/>
                  </a:lnTo>
                  <a:lnTo>
                    <a:pt x="1903" y="96"/>
                  </a:lnTo>
                  <a:lnTo>
                    <a:pt x="1904" y="106"/>
                  </a:lnTo>
                  <a:lnTo>
                    <a:pt x="1905" y="98"/>
                  </a:lnTo>
                  <a:lnTo>
                    <a:pt x="1906" y="109"/>
                  </a:lnTo>
                  <a:lnTo>
                    <a:pt x="1908" y="100"/>
                  </a:lnTo>
                  <a:lnTo>
                    <a:pt x="1909" y="98"/>
                  </a:lnTo>
                  <a:lnTo>
                    <a:pt x="1910" y="107"/>
                  </a:lnTo>
                  <a:lnTo>
                    <a:pt x="1911" y="102"/>
                  </a:lnTo>
                  <a:lnTo>
                    <a:pt x="1912" y="104"/>
                  </a:lnTo>
                  <a:lnTo>
                    <a:pt x="1913" y="106"/>
                  </a:lnTo>
                  <a:lnTo>
                    <a:pt x="1914" y="104"/>
                  </a:lnTo>
                  <a:lnTo>
                    <a:pt x="1916" y="103"/>
                  </a:lnTo>
                  <a:lnTo>
                    <a:pt x="1917" y="96"/>
                  </a:lnTo>
                  <a:lnTo>
                    <a:pt x="1918" y="97"/>
                  </a:lnTo>
                  <a:lnTo>
                    <a:pt x="1919" y="101"/>
                  </a:lnTo>
                  <a:lnTo>
                    <a:pt x="1920" y="106"/>
                  </a:lnTo>
                  <a:lnTo>
                    <a:pt x="1922" y="102"/>
                  </a:lnTo>
                  <a:lnTo>
                    <a:pt x="1923" y="104"/>
                  </a:lnTo>
                  <a:lnTo>
                    <a:pt x="1924" y="100"/>
                  </a:lnTo>
                  <a:lnTo>
                    <a:pt x="1925" y="106"/>
                  </a:lnTo>
                  <a:lnTo>
                    <a:pt x="1926" y="104"/>
                  </a:lnTo>
                  <a:lnTo>
                    <a:pt x="1927" y="96"/>
                  </a:lnTo>
                  <a:lnTo>
                    <a:pt x="1929" y="100"/>
                  </a:lnTo>
                  <a:lnTo>
                    <a:pt x="1930" y="104"/>
                  </a:lnTo>
                  <a:lnTo>
                    <a:pt x="1931" y="106"/>
                  </a:lnTo>
                  <a:lnTo>
                    <a:pt x="1932" y="97"/>
                  </a:lnTo>
                  <a:lnTo>
                    <a:pt x="1933" y="105"/>
                  </a:lnTo>
                  <a:lnTo>
                    <a:pt x="1934" y="98"/>
                  </a:lnTo>
                  <a:lnTo>
                    <a:pt x="1936" y="94"/>
                  </a:lnTo>
                  <a:lnTo>
                    <a:pt x="1937" y="100"/>
                  </a:lnTo>
                  <a:lnTo>
                    <a:pt x="1938" y="96"/>
                  </a:lnTo>
                  <a:lnTo>
                    <a:pt x="1939" y="104"/>
                  </a:lnTo>
                  <a:lnTo>
                    <a:pt x="1940" y="101"/>
                  </a:lnTo>
                  <a:lnTo>
                    <a:pt x="1941" y="102"/>
                  </a:lnTo>
                  <a:lnTo>
                    <a:pt x="1942" y="106"/>
                  </a:lnTo>
                  <a:lnTo>
                    <a:pt x="1944" y="96"/>
                  </a:lnTo>
                  <a:lnTo>
                    <a:pt x="1945" y="101"/>
                  </a:lnTo>
                  <a:lnTo>
                    <a:pt x="1946" y="98"/>
                  </a:lnTo>
                  <a:lnTo>
                    <a:pt x="1947" y="102"/>
                  </a:lnTo>
                  <a:lnTo>
                    <a:pt x="1948" y="107"/>
                  </a:lnTo>
                  <a:lnTo>
                    <a:pt x="1949" y="104"/>
                  </a:lnTo>
                  <a:lnTo>
                    <a:pt x="1950" y="101"/>
                  </a:lnTo>
                  <a:lnTo>
                    <a:pt x="1952" y="95"/>
                  </a:lnTo>
                  <a:lnTo>
                    <a:pt x="1953" y="101"/>
                  </a:lnTo>
                  <a:lnTo>
                    <a:pt x="1954" y="102"/>
                  </a:lnTo>
                  <a:lnTo>
                    <a:pt x="1955" y="101"/>
                  </a:lnTo>
                  <a:lnTo>
                    <a:pt x="1956" y="100"/>
                  </a:lnTo>
                  <a:lnTo>
                    <a:pt x="1957" y="100"/>
                  </a:lnTo>
                  <a:lnTo>
                    <a:pt x="1959" y="103"/>
                  </a:lnTo>
                  <a:lnTo>
                    <a:pt x="1960" y="104"/>
                  </a:lnTo>
                  <a:lnTo>
                    <a:pt x="1961" y="104"/>
                  </a:lnTo>
                  <a:lnTo>
                    <a:pt x="1962" y="102"/>
                  </a:lnTo>
                  <a:lnTo>
                    <a:pt x="1963" y="94"/>
                  </a:lnTo>
                  <a:lnTo>
                    <a:pt x="1964" y="104"/>
                  </a:lnTo>
                  <a:lnTo>
                    <a:pt x="1966" y="101"/>
                  </a:lnTo>
                  <a:lnTo>
                    <a:pt x="1967" y="100"/>
                  </a:lnTo>
                  <a:lnTo>
                    <a:pt x="1968" y="101"/>
                  </a:lnTo>
                  <a:lnTo>
                    <a:pt x="1969" y="96"/>
                  </a:lnTo>
                  <a:lnTo>
                    <a:pt x="1970" y="100"/>
                  </a:lnTo>
                  <a:lnTo>
                    <a:pt x="1971" y="102"/>
                  </a:lnTo>
                  <a:lnTo>
                    <a:pt x="1973" y="100"/>
                  </a:lnTo>
                  <a:lnTo>
                    <a:pt x="1974" y="98"/>
                  </a:lnTo>
                  <a:lnTo>
                    <a:pt x="1975" y="102"/>
                  </a:lnTo>
                  <a:lnTo>
                    <a:pt x="1976" y="98"/>
                  </a:lnTo>
                  <a:lnTo>
                    <a:pt x="1977" y="100"/>
                  </a:lnTo>
                  <a:lnTo>
                    <a:pt x="1978" y="102"/>
                  </a:lnTo>
                  <a:lnTo>
                    <a:pt x="1980" y="105"/>
                  </a:lnTo>
                  <a:lnTo>
                    <a:pt x="1981" y="102"/>
                  </a:lnTo>
                  <a:lnTo>
                    <a:pt x="1982" y="101"/>
                  </a:lnTo>
                  <a:lnTo>
                    <a:pt x="1983" y="100"/>
                  </a:lnTo>
                  <a:lnTo>
                    <a:pt x="1984" y="100"/>
                  </a:lnTo>
                  <a:lnTo>
                    <a:pt x="1985" y="104"/>
                  </a:lnTo>
                  <a:lnTo>
                    <a:pt x="1986" y="102"/>
                  </a:lnTo>
                  <a:lnTo>
                    <a:pt x="1988" y="99"/>
                  </a:lnTo>
                  <a:lnTo>
                    <a:pt x="1989" y="98"/>
                  </a:lnTo>
                  <a:lnTo>
                    <a:pt x="1990" y="104"/>
                  </a:lnTo>
                  <a:lnTo>
                    <a:pt x="1991" y="95"/>
                  </a:lnTo>
                  <a:lnTo>
                    <a:pt x="1992" y="102"/>
                  </a:lnTo>
                  <a:lnTo>
                    <a:pt x="1993" y="97"/>
                  </a:lnTo>
                  <a:lnTo>
                    <a:pt x="1994" y="103"/>
                  </a:lnTo>
                  <a:lnTo>
                    <a:pt x="1996" y="101"/>
                  </a:lnTo>
                  <a:lnTo>
                    <a:pt x="1997" y="102"/>
                  </a:lnTo>
                  <a:lnTo>
                    <a:pt x="1998" y="98"/>
                  </a:lnTo>
                  <a:lnTo>
                    <a:pt x="1999" y="98"/>
                  </a:lnTo>
                  <a:lnTo>
                    <a:pt x="2000" y="107"/>
                  </a:lnTo>
                  <a:lnTo>
                    <a:pt x="2001" y="94"/>
                  </a:lnTo>
                  <a:lnTo>
                    <a:pt x="2003" y="102"/>
                  </a:lnTo>
                  <a:lnTo>
                    <a:pt x="2004" y="97"/>
                  </a:lnTo>
                  <a:lnTo>
                    <a:pt x="2005" y="106"/>
                  </a:lnTo>
                  <a:lnTo>
                    <a:pt x="2006" y="107"/>
                  </a:lnTo>
                  <a:lnTo>
                    <a:pt x="2007" y="108"/>
                  </a:lnTo>
                  <a:lnTo>
                    <a:pt x="2008" y="104"/>
                  </a:lnTo>
                  <a:lnTo>
                    <a:pt x="2010" y="101"/>
                  </a:lnTo>
                  <a:lnTo>
                    <a:pt x="2011" y="102"/>
                  </a:lnTo>
                  <a:lnTo>
                    <a:pt x="2012" y="97"/>
                  </a:lnTo>
                  <a:lnTo>
                    <a:pt x="2013" y="102"/>
                  </a:lnTo>
                  <a:lnTo>
                    <a:pt x="2014" y="106"/>
                  </a:lnTo>
                  <a:lnTo>
                    <a:pt x="2016" y="102"/>
                  </a:lnTo>
                  <a:lnTo>
                    <a:pt x="2017" y="104"/>
                  </a:lnTo>
                  <a:lnTo>
                    <a:pt x="2018" y="104"/>
                  </a:lnTo>
                  <a:lnTo>
                    <a:pt x="2019" y="102"/>
                  </a:lnTo>
                  <a:lnTo>
                    <a:pt x="2020" y="103"/>
                  </a:lnTo>
                  <a:lnTo>
                    <a:pt x="2021" y="100"/>
                  </a:lnTo>
                  <a:lnTo>
                    <a:pt x="2022" y="97"/>
                  </a:lnTo>
                  <a:lnTo>
                    <a:pt x="2024" y="96"/>
                  </a:lnTo>
                  <a:lnTo>
                    <a:pt x="2025" y="94"/>
                  </a:lnTo>
                  <a:lnTo>
                    <a:pt x="2026" y="100"/>
                  </a:lnTo>
                  <a:lnTo>
                    <a:pt x="2027" y="102"/>
                  </a:lnTo>
                  <a:lnTo>
                    <a:pt x="2028" y="102"/>
                  </a:lnTo>
                  <a:lnTo>
                    <a:pt x="2029" y="94"/>
                  </a:lnTo>
                  <a:lnTo>
                    <a:pt x="2031" y="99"/>
                  </a:lnTo>
                  <a:lnTo>
                    <a:pt x="2032" y="98"/>
                  </a:lnTo>
                  <a:lnTo>
                    <a:pt x="2033" y="96"/>
                  </a:lnTo>
                  <a:lnTo>
                    <a:pt x="2034" y="98"/>
                  </a:lnTo>
                  <a:lnTo>
                    <a:pt x="2035" y="97"/>
                  </a:lnTo>
                  <a:lnTo>
                    <a:pt x="2036" y="102"/>
                  </a:lnTo>
                  <a:lnTo>
                    <a:pt x="2037" y="104"/>
                  </a:lnTo>
                  <a:lnTo>
                    <a:pt x="2039" y="105"/>
                  </a:lnTo>
                  <a:lnTo>
                    <a:pt x="2040" y="106"/>
                  </a:lnTo>
                  <a:lnTo>
                    <a:pt x="2041" y="102"/>
                  </a:lnTo>
                  <a:lnTo>
                    <a:pt x="2042" y="103"/>
                  </a:lnTo>
                  <a:lnTo>
                    <a:pt x="2043" y="102"/>
                  </a:lnTo>
                  <a:lnTo>
                    <a:pt x="2044" y="100"/>
                  </a:lnTo>
                  <a:lnTo>
                    <a:pt x="2046" y="102"/>
                  </a:lnTo>
                  <a:lnTo>
                    <a:pt x="2047" y="98"/>
                  </a:lnTo>
                  <a:lnTo>
                    <a:pt x="2048" y="92"/>
                  </a:lnTo>
                  <a:lnTo>
                    <a:pt x="2049" y="103"/>
                  </a:lnTo>
                  <a:lnTo>
                    <a:pt x="2050" y="102"/>
                  </a:lnTo>
                  <a:lnTo>
                    <a:pt x="2051" y="103"/>
                  </a:lnTo>
                  <a:lnTo>
                    <a:pt x="2053" y="102"/>
                  </a:lnTo>
                  <a:lnTo>
                    <a:pt x="2054" y="99"/>
                  </a:lnTo>
                  <a:lnTo>
                    <a:pt x="2055" y="104"/>
                  </a:lnTo>
                  <a:lnTo>
                    <a:pt x="2056" y="97"/>
                  </a:lnTo>
                  <a:lnTo>
                    <a:pt x="2057" y="102"/>
                  </a:lnTo>
                  <a:lnTo>
                    <a:pt x="2058" y="96"/>
                  </a:lnTo>
                  <a:lnTo>
                    <a:pt x="2060" y="104"/>
                  </a:lnTo>
                  <a:lnTo>
                    <a:pt x="2061" y="99"/>
                  </a:lnTo>
                  <a:lnTo>
                    <a:pt x="2062" y="94"/>
                  </a:lnTo>
                  <a:lnTo>
                    <a:pt x="2063" y="102"/>
                  </a:lnTo>
                  <a:lnTo>
                    <a:pt x="2064" y="96"/>
                  </a:lnTo>
                  <a:lnTo>
                    <a:pt x="2065" y="95"/>
                  </a:lnTo>
                  <a:lnTo>
                    <a:pt x="2067" y="101"/>
                  </a:lnTo>
                  <a:lnTo>
                    <a:pt x="2068" y="102"/>
                  </a:lnTo>
                  <a:lnTo>
                    <a:pt x="2069" y="97"/>
                  </a:lnTo>
                  <a:lnTo>
                    <a:pt x="2070" y="105"/>
                  </a:lnTo>
                  <a:lnTo>
                    <a:pt x="2071" y="100"/>
                  </a:lnTo>
                  <a:lnTo>
                    <a:pt x="2072" y="104"/>
                  </a:lnTo>
                  <a:lnTo>
                    <a:pt x="2073" y="104"/>
                  </a:lnTo>
                  <a:lnTo>
                    <a:pt x="2075" y="104"/>
                  </a:lnTo>
                  <a:lnTo>
                    <a:pt x="2076" y="102"/>
                  </a:lnTo>
                  <a:lnTo>
                    <a:pt x="2077" y="101"/>
                  </a:lnTo>
                  <a:lnTo>
                    <a:pt x="2078" y="100"/>
                  </a:lnTo>
                  <a:lnTo>
                    <a:pt x="2079" y="100"/>
                  </a:lnTo>
                  <a:lnTo>
                    <a:pt x="2080" y="102"/>
                  </a:lnTo>
                  <a:lnTo>
                    <a:pt x="2081" y="100"/>
                  </a:lnTo>
                  <a:lnTo>
                    <a:pt x="2083" y="103"/>
                  </a:lnTo>
                  <a:lnTo>
                    <a:pt x="2084" y="98"/>
                  </a:lnTo>
                  <a:lnTo>
                    <a:pt x="2085" y="104"/>
                  </a:lnTo>
                  <a:lnTo>
                    <a:pt x="2086" y="99"/>
                  </a:lnTo>
                  <a:lnTo>
                    <a:pt x="2087" y="100"/>
                  </a:lnTo>
                  <a:lnTo>
                    <a:pt x="2088" y="102"/>
                  </a:lnTo>
                  <a:lnTo>
                    <a:pt x="2090" y="100"/>
                  </a:lnTo>
                  <a:lnTo>
                    <a:pt x="2091" y="103"/>
                  </a:lnTo>
                  <a:lnTo>
                    <a:pt x="2092" y="102"/>
                  </a:lnTo>
                  <a:lnTo>
                    <a:pt x="2093" y="95"/>
                  </a:lnTo>
                  <a:lnTo>
                    <a:pt x="2094" y="98"/>
                  </a:lnTo>
                  <a:lnTo>
                    <a:pt x="2095" y="100"/>
                  </a:lnTo>
                  <a:lnTo>
                    <a:pt x="2097" y="106"/>
                  </a:lnTo>
                  <a:lnTo>
                    <a:pt x="2098" y="103"/>
                  </a:lnTo>
                  <a:lnTo>
                    <a:pt x="2099" y="101"/>
                  </a:lnTo>
                  <a:lnTo>
                    <a:pt x="2100" y="98"/>
                  </a:lnTo>
                  <a:lnTo>
                    <a:pt x="2101" y="94"/>
                  </a:lnTo>
                  <a:lnTo>
                    <a:pt x="2103" y="95"/>
                  </a:lnTo>
                  <a:lnTo>
                    <a:pt x="2104" y="96"/>
                  </a:lnTo>
                  <a:lnTo>
                    <a:pt x="2105" y="104"/>
                  </a:lnTo>
                  <a:lnTo>
                    <a:pt x="2106" y="100"/>
                  </a:lnTo>
                  <a:lnTo>
                    <a:pt x="2107" y="101"/>
                  </a:lnTo>
                  <a:lnTo>
                    <a:pt x="2108" y="102"/>
                  </a:lnTo>
                  <a:lnTo>
                    <a:pt x="2109" y="103"/>
                  </a:lnTo>
                  <a:lnTo>
                    <a:pt x="2111" y="103"/>
                  </a:lnTo>
                  <a:lnTo>
                    <a:pt x="2112" y="104"/>
                  </a:lnTo>
                  <a:lnTo>
                    <a:pt x="2113" y="98"/>
                  </a:lnTo>
                  <a:lnTo>
                    <a:pt x="2114" y="102"/>
                  </a:lnTo>
                  <a:lnTo>
                    <a:pt x="2115" y="96"/>
                  </a:lnTo>
                  <a:lnTo>
                    <a:pt x="2116" y="102"/>
                  </a:lnTo>
                  <a:lnTo>
                    <a:pt x="2117" y="106"/>
                  </a:lnTo>
                  <a:lnTo>
                    <a:pt x="2119" y="104"/>
                  </a:lnTo>
                  <a:lnTo>
                    <a:pt x="2120" y="107"/>
                  </a:lnTo>
                  <a:lnTo>
                    <a:pt x="2121" y="102"/>
                  </a:lnTo>
                  <a:lnTo>
                    <a:pt x="2122" y="100"/>
                  </a:lnTo>
                  <a:lnTo>
                    <a:pt x="2123" y="103"/>
                  </a:lnTo>
                  <a:lnTo>
                    <a:pt x="2124" y="93"/>
                  </a:lnTo>
                  <a:lnTo>
                    <a:pt x="2126" y="103"/>
                  </a:lnTo>
                  <a:lnTo>
                    <a:pt x="2127" y="101"/>
                  </a:lnTo>
                  <a:lnTo>
                    <a:pt x="2128" y="100"/>
                  </a:lnTo>
                  <a:lnTo>
                    <a:pt x="2129" y="104"/>
                  </a:lnTo>
                  <a:lnTo>
                    <a:pt x="2130" y="102"/>
                  </a:lnTo>
                  <a:lnTo>
                    <a:pt x="2131" y="98"/>
                  </a:lnTo>
                  <a:lnTo>
                    <a:pt x="2133" y="102"/>
                  </a:lnTo>
                  <a:lnTo>
                    <a:pt x="2134" y="96"/>
                  </a:lnTo>
                  <a:lnTo>
                    <a:pt x="2135" y="104"/>
                  </a:lnTo>
                  <a:lnTo>
                    <a:pt x="2136" y="100"/>
                  </a:lnTo>
                  <a:lnTo>
                    <a:pt x="2137" y="101"/>
                  </a:lnTo>
                  <a:lnTo>
                    <a:pt x="2138" y="100"/>
                  </a:lnTo>
                  <a:lnTo>
                    <a:pt x="2140" y="104"/>
                  </a:lnTo>
                  <a:lnTo>
                    <a:pt x="2141" y="102"/>
                  </a:lnTo>
                  <a:lnTo>
                    <a:pt x="2142" y="106"/>
                  </a:lnTo>
                  <a:lnTo>
                    <a:pt x="2143" y="102"/>
                  </a:lnTo>
                  <a:lnTo>
                    <a:pt x="2144" y="94"/>
                  </a:lnTo>
                  <a:lnTo>
                    <a:pt x="2145" y="98"/>
                  </a:lnTo>
                  <a:lnTo>
                    <a:pt x="2147" y="100"/>
                  </a:lnTo>
                  <a:lnTo>
                    <a:pt x="2148" y="107"/>
                  </a:lnTo>
                  <a:lnTo>
                    <a:pt x="2149" y="100"/>
                  </a:lnTo>
                  <a:lnTo>
                    <a:pt x="2150" y="100"/>
                  </a:lnTo>
                  <a:lnTo>
                    <a:pt x="2151" y="102"/>
                  </a:lnTo>
                  <a:lnTo>
                    <a:pt x="2152" y="98"/>
                  </a:lnTo>
                  <a:lnTo>
                    <a:pt x="2154" y="102"/>
                  </a:lnTo>
                  <a:lnTo>
                    <a:pt x="2155" y="100"/>
                  </a:lnTo>
                  <a:lnTo>
                    <a:pt x="2156" y="99"/>
                  </a:lnTo>
                  <a:lnTo>
                    <a:pt x="2157" y="102"/>
                  </a:lnTo>
                  <a:lnTo>
                    <a:pt x="2158" y="103"/>
                  </a:lnTo>
                  <a:lnTo>
                    <a:pt x="2159" y="96"/>
                  </a:lnTo>
                  <a:lnTo>
                    <a:pt x="2160" y="102"/>
                  </a:lnTo>
                  <a:lnTo>
                    <a:pt x="2162" y="93"/>
                  </a:lnTo>
                  <a:lnTo>
                    <a:pt x="2163" y="98"/>
                  </a:lnTo>
                  <a:lnTo>
                    <a:pt x="2164" y="100"/>
                  </a:lnTo>
                  <a:lnTo>
                    <a:pt x="2165" y="103"/>
                  </a:lnTo>
                  <a:lnTo>
                    <a:pt x="2166" y="102"/>
                  </a:lnTo>
                  <a:lnTo>
                    <a:pt x="2167" y="97"/>
                  </a:lnTo>
                  <a:lnTo>
                    <a:pt x="2168" y="106"/>
                  </a:lnTo>
                  <a:lnTo>
                    <a:pt x="2170" y="100"/>
                  </a:lnTo>
                  <a:lnTo>
                    <a:pt x="2171" y="104"/>
                  </a:lnTo>
                  <a:lnTo>
                    <a:pt x="2172" y="101"/>
                  </a:lnTo>
                  <a:lnTo>
                    <a:pt x="2173" y="101"/>
                  </a:lnTo>
                  <a:lnTo>
                    <a:pt x="2174" y="103"/>
                  </a:lnTo>
                  <a:lnTo>
                    <a:pt x="2175" y="102"/>
                  </a:lnTo>
                  <a:lnTo>
                    <a:pt x="2177" y="105"/>
                  </a:lnTo>
                  <a:lnTo>
                    <a:pt x="2178" y="95"/>
                  </a:lnTo>
                  <a:lnTo>
                    <a:pt x="2179" y="104"/>
                  </a:lnTo>
                  <a:lnTo>
                    <a:pt x="2180" y="100"/>
                  </a:lnTo>
                  <a:lnTo>
                    <a:pt x="2181" y="102"/>
                  </a:lnTo>
                  <a:lnTo>
                    <a:pt x="2182" y="96"/>
                  </a:lnTo>
                  <a:lnTo>
                    <a:pt x="2184" y="99"/>
                  </a:lnTo>
                  <a:lnTo>
                    <a:pt x="2185" y="104"/>
                  </a:lnTo>
                  <a:lnTo>
                    <a:pt x="2186" y="102"/>
                  </a:lnTo>
                  <a:lnTo>
                    <a:pt x="2187" y="104"/>
                  </a:lnTo>
                  <a:lnTo>
                    <a:pt x="2188" y="107"/>
                  </a:lnTo>
                  <a:lnTo>
                    <a:pt x="2189" y="102"/>
                  </a:lnTo>
                  <a:lnTo>
                    <a:pt x="2191" y="98"/>
                  </a:lnTo>
                  <a:lnTo>
                    <a:pt x="2192" y="98"/>
                  </a:lnTo>
                  <a:lnTo>
                    <a:pt x="2193" y="97"/>
                  </a:lnTo>
                  <a:lnTo>
                    <a:pt x="2194" y="101"/>
                  </a:lnTo>
                  <a:lnTo>
                    <a:pt x="2195" y="104"/>
                  </a:lnTo>
                  <a:lnTo>
                    <a:pt x="2196" y="108"/>
                  </a:lnTo>
                  <a:lnTo>
                    <a:pt x="2198" y="105"/>
                  </a:lnTo>
                  <a:lnTo>
                    <a:pt x="2199" y="97"/>
                  </a:lnTo>
                  <a:lnTo>
                    <a:pt x="2200" y="103"/>
                  </a:lnTo>
                  <a:lnTo>
                    <a:pt x="2201" y="95"/>
                  </a:lnTo>
                  <a:lnTo>
                    <a:pt x="2202" y="95"/>
                  </a:lnTo>
                  <a:lnTo>
                    <a:pt x="2203" y="99"/>
                  </a:lnTo>
                  <a:lnTo>
                    <a:pt x="2204" y="104"/>
                  </a:lnTo>
                  <a:lnTo>
                    <a:pt x="2206" y="95"/>
                  </a:lnTo>
                  <a:lnTo>
                    <a:pt x="2207" y="103"/>
                  </a:lnTo>
                  <a:lnTo>
                    <a:pt x="2208" y="94"/>
                  </a:lnTo>
                  <a:lnTo>
                    <a:pt x="2209" y="104"/>
                  </a:lnTo>
                  <a:lnTo>
                    <a:pt x="2210" y="100"/>
                  </a:lnTo>
                  <a:lnTo>
                    <a:pt x="2211" y="106"/>
                  </a:lnTo>
                  <a:lnTo>
                    <a:pt x="2213" y="96"/>
                  </a:lnTo>
                  <a:lnTo>
                    <a:pt x="2214" y="102"/>
                  </a:lnTo>
                  <a:lnTo>
                    <a:pt x="2215" y="105"/>
                  </a:lnTo>
                  <a:lnTo>
                    <a:pt x="2216" y="101"/>
                  </a:lnTo>
                  <a:lnTo>
                    <a:pt x="2217" y="104"/>
                  </a:lnTo>
                  <a:lnTo>
                    <a:pt x="2218" y="100"/>
                  </a:lnTo>
                  <a:lnTo>
                    <a:pt x="2220" y="98"/>
                  </a:lnTo>
                  <a:lnTo>
                    <a:pt x="2221" y="102"/>
                  </a:lnTo>
                  <a:lnTo>
                    <a:pt x="2222" y="105"/>
                  </a:lnTo>
                  <a:lnTo>
                    <a:pt x="2223" y="101"/>
                  </a:lnTo>
                  <a:lnTo>
                    <a:pt x="2224" y="106"/>
                  </a:lnTo>
                  <a:lnTo>
                    <a:pt x="2225" y="99"/>
                  </a:lnTo>
                  <a:lnTo>
                    <a:pt x="2227" y="100"/>
                  </a:lnTo>
                  <a:lnTo>
                    <a:pt x="2228" y="101"/>
                  </a:lnTo>
                  <a:lnTo>
                    <a:pt x="2229" y="100"/>
                  </a:lnTo>
                  <a:lnTo>
                    <a:pt x="2230" y="104"/>
                  </a:lnTo>
                  <a:lnTo>
                    <a:pt x="2231" y="100"/>
                  </a:lnTo>
                  <a:lnTo>
                    <a:pt x="2232" y="106"/>
                  </a:lnTo>
                  <a:lnTo>
                    <a:pt x="2234" y="102"/>
                  </a:lnTo>
                  <a:lnTo>
                    <a:pt x="2235" y="100"/>
                  </a:lnTo>
                  <a:lnTo>
                    <a:pt x="2236" y="105"/>
                  </a:lnTo>
                  <a:lnTo>
                    <a:pt x="2237" y="100"/>
                  </a:lnTo>
                  <a:lnTo>
                    <a:pt x="2238" y="99"/>
                  </a:lnTo>
                  <a:lnTo>
                    <a:pt x="2239" y="100"/>
                  </a:lnTo>
                  <a:lnTo>
                    <a:pt x="2240" y="103"/>
                  </a:lnTo>
                  <a:lnTo>
                    <a:pt x="2242" y="101"/>
                  </a:lnTo>
                  <a:lnTo>
                    <a:pt x="2243" y="98"/>
                  </a:lnTo>
                  <a:lnTo>
                    <a:pt x="2244" y="102"/>
                  </a:lnTo>
                  <a:lnTo>
                    <a:pt x="2245" y="93"/>
                  </a:lnTo>
                  <a:lnTo>
                    <a:pt x="2246" y="101"/>
                  </a:lnTo>
                  <a:lnTo>
                    <a:pt x="2247" y="101"/>
                  </a:lnTo>
                  <a:lnTo>
                    <a:pt x="2248" y="100"/>
                  </a:lnTo>
                  <a:lnTo>
                    <a:pt x="2250" y="96"/>
                  </a:lnTo>
                  <a:lnTo>
                    <a:pt x="2251" y="101"/>
                  </a:lnTo>
                  <a:lnTo>
                    <a:pt x="2252" y="100"/>
                  </a:lnTo>
                  <a:lnTo>
                    <a:pt x="2253" y="103"/>
                  </a:lnTo>
                  <a:lnTo>
                    <a:pt x="2254" y="106"/>
                  </a:lnTo>
                  <a:lnTo>
                    <a:pt x="2255" y="102"/>
                  </a:lnTo>
                  <a:lnTo>
                    <a:pt x="2257" y="97"/>
                  </a:lnTo>
                  <a:lnTo>
                    <a:pt x="2258" y="102"/>
                  </a:lnTo>
                  <a:lnTo>
                    <a:pt x="2259" y="98"/>
                  </a:lnTo>
                  <a:lnTo>
                    <a:pt x="2260" y="96"/>
                  </a:lnTo>
                  <a:lnTo>
                    <a:pt x="2261" y="98"/>
                  </a:lnTo>
                  <a:lnTo>
                    <a:pt x="2262" y="101"/>
                  </a:lnTo>
                  <a:lnTo>
                    <a:pt x="2264" y="101"/>
                  </a:lnTo>
                  <a:lnTo>
                    <a:pt x="2265" y="94"/>
                  </a:lnTo>
                  <a:lnTo>
                    <a:pt x="2266" y="102"/>
                  </a:lnTo>
                  <a:lnTo>
                    <a:pt x="2267" y="101"/>
                  </a:lnTo>
                  <a:lnTo>
                    <a:pt x="2268" y="104"/>
                  </a:lnTo>
                  <a:lnTo>
                    <a:pt x="2269" y="104"/>
                  </a:lnTo>
                  <a:lnTo>
                    <a:pt x="2271" y="104"/>
                  </a:lnTo>
                  <a:lnTo>
                    <a:pt x="2272" y="108"/>
                  </a:lnTo>
                  <a:lnTo>
                    <a:pt x="2273" y="102"/>
                  </a:lnTo>
                  <a:lnTo>
                    <a:pt x="2274" y="101"/>
                  </a:lnTo>
                  <a:lnTo>
                    <a:pt x="2275" y="101"/>
                  </a:lnTo>
                  <a:lnTo>
                    <a:pt x="2276" y="102"/>
                  </a:lnTo>
                  <a:lnTo>
                    <a:pt x="2278" y="100"/>
                  </a:lnTo>
                  <a:lnTo>
                    <a:pt x="2279" y="99"/>
                  </a:lnTo>
                  <a:lnTo>
                    <a:pt x="2280" y="103"/>
                  </a:lnTo>
                  <a:lnTo>
                    <a:pt x="2281" y="96"/>
                  </a:lnTo>
                  <a:lnTo>
                    <a:pt x="2282" y="97"/>
                  </a:lnTo>
                  <a:lnTo>
                    <a:pt x="2283" y="101"/>
                  </a:lnTo>
                  <a:lnTo>
                    <a:pt x="2285" y="104"/>
                  </a:lnTo>
                  <a:lnTo>
                    <a:pt x="2286" y="105"/>
                  </a:lnTo>
                  <a:lnTo>
                    <a:pt x="2287" y="98"/>
                  </a:lnTo>
                  <a:lnTo>
                    <a:pt x="2288" y="102"/>
                  </a:lnTo>
                  <a:lnTo>
                    <a:pt x="2289" y="104"/>
                  </a:lnTo>
                  <a:lnTo>
                    <a:pt x="2290" y="104"/>
                  </a:lnTo>
                  <a:lnTo>
                    <a:pt x="2291" y="102"/>
                  </a:lnTo>
                  <a:lnTo>
                    <a:pt x="2293" y="101"/>
                  </a:lnTo>
                  <a:lnTo>
                    <a:pt x="2294" y="95"/>
                  </a:lnTo>
                  <a:lnTo>
                    <a:pt x="2295" y="102"/>
                  </a:lnTo>
                  <a:lnTo>
                    <a:pt x="2296" y="105"/>
                  </a:lnTo>
                  <a:lnTo>
                    <a:pt x="2297" y="100"/>
                  </a:lnTo>
                  <a:lnTo>
                    <a:pt x="2298" y="107"/>
                  </a:lnTo>
                  <a:lnTo>
                    <a:pt x="2299" y="105"/>
                  </a:lnTo>
                  <a:lnTo>
                    <a:pt x="2301" y="105"/>
                  </a:lnTo>
                  <a:lnTo>
                    <a:pt x="2302" y="98"/>
                  </a:lnTo>
                  <a:lnTo>
                    <a:pt x="2303" y="101"/>
                  </a:lnTo>
                  <a:lnTo>
                    <a:pt x="2304" y="104"/>
                  </a:lnTo>
                  <a:lnTo>
                    <a:pt x="2305" y="98"/>
                  </a:lnTo>
                  <a:lnTo>
                    <a:pt x="2307" y="103"/>
                  </a:lnTo>
                  <a:lnTo>
                    <a:pt x="2308" y="97"/>
                  </a:lnTo>
                  <a:lnTo>
                    <a:pt x="2309" y="98"/>
                  </a:lnTo>
                  <a:lnTo>
                    <a:pt x="2310" y="106"/>
                  </a:lnTo>
                  <a:lnTo>
                    <a:pt x="2311" y="108"/>
                  </a:lnTo>
                  <a:lnTo>
                    <a:pt x="2312" y="104"/>
                  </a:lnTo>
                  <a:lnTo>
                    <a:pt x="2314" y="96"/>
                  </a:lnTo>
                  <a:lnTo>
                    <a:pt x="2315" y="104"/>
                  </a:lnTo>
                  <a:lnTo>
                    <a:pt x="2316" y="96"/>
                  </a:lnTo>
                  <a:lnTo>
                    <a:pt x="2317" y="103"/>
                  </a:lnTo>
                  <a:lnTo>
                    <a:pt x="2318" y="104"/>
                  </a:lnTo>
                  <a:lnTo>
                    <a:pt x="2319" y="107"/>
                  </a:lnTo>
                  <a:lnTo>
                    <a:pt x="2321" y="102"/>
                  </a:lnTo>
                  <a:lnTo>
                    <a:pt x="2322" y="101"/>
                  </a:lnTo>
                  <a:lnTo>
                    <a:pt x="2323" y="93"/>
                  </a:lnTo>
                  <a:lnTo>
                    <a:pt x="2324" y="101"/>
                  </a:lnTo>
                  <a:lnTo>
                    <a:pt x="2325" y="105"/>
                  </a:lnTo>
                  <a:lnTo>
                    <a:pt x="2326" y="104"/>
                  </a:lnTo>
                  <a:lnTo>
                    <a:pt x="2327" y="102"/>
                  </a:lnTo>
                  <a:lnTo>
                    <a:pt x="2329" y="106"/>
                  </a:lnTo>
                  <a:lnTo>
                    <a:pt x="2330" y="107"/>
                  </a:lnTo>
                  <a:lnTo>
                    <a:pt x="2331" y="108"/>
                  </a:lnTo>
                  <a:lnTo>
                    <a:pt x="2332" y="100"/>
                  </a:lnTo>
                  <a:lnTo>
                    <a:pt x="2333" y="98"/>
                  </a:lnTo>
                  <a:lnTo>
                    <a:pt x="2334" y="100"/>
                  </a:lnTo>
                  <a:lnTo>
                    <a:pt x="2335" y="106"/>
                  </a:lnTo>
                  <a:lnTo>
                    <a:pt x="2337" y="105"/>
                  </a:lnTo>
                  <a:lnTo>
                    <a:pt x="2338" y="103"/>
                  </a:lnTo>
                  <a:lnTo>
                    <a:pt x="2339" y="105"/>
                  </a:lnTo>
                  <a:lnTo>
                    <a:pt x="2340" y="106"/>
                  </a:lnTo>
                  <a:lnTo>
                    <a:pt x="2341" y="108"/>
                  </a:lnTo>
                  <a:lnTo>
                    <a:pt x="2342" y="94"/>
                  </a:lnTo>
                  <a:lnTo>
                    <a:pt x="2344" y="94"/>
                  </a:lnTo>
                  <a:lnTo>
                    <a:pt x="2345" y="102"/>
                  </a:lnTo>
                  <a:lnTo>
                    <a:pt x="2346" y="97"/>
                  </a:lnTo>
                  <a:lnTo>
                    <a:pt x="2347" y="101"/>
                  </a:lnTo>
                  <a:lnTo>
                    <a:pt x="2348" y="98"/>
                  </a:lnTo>
                  <a:lnTo>
                    <a:pt x="2349" y="101"/>
                  </a:lnTo>
                  <a:lnTo>
                    <a:pt x="2351" y="93"/>
                  </a:lnTo>
                  <a:lnTo>
                    <a:pt x="2352" y="102"/>
                  </a:lnTo>
                  <a:lnTo>
                    <a:pt x="2353" y="98"/>
                  </a:lnTo>
                  <a:lnTo>
                    <a:pt x="2354" y="99"/>
                  </a:lnTo>
                  <a:lnTo>
                    <a:pt x="2355" y="98"/>
                  </a:lnTo>
                  <a:lnTo>
                    <a:pt x="2356" y="95"/>
                  </a:lnTo>
                  <a:lnTo>
                    <a:pt x="2358" y="101"/>
                  </a:lnTo>
                  <a:lnTo>
                    <a:pt x="2359" y="108"/>
                  </a:lnTo>
                  <a:lnTo>
                    <a:pt x="2360" y="105"/>
                  </a:lnTo>
                  <a:lnTo>
                    <a:pt x="2361" y="102"/>
                  </a:lnTo>
                  <a:lnTo>
                    <a:pt x="2362" y="104"/>
                  </a:lnTo>
                  <a:lnTo>
                    <a:pt x="2363" y="104"/>
                  </a:lnTo>
                  <a:lnTo>
                    <a:pt x="2365" y="106"/>
                  </a:lnTo>
                  <a:lnTo>
                    <a:pt x="2366" y="99"/>
                  </a:lnTo>
                  <a:lnTo>
                    <a:pt x="2367" y="100"/>
                  </a:lnTo>
                  <a:lnTo>
                    <a:pt x="2368" y="102"/>
                  </a:lnTo>
                  <a:lnTo>
                    <a:pt x="2369" y="99"/>
                  </a:lnTo>
                  <a:lnTo>
                    <a:pt x="2370" y="106"/>
                  </a:lnTo>
                  <a:lnTo>
                    <a:pt x="2371" y="100"/>
                  </a:lnTo>
                  <a:lnTo>
                    <a:pt x="2373" y="97"/>
                  </a:lnTo>
                  <a:lnTo>
                    <a:pt x="2374" y="102"/>
                  </a:lnTo>
                  <a:lnTo>
                    <a:pt x="2375" y="106"/>
                  </a:lnTo>
                  <a:lnTo>
                    <a:pt x="2376" y="96"/>
                  </a:lnTo>
                  <a:lnTo>
                    <a:pt x="2377" y="96"/>
                  </a:lnTo>
                  <a:lnTo>
                    <a:pt x="2378" y="105"/>
                  </a:lnTo>
                  <a:lnTo>
                    <a:pt x="2380" y="104"/>
                  </a:lnTo>
                  <a:lnTo>
                    <a:pt x="2381" y="100"/>
                  </a:lnTo>
                  <a:lnTo>
                    <a:pt x="2382" y="99"/>
                  </a:lnTo>
                  <a:lnTo>
                    <a:pt x="2383" y="104"/>
                  </a:lnTo>
                  <a:lnTo>
                    <a:pt x="2384" y="105"/>
                  </a:lnTo>
                  <a:lnTo>
                    <a:pt x="2385" y="96"/>
                  </a:lnTo>
                  <a:lnTo>
                    <a:pt x="2386" y="104"/>
                  </a:lnTo>
                  <a:lnTo>
                    <a:pt x="2388" y="103"/>
                  </a:lnTo>
                  <a:lnTo>
                    <a:pt x="2389" y="102"/>
                  </a:lnTo>
                  <a:lnTo>
                    <a:pt x="2390" y="100"/>
                  </a:lnTo>
                  <a:lnTo>
                    <a:pt x="2391" y="98"/>
                  </a:lnTo>
                  <a:lnTo>
                    <a:pt x="2392" y="98"/>
                  </a:lnTo>
                  <a:lnTo>
                    <a:pt x="2394" y="93"/>
                  </a:lnTo>
                  <a:lnTo>
                    <a:pt x="2395" y="98"/>
                  </a:lnTo>
                  <a:lnTo>
                    <a:pt x="2396" y="99"/>
                  </a:lnTo>
                  <a:lnTo>
                    <a:pt x="2397" y="98"/>
                  </a:lnTo>
                  <a:lnTo>
                    <a:pt x="2398" y="99"/>
                  </a:lnTo>
                  <a:lnTo>
                    <a:pt x="2399" y="96"/>
                  </a:lnTo>
                  <a:lnTo>
                    <a:pt x="2401" y="104"/>
                  </a:lnTo>
                  <a:lnTo>
                    <a:pt x="2402" y="108"/>
                  </a:lnTo>
                  <a:lnTo>
                    <a:pt x="2403" y="99"/>
                  </a:lnTo>
                  <a:lnTo>
                    <a:pt x="2404" y="102"/>
                  </a:lnTo>
                  <a:lnTo>
                    <a:pt x="2405" y="95"/>
                  </a:lnTo>
                  <a:lnTo>
                    <a:pt x="2406" y="100"/>
                  </a:lnTo>
                  <a:lnTo>
                    <a:pt x="2408" y="102"/>
                  </a:lnTo>
                  <a:lnTo>
                    <a:pt x="2409" y="81"/>
                  </a:lnTo>
                  <a:lnTo>
                    <a:pt x="2410" y="45"/>
                  </a:lnTo>
                  <a:lnTo>
                    <a:pt x="2411" y="42"/>
                  </a:lnTo>
                  <a:lnTo>
                    <a:pt x="2412" y="58"/>
                  </a:lnTo>
                  <a:lnTo>
                    <a:pt x="2413" y="63"/>
                  </a:lnTo>
                  <a:lnTo>
                    <a:pt x="2414" y="86"/>
                  </a:lnTo>
                  <a:lnTo>
                    <a:pt x="2416" y="96"/>
                  </a:lnTo>
                  <a:lnTo>
                    <a:pt x="2417" y="84"/>
                  </a:lnTo>
                  <a:lnTo>
                    <a:pt x="2418" y="92"/>
                  </a:lnTo>
                  <a:lnTo>
                    <a:pt x="2419" y="96"/>
                  </a:lnTo>
                  <a:lnTo>
                    <a:pt x="2420" y="97"/>
                  </a:lnTo>
                  <a:lnTo>
                    <a:pt x="2421" y="100"/>
                  </a:lnTo>
                  <a:lnTo>
                    <a:pt x="2422" y="102"/>
                  </a:lnTo>
                  <a:lnTo>
                    <a:pt x="2424" y="94"/>
                  </a:lnTo>
                  <a:lnTo>
                    <a:pt x="2425" y="96"/>
                  </a:lnTo>
                  <a:lnTo>
                    <a:pt x="2426" y="103"/>
                  </a:lnTo>
                  <a:lnTo>
                    <a:pt x="2427" y="103"/>
                  </a:lnTo>
                  <a:lnTo>
                    <a:pt x="2428" y="100"/>
                  </a:lnTo>
                  <a:lnTo>
                    <a:pt x="2429" y="105"/>
                  </a:lnTo>
                  <a:lnTo>
                    <a:pt x="2431" y="98"/>
                  </a:lnTo>
                  <a:lnTo>
                    <a:pt x="2432" y="98"/>
                  </a:lnTo>
                  <a:lnTo>
                    <a:pt x="2433" y="101"/>
                  </a:lnTo>
                  <a:lnTo>
                    <a:pt x="2434" y="102"/>
                  </a:lnTo>
                  <a:lnTo>
                    <a:pt x="2435" y="106"/>
                  </a:lnTo>
                  <a:lnTo>
                    <a:pt x="2436" y="100"/>
                  </a:lnTo>
                  <a:lnTo>
                    <a:pt x="2438" y="102"/>
                  </a:lnTo>
                  <a:lnTo>
                    <a:pt x="2439" y="101"/>
                  </a:lnTo>
                  <a:lnTo>
                    <a:pt x="2440" y="97"/>
                  </a:lnTo>
                  <a:lnTo>
                    <a:pt x="2441" y="102"/>
                  </a:lnTo>
                  <a:lnTo>
                    <a:pt x="2442" y="102"/>
                  </a:lnTo>
                  <a:lnTo>
                    <a:pt x="2443" y="105"/>
                  </a:lnTo>
                  <a:lnTo>
                    <a:pt x="2445" y="100"/>
                  </a:lnTo>
                  <a:lnTo>
                    <a:pt x="2446" y="99"/>
                  </a:lnTo>
                  <a:lnTo>
                    <a:pt x="2447" y="91"/>
                  </a:lnTo>
                  <a:lnTo>
                    <a:pt x="2448" y="92"/>
                  </a:lnTo>
                  <a:lnTo>
                    <a:pt x="2449" y="93"/>
                  </a:lnTo>
                  <a:lnTo>
                    <a:pt x="2450" y="89"/>
                  </a:lnTo>
                  <a:lnTo>
                    <a:pt x="2452" y="97"/>
                  </a:lnTo>
                  <a:lnTo>
                    <a:pt x="2453" y="100"/>
                  </a:lnTo>
                  <a:lnTo>
                    <a:pt x="2454" y="100"/>
                  </a:lnTo>
                  <a:lnTo>
                    <a:pt x="2455" y="96"/>
                  </a:lnTo>
                  <a:lnTo>
                    <a:pt x="2456" y="106"/>
                  </a:lnTo>
                  <a:lnTo>
                    <a:pt x="2457" y="101"/>
                  </a:lnTo>
                  <a:lnTo>
                    <a:pt x="2458" y="102"/>
                  </a:lnTo>
                  <a:lnTo>
                    <a:pt x="2460" y="105"/>
                  </a:lnTo>
                  <a:lnTo>
                    <a:pt x="2461" y="103"/>
                  </a:lnTo>
                  <a:lnTo>
                    <a:pt x="2462" y="105"/>
                  </a:lnTo>
                  <a:lnTo>
                    <a:pt x="2463" y="95"/>
                  </a:lnTo>
                  <a:lnTo>
                    <a:pt x="2464" y="100"/>
                  </a:lnTo>
                  <a:lnTo>
                    <a:pt x="2465" y="103"/>
                  </a:lnTo>
                  <a:lnTo>
                    <a:pt x="2466" y="96"/>
                  </a:lnTo>
                  <a:lnTo>
                    <a:pt x="2468" y="100"/>
                  </a:lnTo>
                  <a:lnTo>
                    <a:pt x="2469" y="103"/>
                  </a:lnTo>
                  <a:lnTo>
                    <a:pt x="2470" y="100"/>
                  </a:lnTo>
                  <a:lnTo>
                    <a:pt x="2471" y="108"/>
                  </a:lnTo>
                  <a:lnTo>
                    <a:pt x="2472" y="102"/>
                  </a:lnTo>
                  <a:lnTo>
                    <a:pt x="2473" y="100"/>
                  </a:lnTo>
                  <a:lnTo>
                    <a:pt x="2475" y="104"/>
                  </a:lnTo>
                  <a:lnTo>
                    <a:pt x="2476" y="103"/>
                  </a:lnTo>
                  <a:lnTo>
                    <a:pt x="2477" y="103"/>
                  </a:lnTo>
                  <a:lnTo>
                    <a:pt x="2478" y="103"/>
                  </a:lnTo>
                  <a:lnTo>
                    <a:pt x="2479" y="108"/>
                  </a:lnTo>
                  <a:lnTo>
                    <a:pt x="2480" y="96"/>
                  </a:lnTo>
                  <a:lnTo>
                    <a:pt x="2482" y="98"/>
                  </a:lnTo>
                  <a:lnTo>
                    <a:pt x="2483" y="105"/>
                  </a:lnTo>
                  <a:lnTo>
                    <a:pt x="2484" y="101"/>
                  </a:lnTo>
                  <a:lnTo>
                    <a:pt x="2485" y="102"/>
                  </a:lnTo>
                  <a:lnTo>
                    <a:pt x="2486" y="105"/>
                  </a:lnTo>
                  <a:lnTo>
                    <a:pt x="2488" y="100"/>
                  </a:lnTo>
                  <a:lnTo>
                    <a:pt x="2489" y="97"/>
                  </a:lnTo>
                  <a:lnTo>
                    <a:pt x="2490" y="100"/>
                  </a:lnTo>
                  <a:lnTo>
                    <a:pt x="2491" y="102"/>
                  </a:lnTo>
                  <a:lnTo>
                    <a:pt x="2492" y="100"/>
                  </a:lnTo>
                  <a:lnTo>
                    <a:pt x="2493" y="102"/>
                  </a:lnTo>
                  <a:lnTo>
                    <a:pt x="2494" y="102"/>
                  </a:lnTo>
                  <a:lnTo>
                    <a:pt x="2496" y="100"/>
                  </a:lnTo>
                  <a:lnTo>
                    <a:pt x="2497" y="100"/>
                  </a:lnTo>
                  <a:lnTo>
                    <a:pt x="2498" y="103"/>
                  </a:lnTo>
                  <a:lnTo>
                    <a:pt x="2499" y="102"/>
                  </a:lnTo>
                  <a:lnTo>
                    <a:pt x="2500" y="99"/>
                  </a:lnTo>
                  <a:lnTo>
                    <a:pt x="2501" y="104"/>
                  </a:lnTo>
                  <a:lnTo>
                    <a:pt x="2503" y="95"/>
                  </a:lnTo>
                  <a:lnTo>
                    <a:pt x="2504" y="103"/>
                  </a:lnTo>
                  <a:lnTo>
                    <a:pt x="2505" y="96"/>
                  </a:lnTo>
                  <a:lnTo>
                    <a:pt x="2506" y="105"/>
                  </a:lnTo>
                  <a:lnTo>
                    <a:pt x="2507" y="102"/>
                  </a:lnTo>
                  <a:lnTo>
                    <a:pt x="2508" y="100"/>
                  </a:lnTo>
                  <a:lnTo>
                    <a:pt x="2509" y="105"/>
                  </a:lnTo>
                  <a:lnTo>
                    <a:pt x="2511" y="106"/>
                  </a:lnTo>
                  <a:lnTo>
                    <a:pt x="2512" y="97"/>
                  </a:lnTo>
                  <a:lnTo>
                    <a:pt x="2513" y="101"/>
                  </a:lnTo>
                  <a:lnTo>
                    <a:pt x="2514" y="91"/>
                  </a:lnTo>
                  <a:lnTo>
                    <a:pt x="2515" y="96"/>
                  </a:lnTo>
                  <a:lnTo>
                    <a:pt x="2516" y="101"/>
                  </a:lnTo>
                  <a:lnTo>
                    <a:pt x="2518" y="101"/>
                  </a:lnTo>
                  <a:lnTo>
                    <a:pt x="2519" y="98"/>
                  </a:lnTo>
                  <a:lnTo>
                    <a:pt x="2520" y="109"/>
                  </a:lnTo>
                  <a:lnTo>
                    <a:pt x="2521" y="102"/>
                  </a:lnTo>
                  <a:lnTo>
                    <a:pt x="2522" y="101"/>
                  </a:lnTo>
                  <a:lnTo>
                    <a:pt x="2523" y="104"/>
                  </a:lnTo>
                  <a:lnTo>
                    <a:pt x="2525" y="106"/>
                  </a:lnTo>
                  <a:lnTo>
                    <a:pt x="2526" y="103"/>
                  </a:lnTo>
                  <a:lnTo>
                    <a:pt x="2527" y="102"/>
                  </a:lnTo>
                  <a:lnTo>
                    <a:pt x="2528" y="102"/>
                  </a:lnTo>
                  <a:lnTo>
                    <a:pt x="2529" y="99"/>
                  </a:lnTo>
                  <a:lnTo>
                    <a:pt x="2530" y="102"/>
                  </a:lnTo>
                  <a:lnTo>
                    <a:pt x="2532" y="98"/>
                  </a:lnTo>
                  <a:lnTo>
                    <a:pt x="2533" y="105"/>
                  </a:lnTo>
                  <a:lnTo>
                    <a:pt x="2534" y="98"/>
                  </a:lnTo>
                  <a:lnTo>
                    <a:pt x="2535" y="98"/>
                  </a:lnTo>
                  <a:lnTo>
                    <a:pt x="2536" y="98"/>
                  </a:lnTo>
                  <a:lnTo>
                    <a:pt x="2537" y="106"/>
                  </a:lnTo>
                  <a:lnTo>
                    <a:pt x="2539" y="96"/>
                  </a:lnTo>
                  <a:lnTo>
                    <a:pt x="2540" y="105"/>
                  </a:lnTo>
                  <a:lnTo>
                    <a:pt x="2541" y="95"/>
                  </a:lnTo>
                  <a:lnTo>
                    <a:pt x="2542" y="101"/>
                  </a:lnTo>
                  <a:lnTo>
                    <a:pt x="2543" y="101"/>
                  </a:lnTo>
                  <a:lnTo>
                    <a:pt x="2544" y="103"/>
                  </a:lnTo>
                  <a:lnTo>
                    <a:pt x="2545" y="104"/>
                  </a:lnTo>
                  <a:lnTo>
                    <a:pt x="2547" y="102"/>
                  </a:lnTo>
                  <a:lnTo>
                    <a:pt x="2548" y="98"/>
                  </a:lnTo>
                  <a:lnTo>
                    <a:pt x="2549" y="98"/>
                  </a:lnTo>
                  <a:lnTo>
                    <a:pt x="2550" y="92"/>
                  </a:lnTo>
                  <a:lnTo>
                    <a:pt x="2551" y="101"/>
                  </a:lnTo>
                  <a:lnTo>
                    <a:pt x="2552" y="102"/>
                  </a:lnTo>
                  <a:lnTo>
                    <a:pt x="2553" y="98"/>
                  </a:lnTo>
                  <a:lnTo>
                    <a:pt x="2555" y="101"/>
                  </a:lnTo>
                  <a:lnTo>
                    <a:pt x="2556" y="96"/>
                  </a:lnTo>
                  <a:lnTo>
                    <a:pt x="2557" y="102"/>
                  </a:lnTo>
                  <a:lnTo>
                    <a:pt x="2558" y="97"/>
                  </a:lnTo>
                  <a:lnTo>
                    <a:pt x="2559" y="103"/>
                  </a:lnTo>
                  <a:lnTo>
                    <a:pt x="2560" y="96"/>
                  </a:lnTo>
                  <a:lnTo>
                    <a:pt x="2562" y="98"/>
                  </a:lnTo>
                  <a:lnTo>
                    <a:pt x="2563" y="104"/>
                  </a:lnTo>
                  <a:lnTo>
                    <a:pt x="2564" y="98"/>
                  </a:lnTo>
                  <a:lnTo>
                    <a:pt x="2565" y="100"/>
                  </a:lnTo>
                  <a:lnTo>
                    <a:pt x="2566" y="100"/>
                  </a:lnTo>
                  <a:lnTo>
                    <a:pt x="2567" y="103"/>
                  </a:lnTo>
                  <a:lnTo>
                    <a:pt x="2569" y="102"/>
                  </a:lnTo>
                  <a:lnTo>
                    <a:pt x="2570" y="105"/>
                  </a:lnTo>
                  <a:lnTo>
                    <a:pt x="2571" y="99"/>
                  </a:lnTo>
                  <a:lnTo>
                    <a:pt x="2572" y="98"/>
                  </a:lnTo>
                  <a:lnTo>
                    <a:pt x="2573" y="107"/>
                  </a:lnTo>
                  <a:lnTo>
                    <a:pt x="2575" y="102"/>
                  </a:lnTo>
                  <a:lnTo>
                    <a:pt x="2576" y="101"/>
                  </a:lnTo>
                  <a:lnTo>
                    <a:pt x="2577" y="106"/>
                  </a:lnTo>
                  <a:lnTo>
                    <a:pt x="2578" y="108"/>
                  </a:lnTo>
                  <a:lnTo>
                    <a:pt x="2579" y="103"/>
                  </a:lnTo>
                  <a:lnTo>
                    <a:pt x="2580" y="101"/>
                  </a:lnTo>
                  <a:lnTo>
                    <a:pt x="2581" y="106"/>
                  </a:lnTo>
                  <a:lnTo>
                    <a:pt x="2583" y="97"/>
                  </a:lnTo>
                  <a:lnTo>
                    <a:pt x="2584" y="100"/>
                  </a:lnTo>
                  <a:lnTo>
                    <a:pt x="2585" y="103"/>
                  </a:lnTo>
                  <a:lnTo>
                    <a:pt x="2586" y="106"/>
                  </a:lnTo>
                  <a:lnTo>
                    <a:pt x="2587" y="103"/>
                  </a:lnTo>
                  <a:lnTo>
                    <a:pt x="2588" y="101"/>
                  </a:lnTo>
                  <a:lnTo>
                    <a:pt x="2589" y="98"/>
                  </a:lnTo>
                  <a:lnTo>
                    <a:pt x="2591" y="103"/>
                  </a:lnTo>
                  <a:lnTo>
                    <a:pt x="2592" y="101"/>
                  </a:lnTo>
                  <a:lnTo>
                    <a:pt x="2593" y="99"/>
                  </a:lnTo>
                  <a:lnTo>
                    <a:pt x="2594" y="104"/>
                  </a:lnTo>
                  <a:lnTo>
                    <a:pt x="2595" y="104"/>
                  </a:lnTo>
                  <a:lnTo>
                    <a:pt x="2596" y="102"/>
                  </a:lnTo>
                  <a:lnTo>
                    <a:pt x="2598" y="98"/>
                  </a:lnTo>
                  <a:lnTo>
                    <a:pt x="2599" y="108"/>
                  </a:lnTo>
                  <a:lnTo>
                    <a:pt x="2600" y="96"/>
                  </a:lnTo>
                  <a:lnTo>
                    <a:pt x="2601" y="104"/>
                  </a:lnTo>
                  <a:lnTo>
                    <a:pt x="2602" y="103"/>
                  </a:lnTo>
                  <a:lnTo>
                    <a:pt x="2603" y="101"/>
                  </a:lnTo>
                  <a:lnTo>
                    <a:pt x="2605" y="95"/>
                  </a:lnTo>
                  <a:lnTo>
                    <a:pt x="2606" y="104"/>
                  </a:lnTo>
                  <a:lnTo>
                    <a:pt x="2607" y="104"/>
                  </a:lnTo>
                  <a:lnTo>
                    <a:pt x="2608" y="101"/>
                  </a:lnTo>
                  <a:lnTo>
                    <a:pt x="2609" y="101"/>
                  </a:lnTo>
                  <a:lnTo>
                    <a:pt x="2610" y="100"/>
                  </a:lnTo>
                  <a:lnTo>
                    <a:pt x="2612" y="101"/>
                  </a:lnTo>
                  <a:lnTo>
                    <a:pt x="2613" y="94"/>
                  </a:lnTo>
                  <a:lnTo>
                    <a:pt x="2614" y="96"/>
                  </a:lnTo>
                  <a:lnTo>
                    <a:pt x="2615" y="103"/>
                  </a:lnTo>
                  <a:lnTo>
                    <a:pt x="2616" y="98"/>
                  </a:lnTo>
                  <a:lnTo>
                    <a:pt x="2617" y="98"/>
                  </a:lnTo>
                  <a:lnTo>
                    <a:pt x="2619" y="106"/>
                  </a:lnTo>
                  <a:lnTo>
                    <a:pt x="2620" y="98"/>
                  </a:lnTo>
                  <a:lnTo>
                    <a:pt x="2621" y="104"/>
                  </a:lnTo>
                  <a:lnTo>
                    <a:pt x="2622" y="100"/>
                  </a:lnTo>
                  <a:lnTo>
                    <a:pt x="2623" y="99"/>
                  </a:lnTo>
                  <a:lnTo>
                    <a:pt x="2624" y="100"/>
                  </a:lnTo>
                  <a:lnTo>
                    <a:pt x="2626" y="100"/>
                  </a:lnTo>
                  <a:lnTo>
                    <a:pt x="2627" y="104"/>
                  </a:lnTo>
                  <a:lnTo>
                    <a:pt x="2628" y="98"/>
                  </a:lnTo>
                  <a:lnTo>
                    <a:pt x="2629" y="104"/>
                  </a:lnTo>
                  <a:lnTo>
                    <a:pt x="2630" y="96"/>
                  </a:lnTo>
                  <a:lnTo>
                    <a:pt x="2631" y="101"/>
                  </a:lnTo>
                  <a:lnTo>
                    <a:pt x="2632" y="103"/>
                  </a:lnTo>
                  <a:lnTo>
                    <a:pt x="2634" y="93"/>
                  </a:lnTo>
                  <a:lnTo>
                    <a:pt x="2635" y="102"/>
                  </a:lnTo>
                  <a:lnTo>
                    <a:pt x="2636" y="103"/>
                  </a:lnTo>
                  <a:lnTo>
                    <a:pt x="2637" y="93"/>
                  </a:lnTo>
                  <a:lnTo>
                    <a:pt x="2638" y="93"/>
                  </a:lnTo>
                  <a:lnTo>
                    <a:pt x="2639" y="97"/>
                  </a:lnTo>
                  <a:lnTo>
                    <a:pt x="2640" y="96"/>
                  </a:lnTo>
                  <a:lnTo>
                    <a:pt x="2642" y="97"/>
                  </a:lnTo>
                  <a:lnTo>
                    <a:pt x="2643" y="96"/>
                  </a:lnTo>
                  <a:lnTo>
                    <a:pt x="2644" y="94"/>
                  </a:lnTo>
                  <a:lnTo>
                    <a:pt x="2645" y="96"/>
                  </a:lnTo>
                  <a:lnTo>
                    <a:pt x="2646" y="100"/>
                  </a:lnTo>
                  <a:lnTo>
                    <a:pt x="2647" y="97"/>
                  </a:lnTo>
                  <a:lnTo>
                    <a:pt x="2649" y="98"/>
                  </a:lnTo>
                  <a:lnTo>
                    <a:pt x="2650" y="93"/>
                  </a:lnTo>
                  <a:lnTo>
                    <a:pt x="2651" y="98"/>
                  </a:lnTo>
                  <a:lnTo>
                    <a:pt x="2652" y="101"/>
                  </a:lnTo>
                  <a:lnTo>
                    <a:pt x="2653" y="99"/>
                  </a:lnTo>
                  <a:lnTo>
                    <a:pt x="2654" y="105"/>
                  </a:lnTo>
                  <a:lnTo>
                    <a:pt x="2656" y="96"/>
                  </a:lnTo>
                  <a:lnTo>
                    <a:pt x="2657" y="106"/>
                  </a:lnTo>
                  <a:lnTo>
                    <a:pt x="2658" y="99"/>
                  </a:lnTo>
                  <a:lnTo>
                    <a:pt x="2659" y="101"/>
                  </a:lnTo>
                  <a:lnTo>
                    <a:pt x="2660" y="102"/>
                  </a:lnTo>
                  <a:lnTo>
                    <a:pt x="2661" y="103"/>
                  </a:lnTo>
                  <a:lnTo>
                    <a:pt x="2663" y="100"/>
                  </a:lnTo>
                  <a:lnTo>
                    <a:pt x="2664" y="81"/>
                  </a:lnTo>
                  <a:lnTo>
                    <a:pt x="2665" y="87"/>
                  </a:lnTo>
                  <a:lnTo>
                    <a:pt x="2666" y="98"/>
                  </a:lnTo>
                  <a:lnTo>
                    <a:pt x="2667" y="92"/>
                  </a:lnTo>
                  <a:lnTo>
                    <a:pt x="2668" y="100"/>
                  </a:lnTo>
                  <a:lnTo>
                    <a:pt x="2670" y="98"/>
                  </a:lnTo>
                  <a:lnTo>
                    <a:pt x="2671" y="104"/>
                  </a:lnTo>
                  <a:lnTo>
                    <a:pt x="2672" y="95"/>
                  </a:lnTo>
                  <a:lnTo>
                    <a:pt x="2673" y="94"/>
                  </a:lnTo>
                  <a:lnTo>
                    <a:pt x="2674" y="100"/>
                  </a:lnTo>
                  <a:lnTo>
                    <a:pt x="2675" y="98"/>
                  </a:lnTo>
                  <a:lnTo>
                    <a:pt x="2676" y="103"/>
                  </a:lnTo>
                  <a:lnTo>
                    <a:pt x="2678" y="93"/>
                  </a:lnTo>
                  <a:lnTo>
                    <a:pt x="2679" y="104"/>
                  </a:lnTo>
                  <a:lnTo>
                    <a:pt x="2680" y="102"/>
                  </a:lnTo>
                  <a:lnTo>
                    <a:pt x="2681" y="102"/>
                  </a:lnTo>
                  <a:lnTo>
                    <a:pt x="2682" y="101"/>
                  </a:lnTo>
                  <a:lnTo>
                    <a:pt x="2683" y="100"/>
                  </a:lnTo>
                  <a:lnTo>
                    <a:pt x="2685" y="97"/>
                  </a:lnTo>
                  <a:lnTo>
                    <a:pt x="2686" y="93"/>
                  </a:lnTo>
                  <a:lnTo>
                    <a:pt x="2687" y="97"/>
                  </a:lnTo>
                  <a:lnTo>
                    <a:pt x="2688" y="99"/>
                  </a:lnTo>
                  <a:lnTo>
                    <a:pt x="2689" y="105"/>
                  </a:lnTo>
                  <a:lnTo>
                    <a:pt x="2690" y="98"/>
                  </a:lnTo>
                  <a:lnTo>
                    <a:pt x="2692" y="104"/>
                  </a:lnTo>
                  <a:lnTo>
                    <a:pt x="2693" y="104"/>
                  </a:lnTo>
                  <a:lnTo>
                    <a:pt x="2694" y="105"/>
                  </a:lnTo>
                  <a:lnTo>
                    <a:pt x="2695" y="103"/>
                  </a:lnTo>
                  <a:lnTo>
                    <a:pt x="2696" y="103"/>
                  </a:lnTo>
                  <a:lnTo>
                    <a:pt x="2697" y="99"/>
                  </a:lnTo>
                  <a:lnTo>
                    <a:pt x="2699" y="108"/>
                  </a:lnTo>
                  <a:lnTo>
                    <a:pt x="2700" y="97"/>
                  </a:lnTo>
                  <a:lnTo>
                    <a:pt x="2701" y="104"/>
                  </a:lnTo>
                  <a:lnTo>
                    <a:pt x="2702" y="101"/>
                  </a:lnTo>
                  <a:lnTo>
                    <a:pt x="2703" y="105"/>
                  </a:lnTo>
                  <a:lnTo>
                    <a:pt x="2704" y="106"/>
                  </a:lnTo>
                  <a:lnTo>
                    <a:pt x="2706" y="100"/>
                  </a:lnTo>
                  <a:lnTo>
                    <a:pt x="2707" y="96"/>
                  </a:lnTo>
                  <a:lnTo>
                    <a:pt x="2708" y="99"/>
                  </a:lnTo>
                  <a:lnTo>
                    <a:pt x="2709" y="95"/>
                  </a:lnTo>
                  <a:lnTo>
                    <a:pt x="2710" y="95"/>
                  </a:lnTo>
                  <a:lnTo>
                    <a:pt x="2711" y="95"/>
                  </a:lnTo>
                  <a:lnTo>
                    <a:pt x="2712" y="103"/>
                  </a:lnTo>
                  <a:lnTo>
                    <a:pt x="2714" y="102"/>
                  </a:lnTo>
                  <a:lnTo>
                    <a:pt x="2715" y="107"/>
                  </a:lnTo>
                  <a:lnTo>
                    <a:pt x="2716" y="106"/>
                  </a:lnTo>
                  <a:lnTo>
                    <a:pt x="2717" y="97"/>
                  </a:lnTo>
                  <a:lnTo>
                    <a:pt x="2718" y="105"/>
                  </a:lnTo>
                  <a:lnTo>
                    <a:pt x="2719" y="103"/>
                  </a:lnTo>
                  <a:lnTo>
                    <a:pt x="2721" y="99"/>
                  </a:lnTo>
                  <a:lnTo>
                    <a:pt x="2722" y="100"/>
                  </a:lnTo>
                  <a:lnTo>
                    <a:pt x="2723" y="98"/>
                  </a:lnTo>
                  <a:lnTo>
                    <a:pt x="2724" y="102"/>
                  </a:lnTo>
                  <a:lnTo>
                    <a:pt x="2725" y="100"/>
                  </a:lnTo>
                  <a:lnTo>
                    <a:pt x="2726" y="102"/>
                  </a:lnTo>
                  <a:lnTo>
                    <a:pt x="2727" y="103"/>
                  </a:lnTo>
                  <a:lnTo>
                    <a:pt x="2729" y="98"/>
                  </a:lnTo>
                  <a:lnTo>
                    <a:pt x="2730" y="102"/>
                  </a:lnTo>
                  <a:lnTo>
                    <a:pt x="2731" y="105"/>
                  </a:lnTo>
                  <a:lnTo>
                    <a:pt x="2732" y="106"/>
                  </a:lnTo>
                  <a:lnTo>
                    <a:pt x="2733" y="103"/>
                  </a:lnTo>
                  <a:lnTo>
                    <a:pt x="2734" y="100"/>
                  </a:lnTo>
                  <a:lnTo>
                    <a:pt x="2736" y="105"/>
                  </a:lnTo>
                  <a:lnTo>
                    <a:pt x="2737" y="102"/>
                  </a:lnTo>
                  <a:lnTo>
                    <a:pt x="2738" y="99"/>
                  </a:lnTo>
                  <a:lnTo>
                    <a:pt x="2739" y="100"/>
                  </a:lnTo>
                  <a:lnTo>
                    <a:pt x="2740" y="103"/>
                  </a:lnTo>
                  <a:lnTo>
                    <a:pt x="2741" y="104"/>
                  </a:lnTo>
                  <a:lnTo>
                    <a:pt x="2743" y="103"/>
                  </a:lnTo>
                  <a:lnTo>
                    <a:pt x="2744" y="97"/>
                  </a:lnTo>
                  <a:lnTo>
                    <a:pt x="2745" y="94"/>
                  </a:lnTo>
                  <a:lnTo>
                    <a:pt x="2746" y="96"/>
                  </a:lnTo>
                  <a:lnTo>
                    <a:pt x="2747" y="98"/>
                  </a:lnTo>
                  <a:lnTo>
                    <a:pt x="2748" y="96"/>
                  </a:lnTo>
                  <a:lnTo>
                    <a:pt x="2750" y="106"/>
                  </a:lnTo>
                  <a:lnTo>
                    <a:pt x="2751" y="102"/>
                  </a:lnTo>
                  <a:lnTo>
                    <a:pt x="2752" y="107"/>
                  </a:lnTo>
                  <a:lnTo>
                    <a:pt x="2753" y="105"/>
                  </a:lnTo>
                  <a:lnTo>
                    <a:pt x="2754" y="103"/>
                  </a:lnTo>
                  <a:lnTo>
                    <a:pt x="2755" y="102"/>
                  </a:lnTo>
                  <a:lnTo>
                    <a:pt x="2757" y="103"/>
                  </a:lnTo>
                  <a:lnTo>
                    <a:pt x="2758" y="92"/>
                  </a:lnTo>
                  <a:lnTo>
                    <a:pt x="2759" y="104"/>
                  </a:lnTo>
                  <a:lnTo>
                    <a:pt x="2760" y="98"/>
                  </a:lnTo>
                  <a:lnTo>
                    <a:pt x="2761" y="95"/>
                  </a:lnTo>
                  <a:lnTo>
                    <a:pt x="2762" y="98"/>
                  </a:lnTo>
                  <a:lnTo>
                    <a:pt x="2763" y="101"/>
                  </a:lnTo>
                  <a:lnTo>
                    <a:pt x="2765" y="102"/>
                  </a:lnTo>
                  <a:lnTo>
                    <a:pt x="2766" y="103"/>
                  </a:lnTo>
                  <a:lnTo>
                    <a:pt x="2767" y="98"/>
                  </a:lnTo>
                  <a:lnTo>
                    <a:pt x="2768" y="98"/>
                  </a:lnTo>
                  <a:lnTo>
                    <a:pt x="2769" y="94"/>
                  </a:lnTo>
                  <a:lnTo>
                    <a:pt x="2770" y="102"/>
                  </a:lnTo>
                  <a:lnTo>
                    <a:pt x="2771" y="98"/>
                  </a:lnTo>
                  <a:lnTo>
                    <a:pt x="2773" y="98"/>
                  </a:lnTo>
                  <a:lnTo>
                    <a:pt x="2774" y="107"/>
                  </a:lnTo>
                  <a:lnTo>
                    <a:pt x="2775" y="102"/>
                  </a:lnTo>
                  <a:lnTo>
                    <a:pt x="2776" y="95"/>
                  </a:lnTo>
                  <a:lnTo>
                    <a:pt x="2777" y="104"/>
                  </a:lnTo>
                  <a:lnTo>
                    <a:pt x="2779" y="101"/>
                  </a:lnTo>
                  <a:lnTo>
                    <a:pt x="2780" y="87"/>
                  </a:lnTo>
                  <a:lnTo>
                    <a:pt x="2781" y="95"/>
                  </a:lnTo>
                  <a:lnTo>
                    <a:pt x="2782" y="85"/>
                  </a:lnTo>
                  <a:lnTo>
                    <a:pt x="2783" y="101"/>
                  </a:lnTo>
                  <a:lnTo>
                    <a:pt x="2784" y="96"/>
                  </a:lnTo>
                  <a:lnTo>
                    <a:pt x="2786" y="102"/>
                  </a:lnTo>
                  <a:lnTo>
                    <a:pt x="2787" y="104"/>
                  </a:lnTo>
                  <a:lnTo>
                    <a:pt x="2788" y="103"/>
                  </a:lnTo>
                  <a:lnTo>
                    <a:pt x="2789" y="97"/>
                  </a:lnTo>
                  <a:lnTo>
                    <a:pt x="2790" y="105"/>
                  </a:lnTo>
                  <a:lnTo>
                    <a:pt x="2791" y="110"/>
                  </a:lnTo>
                  <a:lnTo>
                    <a:pt x="2793" y="106"/>
                  </a:lnTo>
                  <a:lnTo>
                    <a:pt x="2794" y="100"/>
                  </a:lnTo>
                  <a:lnTo>
                    <a:pt x="2795" y="104"/>
                  </a:lnTo>
                  <a:lnTo>
                    <a:pt x="2796" y="104"/>
                  </a:lnTo>
                  <a:lnTo>
                    <a:pt x="2797" y="103"/>
                  </a:lnTo>
                  <a:lnTo>
                    <a:pt x="2798" y="105"/>
                  </a:lnTo>
                  <a:lnTo>
                    <a:pt x="2799" y="104"/>
                  </a:lnTo>
                  <a:lnTo>
                    <a:pt x="2801" y="106"/>
                  </a:lnTo>
                  <a:lnTo>
                    <a:pt x="2802" y="100"/>
                  </a:lnTo>
                  <a:lnTo>
                    <a:pt x="2803" y="100"/>
                  </a:lnTo>
                  <a:lnTo>
                    <a:pt x="2804" y="89"/>
                  </a:lnTo>
                  <a:lnTo>
                    <a:pt x="2805" y="102"/>
                  </a:lnTo>
                  <a:lnTo>
                    <a:pt x="2806" y="102"/>
                  </a:lnTo>
                  <a:lnTo>
                    <a:pt x="2807" y="97"/>
                  </a:lnTo>
                  <a:lnTo>
                    <a:pt x="2809" y="100"/>
                  </a:lnTo>
                  <a:lnTo>
                    <a:pt x="2810" y="100"/>
                  </a:lnTo>
                  <a:lnTo>
                    <a:pt x="2811" y="104"/>
                  </a:lnTo>
                  <a:lnTo>
                    <a:pt x="2812" y="98"/>
                  </a:lnTo>
                  <a:lnTo>
                    <a:pt x="2813" y="100"/>
                  </a:lnTo>
                  <a:lnTo>
                    <a:pt x="2814" y="100"/>
                  </a:lnTo>
                  <a:lnTo>
                    <a:pt x="2816" y="98"/>
                  </a:lnTo>
                  <a:lnTo>
                    <a:pt x="2817" y="98"/>
                  </a:lnTo>
                  <a:lnTo>
                    <a:pt x="2818" y="100"/>
                  </a:lnTo>
                  <a:lnTo>
                    <a:pt x="2819" y="96"/>
                  </a:lnTo>
                  <a:lnTo>
                    <a:pt x="2820" y="103"/>
                  </a:lnTo>
                  <a:lnTo>
                    <a:pt x="2821" y="100"/>
                  </a:lnTo>
                  <a:lnTo>
                    <a:pt x="2823" y="97"/>
                  </a:lnTo>
                  <a:lnTo>
                    <a:pt x="2824" y="104"/>
                  </a:lnTo>
                  <a:lnTo>
                    <a:pt x="2825" y="102"/>
                  </a:lnTo>
                  <a:lnTo>
                    <a:pt x="2826" y="103"/>
                  </a:lnTo>
                  <a:lnTo>
                    <a:pt x="2827" y="95"/>
                  </a:lnTo>
                  <a:lnTo>
                    <a:pt x="2828" y="104"/>
                  </a:lnTo>
                  <a:lnTo>
                    <a:pt x="2830" y="102"/>
                  </a:lnTo>
                  <a:lnTo>
                    <a:pt x="2831" y="99"/>
                  </a:lnTo>
                  <a:lnTo>
                    <a:pt x="2832" y="99"/>
                  </a:lnTo>
                  <a:lnTo>
                    <a:pt x="2833" y="101"/>
                  </a:lnTo>
                  <a:lnTo>
                    <a:pt x="2834" y="99"/>
                  </a:lnTo>
                  <a:lnTo>
                    <a:pt x="2835" y="104"/>
                  </a:lnTo>
                  <a:lnTo>
                    <a:pt x="2837" y="95"/>
                  </a:lnTo>
                  <a:lnTo>
                    <a:pt x="2838" y="102"/>
                  </a:lnTo>
                  <a:lnTo>
                    <a:pt x="2839" y="100"/>
                  </a:lnTo>
                  <a:lnTo>
                    <a:pt x="2840" y="101"/>
                  </a:lnTo>
                  <a:lnTo>
                    <a:pt x="2841" y="98"/>
                  </a:lnTo>
                  <a:lnTo>
                    <a:pt x="2842" y="104"/>
                  </a:lnTo>
                  <a:lnTo>
                    <a:pt x="2844" y="102"/>
                  </a:lnTo>
                  <a:lnTo>
                    <a:pt x="2845" y="100"/>
                  </a:lnTo>
                  <a:lnTo>
                    <a:pt x="2846" y="104"/>
                  </a:lnTo>
                  <a:lnTo>
                    <a:pt x="2847" y="105"/>
                  </a:lnTo>
                  <a:lnTo>
                    <a:pt x="2848" y="104"/>
                  </a:lnTo>
                  <a:lnTo>
                    <a:pt x="2849" y="104"/>
                  </a:lnTo>
                  <a:lnTo>
                    <a:pt x="2850" y="107"/>
                  </a:lnTo>
                  <a:lnTo>
                    <a:pt x="2852" y="104"/>
                  </a:lnTo>
                  <a:lnTo>
                    <a:pt x="2853" y="102"/>
                  </a:lnTo>
                  <a:lnTo>
                    <a:pt x="2854" y="106"/>
                  </a:lnTo>
                  <a:lnTo>
                    <a:pt x="2855" y="98"/>
                  </a:lnTo>
                  <a:lnTo>
                    <a:pt x="2856" y="105"/>
                  </a:lnTo>
                  <a:lnTo>
                    <a:pt x="2857" y="106"/>
                  </a:lnTo>
                  <a:lnTo>
                    <a:pt x="2858" y="106"/>
                  </a:lnTo>
                  <a:lnTo>
                    <a:pt x="2860" y="101"/>
                  </a:lnTo>
                  <a:lnTo>
                    <a:pt x="2861" y="96"/>
                  </a:lnTo>
                  <a:lnTo>
                    <a:pt x="2862" y="101"/>
                  </a:lnTo>
                  <a:lnTo>
                    <a:pt x="2863" y="101"/>
                  </a:lnTo>
                  <a:lnTo>
                    <a:pt x="2864" y="102"/>
                  </a:lnTo>
                  <a:lnTo>
                    <a:pt x="2866" y="98"/>
                  </a:lnTo>
                  <a:lnTo>
                    <a:pt x="2867" y="98"/>
                  </a:lnTo>
                  <a:lnTo>
                    <a:pt x="2868" y="106"/>
                  </a:lnTo>
                  <a:lnTo>
                    <a:pt x="2869" y="100"/>
                  </a:lnTo>
                  <a:lnTo>
                    <a:pt x="2870" y="102"/>
                  </a:lnTo>
                  <a:lnTo>
                    <a:pt x="2871" y="100"/>
                  </a:lnTo>
                  <a:lnTo>
                    <a:pt x="2873" y="104"/>
                  </a:lnTo>
                  <a:lnTo>
                    <a:pt x="2874" y="102"/>
                  </a:lnTo>
                  <a:lnTo>
                    <a:pt x="2875" y="96"/>
                  </a:lnTo>
                  <a:lnTo>
                    <a:pt x="2876" y="99"/>
                  </a:lnTo>
                  <a:lnTo>
                    <a:pt x="2877" y="101"/>
                  </a:lnTo>
                  <a:lnTo>
                    <a:pt x="2878" y="100"/>
                  </a:lnTo>
                  <a:lnTo>
                    <a:pt x="2880" y="100"/>
                  </a:lnTo>
                  <a:lnTo>
                    <a:pt x="2881" y="104"/>
                  </a:lnTo>
                  <a:lnTo>
                    <a:pt x="2882" y="104"/>
                  </a:lnTo>
                  <a:lnTo>
                    <a:pt x="2883" y="94"/>
                  </a:lnTo>
                  <a:lnTo>
                    <a:pt x="2884" y="99"/>
                  </a:lnTo>
                  <a:lnTo>
                    <a:pt x="2885" y="97"/>
                  </a:lnTo>
                  <a:lnTo>
                    <a:pt x="2886" y="94"/>
                  </a:lnTo>
                  <a:lnTo>
                    <a:pt x="2888" y="103"/>
                  </a:lnTo>
                  <a:lnTo>
                    <a:pt x="2889" y="105"/>
                  </a:lnTo>
                  <a:lnTo>
                    <a:pt x="2890" y="100"/>
                  </a:lnTo>
                  <a:lnTo>
                    <a:pt x="2891" y="92"/>
                  </a:lnTo>
                  <a:lnTo>
                    <a:pt x="2892" y="103"/>
                  </a:lnTo>
                  <a:lnTo>
                    <a:pt x="2893" y="104"/>
                  </a:lnTo>
                  <a:lnTo>
                    <a:pt x="2894" y="100"/>
                  </a:lnTo>
                  <a:lnTo>
                    <a:pt x="2896" y="94"/>
                  </a:lnTo>
                  <a:lnTo>
                    <a:pt x="2897" y="100"/>
                  </a:lnTo>
                  <a:lnTo>
                    <a:pt x="2898" y="105"/>
                  </a:lnTo>
                  <a:lnTo>
                    <a:pt x="2899" y="102"/>
                  </a:lnTo>
                  <a:lnTo>
                    <a:pt x="2900" y="99"/>
                  </a:lnTo>
                  <a:lnTo>
                    <a:pt x="2901" y="92"/>
                  </a:lnTo>
                  <a:lnTo>
                    <a:pt x="2903" y="100"/>
                  </a:lnTo>
                  <a:lnTo>
                    <a:pt x="2904" y="105"/>
                  </a:lnTo>
                  <a:lnTo>
                    <a:pt x="2905" y="104"/>
                  </a:lnTo>
                  <a:lnTo>
                    <a:pt x="2906" y="97"/>
                  </a:lnTo>
                  <a:lnTo>
                    <a:pt x="2907" y="101"/>
                  </a:lnTo>
                  <a:lnTo>
                    <a:pt x="2908" y="98"/>
                  </a:lnTo>
                  <a:lnTo>
                    <a:pt x="2910" y="99"/>
                  </a:lnTo>
                  <a:lnTo>
                    <a:pt x="2911" y="98"/>
                  </a:lnTo>
                  <a:lnTo>
                    <a:pt x="2912" y="105"/>
                  </a:lnTo>
                  <a:lnTo>
                    <a:pt x="2913" y="102"/>
                  </a:lnTo>
                  <a:lnTo>
                    <a:pt x="2914" y="104"/>
                  </a:lnTo>
                  <a:lnTo>
                    <a:pt x="2915" y="100"/>
                  </a:lnTo>
                  <a:lnTo>
                    <a:pt x="2917" y="100"/>
                  </a:lnTo>
                  <a:lnTo>
                    <a:pt x="2918" y="102"/>
                  </a:lnTo>
                  <a:lnTo>
                    <a:pt x="2919" y="105"/>
                  </a:lnTo>
                  <a:lnTo>
                    <a:pt x="2920" y="100"/>
                  </a:lnTo>
                  <a:lnTo>
                    <a:pt x="2921" y="101"/>
                  </a:lnTo>
                  <a:lnTo>
                    <a:pt x="2922" y="106"/>
                  </a:lnTo>
                  <a:lnTo>
                    <a:pt x="2924" y="101"/>
                  </a:lnTo>
                  <a:lnTo>
                    <a:pt x="2925" y="105"/>
                  </a:lnTo>
                  <a:lnTo>
                    <a:pt x="2926" y="94"/>
                  </a:lnTo>
                  <a:lnTo>
                    <a:pt x="2927" y="106"/>
                  </a:lnTo>
                  <a:lnTo>
                    <a:pt x="2928" y="100"/>
                  </a:lnTo>
                  <a:lnTo>
                    <a:pt x="2929" y="100"/>
                  </a:lnTo>
                  <a:lnTo>
                    <a:pt x="2930" y="101"/>
                  </a:lnTo>
                  <a:lnTo>
                    <a:pt x="2932" y="102"/>
                  </a:lnTo>
                  <a:lnTo>
                    <a:pt x="2933" y="98"/>
                  </a:lnTo>
                  <a:lnTo>
                    <a:pt x="2934" y="99"/>
                  </a:lnTo>
                  <a:lnTo>
                    <a:pt x="2935" y="99"/>
                  </a:lnTo>
                  <a:lnTo>
                    <a:pt x="2936" y="102"/>
                  </a:lnTo>
                  <a:lnTo>
                    <a:pt x="2937" y="104"/>
                  </a:lnTo>
                  <a:lnTo>
                    <a:pt x="2938" y="96"/>
                  </a:lnTo>
                  <a:lnTo>
                    <a:pt x="2940" y="101"/>
                  </a:lnTo>
                  <a:lnTo>
                    <a:pt x="2941" y="101"/>
                  </a:lnTo>
                  <a:lnTo>
                    <a:pt x="2942" y="104"/>
                  </a:lnTo>
                  <a:lnTo>
                    <a:pt x="2943" y="104"/>
                  </a:lnTo>
                  <a:lnTo>
                    <a:pt x="2944" y="98"/>
                  </a:lnTo>
                  <a:lnTo>
                    <a:pt x="2945" y="97"/>
                  </a:lnTo>
                  <a:lnTo>
                    <a:pt x="2947" y="102"/>
                  </a:lnTo>
                  <a:lnTo>
                    <a:pt x="2948" y="102"/>
                  </a:lnTo>
                  <a:lnTo>
                    <a:pt x="2949" y="98"/>
                  </a:lnTo>
                  <a:lnTo>
                    <a:pt x="2950" y="100"/>
                  </a:lnTo>
                  <a:lnTo>
                    <a:pt x="2951" y="107"/>
                  </a:lnTo>
                  <a:lnTo>
                    <a:pt x="2952" y="100"/>
                  </a:lnTo>
                  <a:lnTo>
                    <a:pt x="2954" y="108"/>
                  </a:lnTo>
                  <a:lnTo>
                    <a:pt x="2955" y="108"/>
                  </a:lnTo>
                  <a:lnTo>
                    <a:pt x="2956" y="95"/>
                  </a:lnTo>
                  <a:lnTo>
                    <a:pt x="2957" y="101"/>
                  </a:lnTo>
                  <a:lnTo>
                    <a:pt x="2958" y="77"/>
                  </a:lnTo>
                  <a:lnTo>
                    <a:pt x="2960" y="77"/>
                  </a:lnTo>
                  <a:lnTo>
                    <a:pt x="2961" y="86"/>
                  </a:lnTo>
                  <a:lnTo>
                    <a:pt x="2962" y="99"/>
                  </a:lnTo>
                  <a:lnTo>
                    <a:pt x="2963" y="99"/>
                  </a:lnTo>
                  <a:lnTo>
                    <a:pt x="2964" y="102"/>
                  </a:lnTo>
                  <a:lnTo>
                    <a:pt x="2965" y="96"/>
                  </a:lnTo>
                  <a:lnTo>
                    <a:pt x="2967" y="99"/>
                  </a:lnTo>
                  <a:lnTo>
                    <a:pt x="2968" y="101"/>
                  </a:lnTo>
                  <a:lnTo>
                    <a:pt x="2969" y="102"/>
                  </a:lnTo>
                  <a:lnTo>
                    <a:pt x="2970" y="109"/>
                  </a:lnTo>
                  <a:lnTo>
                    <a:pt x="2971" y="104"/>
                  </a:lnTo>
                  <a:lnTo>
                    <a:pt x="2972" y="106"/>
                  </a:lnTo>
                  <a:lnTo>
                    <a:pt x="2973" y="100"/>
                  </a:lnTo>
                  <a:lnTo>
                    <a:pt x="2975" y="100"/>
                  </a:lnTo>
                  <a:lnTo>
                    <a:pt x="2976" y="105"/>
                  </a:lnTo>
                  <a:lnTo>
                    <a:pt x="2977" y="100"/>
                  </a:lnTo>
                  <a:lnTo>
                    <a:pt x="2978" y="99"/>
                  </a:lnTo>
                  <a:lnTo>
                    <a:pt x="2979" y="98"/>
                  </a:lnTo>
                  <a:lnTo>
                    <a:pt x="2980" y="97"/>
                  </a:lnTo>
                  <a:lnTo>
                    <a:pt x="2981" y="90"/>
                  </a:lnTo>
                  <a:lnTo>
                    <a:pt x="2983" y="79"/>
                  </a:lnTo>
                  <a:lnTo>
                    <a:pt x="2984" y="62"/>
                  </a:lnTo>
                  <a:lnTo>
                    <a:pt x="2985" y="69"/>
                  </a:lnTo>
                  <a:lnTo>
                    <a:pt x="2986" y="70"/>
                  </a:lnTo>
                  <a:lnTo>
                    <a:pt x="2987" y="84"/>
                  </a:lnTo>
                  <a:lnTo>
                    <a:pt x="2988" y="93"/>
                  </a:lnTo>
                  <a:lnTo>
                    <a:pt x="2990" y="95"/>
                  </a:lnTo>
                  <a:lnTo>
                    <a:pt x="2991" y="96"/>
                  </a:lnTo>
                  <a:lnTo>
                    <a:pt x="2992" y="102"/>
                  </a:lnTo>
                  <a:lnTo>
                    <a:pt x="2993" y="90"/>
                  </a:lnTo>
                  <a:lnTo>
                    <a:pt x="2994" y="98"/>
                  </a:lnTo>
                  <a:lnTo>
                    <a:pt x="2995" y="99"/>
                  </a:lnTo>
                  <a:lnTo>
                    <a:pt x="2997" y="103"/>
                  </a:lnTo>
                  <a:lnTo>
                    <a:pt x="2998" y="100"/>
                  </a:lnTo>
                  <a:lnTo>
                    <a:pt x="2999" y="102"/>
                  </a:lnTo>
                  <a:lnTo>
                    <a:pt x="3000" y="98"/>
                  </a:lnTo>
                  <a:lnTo>
                    <a:pt x="3001" y="102"/>
                  </a:lnTo>
                  <a:lnTo>
                    <a:pt x="3002" y="99"/>
                  </a:lnTo>
                  <a:lnTo>
                    <a:pt x="3004" y="105"/>
                  </a:lnTo>
                  <a:lnTo>
                    <a:pt x="3005" y="103"/>
                  </a:lnTo>
                  <a:lnTo>
                    <a:pt x="3006" y="99"/>
                  </a:lnTo>
                  <a:lnTo>
                    <a:pt x="3007" y="105"/>
                  </a:lnTo>
                  <a:lnTo>
                    <a:pt x="3008" y="100"/>
                  </a:lnTo>
                  <a:lnTo>
                    <a:pt x="3009" y="96"/>
                  </a:lnTo>
                  <a:lnTo>
                    <a:pt x="3011" y="101"/>
                  </a:lnTo>
                  <a:lnTo>
                    <a:pt x="3012" y="99"/>
                  </a:lnTo>
                  <a:lnTo>
                    <a:pt x="3013" y="107"/>
                  </a:lnTo>
                  <a:lnTo>
                    <a:pt x="3014" y="95"/>
                  </a:lnTo>
                  <a:lnTo>
                    <a:pt x="3015" y="106"/>
                  </a:lnTo>
                  <a:lnTo>
                    <a:pt x="3016" y="98"/>
                  </a:lnTo>
                  <a:lnTo>
                    <a:pt x="3017" y="98"/>
                  </a:lnTo>
                  <a:lnTo>
                    <a:pt x="3019" y="106"/>
                  </a:lnTo>
                  <a:lnTo>
                    <a:pt x="3020" y="104"/>
                  </a:lnTo>
                  <a:lnTo>
                    <a:pt x="3021" y="101"/>
                  </a:lnTo>
                  <a:lnTo>
                    <a:pt x="3022" y="99"/>
                  </a:lnTo>
                  <a:lnTo>
                    <a:pt x="3023" y="97"/>
                  </a:lnTo>
                  <a:lnTo>
                    <a:pt x="3024" y="102"/>
                  </a:lnTo>
                  <a:lnTo>
                    <a:pt x="3025" y="106"/>
                  </a:lnTo>
                  <a:lnTo>
                    <a:pt x="3027" y="99"/>
                  </a:lnTo>
                  <a:lnTo>
                    <a:pt x="3028" y="101"/>
                  </a:lnTo>
                  <a:lnTo>
                    <a:pt x="3029" y="103"/>
                  </a:lnTo>
                  <a:lnTo>
                    <a:pt x="3030" y="100"/>
                  </a:lnTo>
                  <a:lnTo>
                    <a:pt x="3031" y="97"/>
                  </a:lnTo>
                  <a:lnTo>
                    <a:pt x="3032" y="102"/>
                  </a:lnTo>
                  <a:lnTo>
                    <a:pt x="3034" y="100"/>
                  </a:lnTo>
                  <a:lnTo>
                    <a:pt x="3035" y="102"/>
                  </a:lnTo>
                  <a:lnTo>
                    <a:pt x="3036" y="104"/>
                  </a:lnTo>
                  <a:lnTo>
                    <a:pt x="3037" y="104"/>
                  </a:lnTo>
                  <a:lnTo>
                    <a:pt x="3038" y="102"/>
                  </a:lnTo>
                  <a:lnTo>
                    <a:pt x="3039" y="94"/>
                  </a:lnTo>
                  <a:lnTo>
                    <a:pt x="3041" y="103"/>
                  </a:lnTo>
                  <a:lnTo>
                    <a:pt x="3042" y="104"/>
                  </a:lnTo>
                  <a:lnTo>
                    <a:pt x="3043" y="105"/>
                  </a:lnTo>
                  <a:lnTo>
                    <a:pt x="3044" y="100"/>
                  </a:lnTo>
                  <a:lnTo>
                    <a:pt x="3045" y="100"/>
                  </a:lnTo>
                  <a:lnTo>
                    <a:pt x="3047" y="97"/>
                  </a:lnTo>
                  <a:lnTo>
                    <a:pt x="3048" y="101"/>
                  </a:lnTo>
                  <a:lnTo>
                    <a:pt x="3049" y="105"/>
                  </a:lnTo>
                  <a:lnTo>
                    <a:pt x="3050" y="100"/>
                  </a:lnTo>
                  <a:lnTo>
                    <a:pt x="3051" y="107"/>
                  </a:lnTo>
                  <a:lnTo>
                    <a:pt x="3052" y="94"/>
                  </a:lnTo>
                  <a:lnTo>
                    <a:pt x="3053" y="102"/>
                  </a:lnTo>
                  <a:lnTo>
                    <a:pt x="3055" y="104"/>
                  </a:lnTo>
                  <a:lnTo>
                    <a:pt x="3056" y="98"/>
                  </a:lnTo>
                  <a:lnTo>
                    <a:pt x="3057" y="104"/>
                  </a:lnTo>
                  <a:lnTo>
                    <a:pt x="3058" y="99"/>
                  </a:lnTo>
                  <a:lnTo>
                    <a:pt x="3059" y="98"/>
                  </a:lnTo>
                  <a:lnTo>
                    <a:pt x="3060" y="105"/>
                  </a:lnTo>
                  <a:lnTo>
                    <a:pt x="3061" y="99"/>
                  </a:lnTo>
                  <a:lnTo>
                    <a:pt x="3063" y="100"/>
                  </a:lnTo>
                  <a:lnTo>
                    <a:pt x="3064" y="100"/>
                  </a:lnTo>
                  <a:lnTo>
                    <a:pt x="3065" y="105"/>
                  </a:lnTo>
                  <a:lnTo>
                    <a:pt x="3066" y="99"/>
                  </a:lnTo>
                  <a:lnTo>
                    <a:pt x="3067" y="102"/>
                  </a:lnTo>
                  <a:lnTo>
                    <a:pt x="3068" y="100"/>
                  </a:lnTo>
                  <a:lnTo>
                    <a:pt x="3070" y="108"/>
                  </a:lnTo>
                  <a:lnTo>
                    <a:pt x="3071" y="106"/>
                  </a:lnTo>
                  <a:lnTo>
                    <a:pt x="3072" y="107"/>
                  </a:lnTo>
                  <a:lnTo>
                    <a:pt x="3073" y="99"/>
                  </a:lnTo>
                  <a:lnTo>
                    <a:pt x="3074" y="98"/>
                  </a:lnTo>
                  <a:lnTo>
                    <a:pt x="3075" y="103"/>
                  </a:lnTo>
                  <a:lnTo>
                    <a:pt x="3077" y="98"/>
                  </a:lnTo>
                  <a:lnTo>
                    <a:pt x="3078" y="101"/>
                  </a:lnTo>
                  <a:lnTo>
                    <a:pt x="3079" y="101"/>
                  </a:lnTo>
                  <a:lnTo>
                    <a:pt x="3080" y="104"/>
                  </a:lnTo>
                  <a:lnTo>
                    <a:pt x="3081" y="99"/>
                  </a:lnTo>
                  <a:lnTo>
                    <a:pt x="3082" y="108"/>
                  </a:lnTo>
                  <a:lnTo>
                    <a:pt x="3084" y="99"/>
                  </a:lnTo>
                  <a:lnTo>
                    <a:pt x="3085" y="106"/>
                  </a:lnTo>
                  <a:lnTo>
                    <a:pt x="3086" y="98"/>
                  </a:lnTo>
                  <a:lnTo>
                    <a:pt x="3087" y="102"/>
                  </a:lnTo>
                  <a:lnTo>
                    <a:pt x="3088" y="96"/>
                  </a:lnTo>
                  <a:lnTo>
                    <a:pt x="3089" y="102"/>
                  </a:lnTo>
                  <a:lnTo>
                    <a:pt x="3091" y="99"/>
                  </a:lnTo>
                  <a:lnTo>
                    <a:pt x="3092" y="98"/>
                  </a:lnTo>
                  <a:lnTo>
                    <a:pt x="3093" y="102"/>
                  </a:lnTo>
                  <a:lnTo>
                    <a:pt x="3094" y="99"/>
                  </a:lnTo>
                  <a:lnTo>
                    <a:pt x="3095" y="96"/>
                  </a:lnTo>
                  <a:lnTo>
                    <a:pt x="3096" y="103"/>
                  </a:lnTo>
                  <a:lnTo>
                    <a:pt x="3098" y="102"/>
                  </a:lnTo>
                  <a:lnTo>
                    <a:pt x="3099" y="99"/>
                  </a:lnTo>
                  <a:lnTo>
                    <a:pt x="3100" y="100"/>
                  </a:lnTo>
                  <a:lnTo>
                    <a:pt x="3101" y="106"/>
                  </a:lnTo>
                  <a:lnTo>
                    <a:pt x="3102" y="108"/>
                  </a:lnTo>
                  <a:lnTo>
                    <a:pt x="3103" y="102"/>
                  </a:lnTo>
                  <a:lnTo>
                    <a:pt x="3104" y="101"/>
                  </a:lnTo>
                  <a:lnTo>
                    <a:pt x="3106" y="101"/>
                  </a:lnTo>
                  <a:lnTo>
                    <a:pt x="3107" y="104"/>
                  </a:lnTo>
                  <a:lnTo>
                    <a:pt x="3108" y="99"/>
                  </a:lnTo>
                  <a:lnTo>
                    <a:pt x="3109" y="103"/>
                  </a:lnTo>
                  <a:lnTo>
                    <a:pt x="3110" y="103"/>
                  </a:lnTo>
                  <a:lnTo>
                    <a:pt x="3111" y="98"/>
                  </a:lnTo>
                  <a:lnTo>
                    <a:pt x="3112" y="102"/>
                  </a:lnTo>
                  <a:lnTo>
                    <a:pt x="3114" y="94"/>
                  </a:lnTo>
                  <a:lnTo>
                    <a:pt x="3115" y="110"/>
                  </a:lnTo>
                  <a:lnTo>
                    <a:pt x="3116" y="105"/>
                  </a:lnTo>
                  <a:lnTo>
                    <a:pt x="3117" y="103"/>
                  </a:lnTo>
                  <a:lnTo>
                    <a:pt x="3118" y="112"/>
                  </a:lnTo>
                  <a:lnTo>
                    <a:pt x="3119" y="96"/>
                  </a:lnTo>
                  <a:lnTo>
                    <a:pt x="3121" y="104"/>
                  </a:lnTo>
                  <a:lnTo>
                    <a:pt x="3122" y="103"/>
                  </a:lnTo>
                  <a:lnTo>
                    <a:pt x="3123" y="108"/>
                  </a:lnTo>
                  <a:lnTo>
                    <a:pt x="3124" y="103"/>
                  </a:lnTo>
                  <a:lnTo>
                    <a:pt x="3125" y="102"/>
                  </a:lnTo>
                  <a:lnTo>
                    <a:pt x="3126" y="106"/>
                  </a:lnTo>
                  <a:lnTo>
                    <a:pt x="3128" y="108"/>
                  </a:lnTo>
                  <a:lnTo>
                    <a:pt x="3129" y="105"/>
                  </a:lnTo>
                  <a:lnTo>
                    <a:pt x="3130" y="104"/>
                  </a:lnTo>
                  <a:lnTo>
                    <a:pt x="3131" y="100"/>
                  </a:lnTo>
                  <a:lnTo>
                    <a:pt x="3132" y="102"/>
                  </a:lnTo>
                  <a:lnTo>
                    <a:pt x="3133" y="96"/>
                  </a:lnTo>
                  <a:lnTo>
                    <a:pt x="3135" y="98"/>
                  </a:lnTo>
                  <a:lnTo>
                    <a:pt x="3136" y="107"/>
                  </a:lnTo>
                  <a:lnTo>
                    <a:pt x="3137" y="95"/>
                  </a:lnTo>
                  <a:lnTo>
                    <a:pt x="3138" y="102"/>
                  </a:lnTo>
                  <a:lnTo>
                    <a:pt x="3139" y="98"/>
                  </a:lnTo>
                  <a:lnTo>
                    <a:pt x="3140" y="109"/>
                  </a:lnTo>
                  <a:lnTo>
                    <a:pt x="3142" y="102"/>
                  </a:lnTo>
                  <a:lnTo>
                    <a:pt x="3143" y="86"/>
                  </a:lnTo>
                  <a:lnTo>
                    <a:pt x="3144" y="94"/>
                  </a:lnTo>
                  <a:lnTo>
                    <a:pt x="3145" y="92"/>
                  </a:lnTo>
                  <a:lnTo>
                    <a:pt x="3146" y="100"/>
                  </a:lnTo>
                  <a:lnTo>
                    <a:pt x="3147" y="106"/>
                  </a:lnTo>
                  <a:lnTo>
                    <a:pt x="3148" y="99"/>
                  </a:lnTo>
                  <a:lnTo>
                    <a:pt x="3150" y="104"/>
                  </a:lnTo>
                  <a:lnTo>
                    <a:pt x="3151" y="100"/>
                  </a:lnTo>
                  <a:lnTo>
                    <a:pt x="3152" y="110"/>
                  </a:lnTo>
                  <a:lnTo>
                    <a:pt x="3153" y="102"/>
                  </a:lnTo>
                  <a:lnTo>
                    <a:pt x="3154" y="90"/>
                  </a:lnTo>
                  <a:lnTo>
                    <a:pt x="3155" y="95"/>
                  </a:lnTo>
                  <a:lnTo>
                    <a:pt x="3157" y="98"/>
                  </a:lnTo>
                  <a:lnTo>
                    <a:pt x="3158" y="100"/>
                  </a:lnTo>
                  <a:lnTo>
                    <a:pt x="3159" y="91"/>
                  </a:lnTo>
                  <a:lnTo>
                    <a:pt x="3160" y="100"/>
                  </a:lnTo>
                  <a:lnTo>
                    <a:pt x="3161" y="98"/>
                  </a:lnTo>
                  <a:lnTo>
                    <a:pt x="3162" y="102"/>
                  </a:lnTo>
                  <a:lnTo>
                    <a:pt x="3164" y="104"/>
                  </a:lnTo>
                  <a:lnTo>
                    <a:pt x="3165" y="106"/>
                  </a:lnTo>
                  <a:lnTo>
                    <a:pt x="3166" y="103"/>
                  </a:lnTo>
                  <a:lnTo>
                    <a:pt x="3167" y="103"/>
                  </a:lnTo>
                  <a:lnTo>
                    <a:pt x="3168" y="102"/>
                  </a:lnTo>
                  <a:lnTo>
                    <a:pt x="3169" y="106"/>
                  </a:lnTo>
                  <a:lnTo>
                    <a:pt x="3171" y="103"/>
                  </a:lnTo>
                  <a:lnTo>
                    <a:pt x="3172" y="92"/>
                  </a:lnTo>
                  <a:lnTo>
                    <a:pt x="3173" y="104"/>
                  </a:lnTo>
                  <a:lnTo>
                    <a:pt x="3174" y="96"/>
                  </a:lnTo>
                  <a:lnTo>
                    <a:pt x="3175" y="102"/>
                  </a:lnTo>
                  <a:lnTo>
                    <a:pt x="3176" y="101"/>
                  </a:lnTo>
                  <a:lnTo>
                    <a:pt x="3178" y="97"/>
                  </a:lnTo>
                  <a:lnTo>
                    <a:pt x="3179" y="98"/>
                  </a:lnTo>
                  <a:lnTo>
                    <a:pt x="3180" y="100"/>
                  </a:lnTo>
                  <a:lnTo>
                    <a:pt x="3181" y="104"/>
                  </a:lnTo>
                  <a:lnTo>
                    <a:pt x="3182" y="103"/>
                  </a:lnTo>
                  <a:lnTo>
                    <a:pt x="3183" y="106"/>
                  </a:lnTo>
                  <a:lnTo>
                    <a:pt x="3184" y="99"/>
                  </a:lnTo>
                  <a:lnTo>
                    <a:pt x="3186" y="97"/>
                  </a:lnTo>
                  <a:lnTo>
                    <a:pt x="3187" y="101"/>
                  </a:lnTo>
                  <a:lnTo>
                    <a:pt x="3188" y="102"/>
                  </a:lnTo>
                  <a:lnTo>
                    <a:pt x="3189" y="101"/>
                  </a:lnTo>
                  <a:lnTo>
                    <a:pt x="3190" y="102"/>
                  </a:lnTo>
                  <a:lnTo>
                    <a:pt x="3191" y="103"/>
                  </a:lnTo>
                  <a:lnTo>
                    <a:pt x="3193" y="106"/>
                  </a:lnTo>
                  <a:lnTo>
                    <a:pt x="3194" y="104"/>
                  </a:lnTo>
                  <a:lnTo>
                    <a:pt x="3195" y="102"/>
                  </a:lnTo>
                  <a:lnTo>
                    <a:pt x="3196" y="100"/>
                  </a:lnTo>
                  <a:lnTo>
                    <a:pt x="3197" y="103"/>
                  </a:lnTo>
                  <a:lnTo>
                    <a:pt x="3198" y="105"/>
                  </a:lnTo>
                  <a:lnTo>
                    <a:pt x="3199" y="101"/>
                  </a:lnTo>
                  <a:lnTo>
                    <a:pt x="3201" y="103"/>
                  </a:lnTo>
                  <a:lnTo>
                    <a:pt x="3202" y="102"/>
                  </a:lnTo>
                  <a:lnTo>
                    <a:pt x="3203" y="96"/>
                  </a:lnTo>
                  <a:lnTo>
                    <a:pt x="3204" y="107"/>
                  </a:lnTo>
                  <a:lnTo>
                    <a:pt x="3205" y="102"/>
                  </a:lnTo>
                  <a:lnTo>
                    <a:pt x="3206" y="97"/>
                  </a:lnTo>
                  <a:lnTo>
                    <a:pt x="3208" y="104"/>
                  </a:lnTo>
                  <a:lnTo>
                    <a:pt x="3209" y="99"/>
                  </a:lnTo>
                  <a:lnTo>
                    <a:pt x="3210" y="98"/>
                  </a:lnTo>
                  <a:lnTo>
                    <a:pt x="3211" y="103"/>
                  </a:lnTo>
                  <a:lnTo>
                    <a:pt x="3212" y="108"/>
                  </a:lnTo>
                  <a:lnTo>
                    <a:pt x="3213" y="107"/>
                  </a:lnTo>
                  <a:lnTo>
                    <a:pt x="3215" y="106"/>
                  </a:lnTo>
                  <a:lnTo>
                    <a:pt x="3216" y="100"/>
                  </a:lnTo>
                  <a:lnTo>
                    <a:pt x="3217" y="103"/>
                  </a:lnTo>
                  <a:lnTo>
                    <a:pt x="3218" y="102"/>
                  </a:lnTo>
                  <a:lnTo>
                    <a:pt x="3219" y="105"/>
                  </a:lnTo>
                  <a:lnTo>
                    <a:pt x="3220" y="107"/>
                  </a:lnTo>
                  <a:lnTo>
                    <a:pt x="3222" y="106"/>
                  </a:lnTo>
                  <a:lnTo>
                    <a:pt x="3223" y="106"/>
                  </a:lnTo>
                  <a:lnTo>
                    <a:pt x="3224" y="102"/>
                  </a:lnTo>
                  <a:lnTo>
                    <a:pt x="3225" y="101"/>
                  </a:lnTo>
                  <a:lnTo>
                    <a:pt x="3226" y="99"/>
                  </a:lnTo>
                  <a:lnTo>
                    <a:pt x="3227" y="108"/>
                  </a:lnTo>
                  <a:lnTo>
                    <a:pt x="3229" y="102"/>
                  </a:lnTo>
                  <a:lnTo>
                    <a:pt x="3230" y="108"/>
                  </a:lnTo>
                  <a:lnTo>
                    <a:pt x="3231" y="107"/>
                  </a:lnTo>
                  <a:lnTo>
                    <a:pt x="3232" y="97"/>
                  </a:lnTo>
                  <a:lnTo>
                    <a:pt x="3233" y="100"/>
                  </a:lnTo>
                  <a:lnTo>
                    <a:pt x="3234" y="104"/>
                  </a:lnTo>
                  <a:lnTo>
                    <a:pt x="3235" y="108"/>
                  </a:lnTo>
                  <a:lnTo>
                    <a:pt x="3237" y="103"/>
                  </a:lnTo>
                  <a:lnTo>
                    <a:pt x="3238" y="102"/>
                  </a:lnTo>
                  <a:lnTo>
                    <a:pt x="3239" y="100"/>
                  </a:lnTo>
                  <a:lnTo>
                    <a:pt x="3240" y="104"/>
                  </a:lnTo>
                  <a:lnTo>
                    <a:pt x="3241" y="105"/>
                  </a:lnTo>
                  <a:lnTo>
                    <a:pt x="3242" y="103"/>
                  </a:lnTo>
                  <a:lnTo>
                    <a:pt x="3243" y="101"/>
                  </a:lnTo>
                  <a:lnTo>
                    <a:pt x="3245" y="101"/>
                  </a:lnTo>
                  <a:lnTo>
                    <a:pt x="3246" y="103"/>
                  </a:lnTo>
                  <a:lnTo>
                    <a:pt x="3247" y="108"/>
                  </a:lnTo>
                  <a:lnTo>
                    <a:pt x="3248" y="101"/>
                  </a:lnTo>
                  <a:lnTo>
                    <a:pt x="3249" y="108"/>
                  </a:lnTo>
                  <a:lnTo>
                    <a:pt x="3251" y="101"/>
                  </a:lnTo>
                  <a:lnTo>
                    <a:pt x="3252" y="95"/>
                  </a:lnTo>
                  <a:lnTo>
                    <a:pt x="3253" y="104"/>
                  </a:lnTo>
                  <a:lnTo>
                    <a:pt x="3254" y="107"/>
                  </a:lnTo>
                  <a:lnTo>
                    <a:pt x="3255" y="103"/>
                  </a:lnTo>
                  <a:lnTo>
                    <a:pt x="3256" y="94"/>
                  </a:lnTo>
                  <a:lnTo>
                    <a:pt x="3258" y="103"/>
                  </a:lnTo>
                  <a:lnTo>
                    <a:pt x="3259" y="99"/>
                  </a:lnTo>
                  <a:lnTo>
                    <a:pt x="3260" y="87"/>
                  </a:lnTo>
                  <a:lnTo>
                    <a:pt x="3261" y="52"/>
                  </a:lnTo>
                  <a:lnTo>
                    <a:pt x="3262" y="59"/>
                  </a:lnTo>
                  <a:lnTo>
                    <a:pt x="3263" y="66"/>
                  </a:lnTo>
                  <a:lnTo>
                    <a:pt x="3265" y="83"/>
                  </a:lnTo>
                  <a:lnTo>
                    <a:pt x="3266" y="94"/>
                  </a:lnTo>
                  <a:lnTo>
                    <a:pt x="3267" y="89"/>
                  </a:lnTo>
                  <a:lnTo>
                    <a:pt x="3268" y="98"/>
                  </a:lnTo>
                  <a:lnTo>
                    <a:pt x="3269" y="102"/>
                  </a:lnTo>
                  <a:lnTo>
                    <a:pt x="3270" y="100"/>
                  </a:lnTo>
                  <a:lnTo>
                    <a:pt x="3271" y="100"/>
                  </a:lnTo>
                  <a:lnTo>
                    <a:pt x="3273" y="105"/>
                  </a:lnTo>
                  <a:lnTo>
                    <a:pt x="3274" y="104"/>
                  </a:lnTo>
                  <a:lnTo>
                    <a:pt x="3275" y="108"/>
                  </a:lnTo>
                  <a:lnTo>
                    <a:pt x="3276" y="105"/>
                  </a:lnTo>
                  <a:lnTo>
                    <a:pt x="3277" y="94"/>
                  </a:lnTo>
                  <a:lnTo>
                    <a:pt x="3278" y="109"/>
                  </a:lnTo>
                  <a:lnTo>
                    <a:pt x="3279" y="100"/>
                  </a:lnTo>
                  <a:lnTo>
                    <a:pt x="3281" y="99"/>
                  </a:lnTo>
                  <a:lnTo>
                    <a:pt x="3282" y="100"/>
                  </a:lnTo>
                  <a:lnTo>
                    <a:pt x="3283" y="107"/>
                  </a:lnTo>
                  <a:lnTo>
                    <a:pt x="3284" y="103"/>
                  </a:lnTo>
                  <a:lnTo>
                    <a:pt x="3285" y="103"/>
                  </a:lnTo>
                  <a:lnTo>
                    <a:pt x="3286" y="104"/>
                  </a:lnTo>
                  <a:lnTo>
                    <a:pt x="3288" y="100"/>
                  </a:lnTo>
                  <a:lnTo>
                    <a:pt x="3289" y="105"/>
                  </a:lnTo>
                  <a:lnTo>
                    <a:pt x="3290" y="104"/>
                  </a:lnTo>
                  <a:lnTo>
                    <a:pt x="3291" y="102"/>
                  </a:lnTo>
                  <a:lnTo>
                    <a:pt x="3292" y="104"/>
                  </a:lnTo>
                  <a:lnTo>
                    <a:pt x="3293" y="107"/>
                  </a:lnTo>
                  <a:lnTo>
                    <a:pt x="3295" y="100"/>
                  </a:lnTo>
                  <a:lnTo>
                    <a:pt x="3296" y="102"/>
                  </a:lnTo>
                  <a:lnTo>
                    <a:pt x="3297" y="105"/>
                  </a:lnTo>
                  <a:lnTo>
                    <a:pt x="3298" y="102"/>
                  </a:lnTo>
                  <a:lnTo>
                    <a:pt x="3299" y="108"/>
                  </a:lnTo>
                  <a:lnTo>
                    <a:pt x="3300" y="100"/>
                  </a:lnTo>
                  <a:lnTo>
                    <a:pt x="3302" y="104"/>
                  </a:lnTo>
                  <a:lnTo>
                    <a:pt x="3303" y="104"/>
                  </a:lnTo>
                  <a:lnTo>
                    <a:pt x="3304" y="97"/>
                  </a:lnTo>
                  <a:lnTo>
                    <a:pt x="3305" y="102"/>
                  </a:lnTo>
                  <a:lnTo>
                    <a:pt x="3306" y="95"/>
                  </a:lnTo>
                  <a:lnTo>
                    <a:pt x="3307" y="88"/>
                  </a:lnTo>
                  <a:lnTo>
                    <a:pt x="3309" y="98"/>
                  </a:lnTo>
                  <a:lnTo>
                    <a:pt x="3310" y="100"/>
                  </a:lnTo>
                  <a:lnTo>
                    <a:pt x="3311" y="95"/>
                  </a:lnTo>
                  <a:lnTo>
                    <a:pt x="3312" y="96"/>
                  </a:lnTo>
                  <a:lnTo>
                    <a:pt x="3313" y="98"/>
                  </a:lnTo>
                  <a:lnTo>
                    <a:pt x="3314" y="104"/>
                  </a:lnTo>
                  <a:lnTo>
                    <a:pt x="3316" y="106"/>
                  </a:lnTo>
                  <a:lnTo>
                    <a:pt x="3317" y="98"/>
                  </a:lnTo>
                  <a:lnTo>
                    <a:pt x="3318" y="104"/>
                  </a:lnTo>
                  <a:lnTo>
                    <a:pt x="3319" y="98"/>
                  </a:lnTo>
                  <a:lnTo>
                    <a:pt x="3320" y="98"/>
                  </a:lnTo>
                  <a:lnTo>
                    <a:pt x="3321" y="101"/>
                  </a:lnTo>
                  <a:lnTo>
                    <a:pt x="3322" y="98"/>
                  </a:lnTo>
                  <a:lnTo>
                    <a:pt x="3324" y="103"/>
                  </a:lnTo>
                  <a:lnTo>
                    <a:pt x="3325" y="97"/>
                  </a:lnTo>
                  <a:lnTo>
                    <a:pt x="3326" y="100"/>
                  </a:lnTo>
                  <a:lnTo>
                    <a:pt x="3327" y="108"/>
                  </a:lnTo>
                  <a:lnTo>
                    <a:pt x="3328" y="103"/>
                  </a:lnTo>
                  <a:lnTo>
                    <a:pt x="3329" y="102"/>
                  </a:lnTo>
                  <a:lnTo>
                    <a:pt x="3330" y="100"/>
                  </a:lnTo>
                  <a:lnTo>
                    <a:pt x="3332" y="106"/>
                  </a:lnTo>
                  <a:lnTo>
                    <a:pt x="3333" y="105"/>
                  </a:lnTo>
                  <a:lnTo>
                    <a:pt x="3334" y="108"/>
                  </a:lnTo>
                  <a:lnTo>
                    <a:pt x="3335" y="84"/>
                  </a:lnTo>
                  <a:lnTo>
                    <a:pt x="3336" y="85"/>
                  </a:lnTo>
                  <a:lnTo>
                    <a:pt x="3338" y="95"/>
                  </a:lnTo>
                  <a:lnTo>
                    <a:pt x="3339" y="91"/>
                  </a:lnTo>
                  <a:lnTo>
                    <a:pt x="3340" y="99"/>
                  </a:lnTo>
                  <a:lnTo>
                    <a:pt x="3341" y="100"/>
                  </a:lnTo>
                  <a:lnTo>
                    <a:pt x="3342" y="104"/>
                  </a:lnTo>
                  <a:lnTo>
                    <a:pt x="3343" y="102"/>
                  </a:lnTo>
                  <a:lnTo>
                    <a:pt x="3345" y="102"/>
                  </a:lnTo>
                  <a:lnTo>
                    <a:pt x="3346" y="99"/>
                  </a:lnTo>
                  <a:lnTo>
                    <a:pt x="3347" y="99"/>
                  </a:lnTo>
                  <a:lnTo>
                    <a:pt x="3348" y="100"/>
                  </a:lnTo>
                  <a:lnTo>
                    <a:pt x="3349" y="97"/>
                  </a:lnTo>
                  <a:lnTo>
                    <a:pt x="3350" y="103"/>
                  </a:lnTo>
                  <a:lnTo>
                    <a:pt x="3352" y="98"/>
                  </a:lnTo>
                  <a:lnTo>
                    <a:pt x="3353" y="107"/>
                  </a:lnTo>
                  <a:lnTo>
                    <a:pt x="3354" y="98"/>
                  </a:lnTo>
                  <a:lnTo>
                    <a:pt x="3355" y="100"/>
                  </a:lnTo>
                  <a:lnTo>
                    <a:pt x="3356" y="103"/>
                  </a:lnTo>
                  <a:lnTo>
                    <a:pt x="3357" y="103"/>
                  </a:lnTo>
                  <a:lnTo>
                    <a:pt x="3358" y="99"/>
                  </a:lnTo>
                  <a:lnTo>
                    <a:pt x="3360" y="100"/>
                  </a:lnTo>
                  <a:lnTo>
                    <a:pt x="3361" y="100"/>
                  </a:lnTo>
                  <a:lnTo>
                    <a:pt x="3362" y="103"/>
                  </a:lnTo>
                  <a:lnTo>
                    <a:pt x="3363" y="98"/>
                  </a:lnTo>
                  <a:lnTo>
                    <a:pt x="3364" y="101"/>
                  </a:lnTo>
                  <a:lnTo>
                    <a:pt x="3365" y="101"/>
                  </a:lnTo>
                  <a:lnTo>
                    <a:pt x="3366" y="102"/>
                  </a:lnTo>
                  <a:lnTo>
                    <a:pt x="3368" y="98"/>
                  </a:lnTo>
                  <a:lnTo>
                    <a:pt x="3369" y="104"/>
                  </a:lnTo>
                  <a:lnTo>
                    <a:pt x="3370" y="104"/>
                  </a:lnTo>
                  <a:lnTo>
                    <a:pt x="3371" y="106"/>
                  </a:lnTo>
                  <a:lnTo>
                    <a:pt x="3372" y="105"/>
                  </a:lnTo>
                  <a:lnTo>
                    <a:pt x="3373" y="99"/>
                  </a:lnTo>
                  <a:lnTo>
                    <a:pt x="3375" y="105"/>
                  </a:lnTo>
                  <a:lnTo>
                    <a:pt x="3376" y="97"/>
                  </a:lnTo>
                  <a:lnTo>
                    <a:pt x="3377" y="102"/>
                  </a:lnTo>
                  <a:lnTo>
                    <a:pt x="3378" y="97"/>
                  </a:lnTo>
                  <a:lnTo>
                    <a:pt x="3379" y="102"/>
                  </a:lnTo>
                  <a:lnTo>
                    <a:pt x="3380" y="103"/>
                  </a:lnTo>
                  <a:lnTo>
                    <a:pt x="3382" y="100"/>
                  </a:lnTo>
                  <a:lnTo>
                    <a:pt x="3383" y="98"/>
                  </a:lnTo>
                  <a:lnTo>
                    <a:pt x="3384" y="103"/>
                  </a:lnTo>
                  <a:lnTo>
                    <a:pt x="3385" y="101"/>
                  </a:lnTo>
                  <a:lnTo>
                    <a:pt x="3386" y="96"/>
                  </a:lnTo>
                  <a:lnTo>
                    <a:pt x="3387" y="101"/>
                  </a:lnTo>
                  <a:lnTo>
                    <a:pt x="3389" y="104"/>
                  </a:lnTo>
                  <a:lnTo>
                    <a:pt x="3390" y="106"/>
                  </a:lnTo>
                  <a:lnTo>
                    <a:pt x="3391" y="96"/>
                  </a:lnTo>
                  <a:lnTo>
                    <a:pt x="3392" y="104"/>
                  </a:lnTo>
                  <a:lnTo>
                    <a:pt x="3393" y="100"/>
                  </a:lnTo>
                  <a:lnTo>
                    <a:pt x="3394" y="100"/>
                  </a:lnTo>
                  <a:lnTo>
                    <a:pt x="3396" y="106"/>
                  </a:lnTo>
                  <a:lnTo>
                    <a:pt x="3397" y="104"/>
                  </a:lnTo>
                  <a:lnTo>
                    <a:pt x="3398" y="101"/>
                  </a:lnTo>
                  <a:lnTo>
                    <a:pt x="3399" y="97"/>
                  </a:lnTo>
                  <a:lnTo>
                    <a:pt x="3400" y="106"/>
                  </a:lnTo>
                  <a:lnTo>
                    <a:pt x="3401" y="108"/>
                  </a:lnTo>
                  <a:lnTo>
                    <a:pt x="3402" y="98"/>
                  </a:lnTo>
                  <a:lnTo>
                    <a:pt x="3404" y="103"/>
                  </a:lnTo>
                  <a:lnTo>
                    <a:pt x="3405" y="99"/>
                  </a:lnTo>
                  <a:lnTo>
                    <a:pt x="3406" y="98"/>
                  </a:lnTo>
                  <a:lnTo>
                    <a:pt x="3407" y="102"/>
                  </a:lnTo>
                  <a:lnTo>
                    <a:pt x="3408" y="100"/>
                  </a:lnTo>
                  <a:lnTo>
                    <a:pt x="3409" y="104"/>
                  </a:lnTo>
                  <a:lnTo>
                    <a:pt x="3411" y="108"/>
                  </a:lnTo>
                  <a:lnTo>
                    <a:pt x="3412" y="102"/>
                  </a:lnTo>
                  <a:lnTo>
                    <a:pt x="3413" y="102"/>
                  </a:lnTo>
                  <a:lnTo>
                    <a:pt x="3414" y="101"/>
                  </a:lnTo>
                  <a:lnTo>
                    <a:pt x="3415" y="94"/>
                  </a:lnTo>
                  <a:lnTo>
                    <a:pt x="3416" y="98"/>
                  </a:lnTo>
                  <a:lnTo>
                    <a:pt x="3417" y="101"/>
                  </a:lnTo>
                  <a:lnTo>
                    <a:pt x="3419" y="94"/>
                  </a:lnTo>
                  <a:lnTo>
                    <a:pt x="3420" y="98"/>
                  </a:lnTo>
                  <a:lnTo>
                    <a:pt x="3421" y="97"/>
                  </a:lnTo>
                  <a:lnTo>
                    <a:pt x="3422" y="106"/>
                  </a:lnTo>
                  <a:lnTo>
                    <a:pt x="3423" y="99"/>
                  </a:lnTo>
                  <a:lnTo>
                    <a:pt x="3424" y="85"/>
                  </a:lnTo>
                  <a:lnTo>
                    <a:pt x="3426" y="88"/>
                  </a:lnTo>
                  <a:lnTo>
                    <a:pt x="3427" y="97"/>
                  </a:lnTo>
                  <a:lnTo>
                    <a:pt x="3428" y="93"/>
                  </a:lnTo>
                  <a:lnTo>
                    <a:pt x="3429" y="97"/>
                  </a:lnTo>
                  <a:lnTo>
                    <a:pt x="3430" y="98"/>
                  </a:lnTo>
                  <a:lnTo>
                    <a:pt x="3432" y="96"/>
                  </a:lnTo>
                  <a:lnTo>
                    <a:pt x="3433" y="94"/>
                  </a:lnTo>
                  <a:lnTo>
                    <a:pt x="3434" y="100"/>
                  </a:lnTo>
                  <a:lnTo>
                    <a:pt x="3435" y="98"/>
                  </a:lnTo>
                  <a:lnTo>
                    <a:pt x="3436" y="98"/>
                  </a:lnTo>
                  <a:lnTo>
                    <a:pt x="3437" y="90"/>
                  </a:lnTo>
                  <a:lnTo>
                    <a:pt x="3439" y="107"/>
                  </a:lnTo>
                  <a:lnTo>
                    <a:pt x="3440" y="103"/>
                  </a:lnTo>
                  <a:lnTo>
                    <a:pt x="3441" y="102"/>
                  </a:lnTo>
                  <a:lnTo>
                    <a:pt x="3442" y="98"/>
                  </a:lnTo>
                  <a:lnTo>
                    <a:pt x="3443" y="97"/>
                  </a:lnTo>
                  <a:lnTo>
                    <a:pt x="3444" y="103"/>
                  </a:lnTo>
                  <a:lnTo>
                    <a:pt x="3445" y="103"/>
                  </a:lnTo>
                  <a:lnTo>
                    <a:pt x="3447" y="103"/>
                  </a:lnTo>
                  <a:lnTo>
                    <a:pt x="3448" y="108"/>
                  </a:lnTo>
                  <a:lnTo>
                    <a:pt x="3449" y="106"/>
                  </a:lnTo>
                  <a:lnTo>
                    <a:pt x="3450" y="95"/>
                  </a:lnTo>
                  <a:lnTo>
                    <a:pt x="3451" y="100"/>
                  </a:lnTo>
                  <a:lnTo>
                    <a:pt x="3452" y="104"/>
                  </a:lnTo>
                  <a:lnTo>
                    <a:pt x="3453" y="100"/>
                  </a:lnTo>
                  <a:lnTo>
                    <a:pt x="3455" y="102"/>
                  </a:lnTo>
                  <a:lnTo>
                    <a:pt x="3456" y="106"/>
                  </a:lnTo>
                  <a:lnTo>
                    <a:pt x="3457" y="97"/>
                  </a:lnTo>
                  <a:lnTo>
                    <a:pt x="3458" y="102"/>
                  </a:lnTo>
                  <a:lnTo>
                    <a:pt x="3459" y="103"/>
                  </a:lnTo>
                  <a:lnTo>
                    <a:pt x="3460" y="106"/>
                  </a:lnTo>
                  <a:lnTo>
                    <a:pt x="3462" y="104"/>
                  </a:lnTo>
                  <a:lnTo>
                    <a:pt x="3463" y="101"/>
                  </a:lnTo>
                  <a:lnTo>
                    <a:pt x="3464" y="98"/>
                  </a:lnTo>
                  <a:lnTo>
                    <a:pt x="3465" y="102"/>
                  </a:lnTo>
                  <a:lnTo>
                    <a:pt x="3466" y="98"/>
                  </a:lnTo>
                  <a:lnTo>
                    <a:pt x="3467" y="104"/>
                  </a:lnTo>
                  <a:lnTo>
                    <a:pt x="3469" y="106"/>
                  </a:lnTo>
                  <a:lnTo>
                    <a:pt x="3470" y="100"/>
                  </a:lnTo>
                  <a:lnTo>
                    <a:pt x="3471" y="101"/>
                  </a:lnTo>
                  <a:lnTo>
                    <a:pt x="3472" y="97"/>
                  </a:lnTo>
                  <a:lnTo>
                    <a:pt x="3473" y="94"/>
                  </a:lnTo>
                  <a:lnTo>
                    <a:pt x="3474" y="102"/>
                  </a:lnTo>
                  <a:lnTo>
                    <a:pt x="3476" y="106"/>
                  </a:lnTo>
                  <a:lnTo>
                    <a:pt x="3477" y="98"/>
                  </a:lnTo>
                  <a:lnTo>
                    <a:pt x="3478" y="102"/>
                  </a:lnTo>
                  <a:lnTo>
                    <a:pt x="3478" y="10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66" name="Freeform 15">
              <a:extLst>
                <a:ext uri="{FF2B5EF4-FFF2-40B4-BE49-F238E27FC236}">
                  <a16:creationId xmlns:a16="http://schemas.microsoft.com/office/drawing/2014/main" id="{5CDA4A28-B8A6-4B0A-AF29-0F271C97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5317" y="24912543"/>
              <a:ext cx="5521325" cy="203199"/>
            </a:xfrm>
            <a:custGeom>
              <a:avLst/>
              <a:gdLst>
                <a:gd name="T0" fmla="*/ 53 w 3478"/>
                <a:gd name="T1" fmla="*/ 107 h 128"/>
                <a:gd name="T2" fmla="*/ 108 w 3478"/>
                <a:gd name="T3" fmla="*/ 86 h 128"/>
                <a:gd name="T4" fmla="*/ 162 w 3478"/>
                <a:gd name="T5" fmla="*/ 79 h 128"/>
                <a:gd name="T6" fmla="*/ 217 w 3478"/>
                <a:gd name="T7" fmla="*/ 121 h 128"/>
                <a:gd name="T8" fmla="*/ 271 w 3478"/>
                <a:gd name="T9" fmla="*/ 110 h 128"/>
                <a:gd name="T10" fmla="*/ 326 w 3478"/>
                <a:gd name="T11" fmla="*/ 106 h 128"/>
                <a:gd name="T12" fmla="*/ 380 w 3478"/>
                <a:gd name="T13" fmla="*/ 29 h 128"/>
                <a:gd name="T14" fmla="*/ 435 w 3478"/>
                <a:gd name="T15" fmla="*/ 108 h 128"/>
                <a:gd name="T16" fmla="*/ 489 w 3478"/>
                <a:gd name="T17" fmla="*/ 113 h 128"/>
                <a:gd name="T18" fmla="*/ 544 w 3478"/>
                <a:gd name="T19" fmla="*/ 112 h 128"/>
                <a:gd name="T20" fmla="*/ 598 w 3478"/>
                <a:gd name="T21" fmla="*/ 113 h 128"/>
                <a:gd name="T22" fmla="*/ 653 w 3478"/>
                <a:gd name="T23" fmla="*/ 119 h 128"/>
                <a:gd name="T24" fmla="*/ 707 w 3478"/>
                <a:gd name="T25" fmla="*/ 124 h 128"/>
                <a:gd name="T26" fmla="*/ 762 w 3478"/>
                <a:gd name="T27" fmla="*/ 117 h 128"/>
                <a:gd name="T28" fmla="*/ 816 w 3478"/>
                <a:gd name="T29" fmla="*/ 109 h 128"/>
                <a:gd name="T30" fmla="*/ 871 w 3478"/>
                <a:gd name="T31" fmla="*/ 22 h 128"/>
                <a:gd name="T32" fmla="*/ 925 w 3478"/>
                <a:gd name="T33" fmla="*/ 115 h 128"/>
                <a:gd name="T34" fmla="*/ 980 w 3478"/>
                <a:gd name="T35" fmla="*/ 106 h 128"/>
                <a:gd name="T36" fmla="*/ 1034 w 3478"/>
                <a:gd name="T37" fmla="*/ 116 h 128"/>
                <a:gd name="T38" fmla="*/ 1089 w 3478"/>
                <a:gd name="T39" fmla="*/ 26 h 128"/>
                <a:gd name="T40" fmla="*/ 1143 w 3478"/>
                <a:gd name="T41" fmla="*/ 70 h 128"/>
                <a:gd name="T42" fmla="*/ 1198 w 3478"/>
                <a:gd name="T43" fmla="*/ 110 h 128"/>
                <a:gd name="T44" fmla="*/ 1252 w 3478"/>
                <a:gd name="T45" fmla="*/ 115 h 128"/>
                <a:gd name="T46" fmla="*/ 1307 w 3478"/>
                <a:gd name="T47" fmla="*/ 106 h 128"/>
                <a:gd name="T48" fmla="*/ 1361 w 3478"/>
                <a:gd name="T49" fmla="*/ 85 h 128"/>
                <a:gd name="T50" fmla="*/ 1416 w 3478"/>
                <a:gd name="T51" fmla="*/ 93 h 128"/>
                <a:gd name="T52" fmla="*/ 1470 w 3478"/>
                <a:gd name="T53" fmla="*/ 69 h 128"/>
                <a:gd name="T54" fmla="*/ 1525 w 3478"/>
                <a:gd name="T55" fmla="*/ 119 h 128"/>
                <a:gd name="T56" fmla="*/ 1579 w 3478"/>
                <a:gd name="T57" fmla="*/ 120 h 128"/>
                <a:gd name="T58" fmla="*/ 1634 w 3478"/>
                <a:gd name="T59" fmla="*/ 112 h 128"/>
                <a:gd name="T60" fmla="*/ 1688 w 3478"/>
                <a:gd name="T61" fmla="*/ 120 h 128"/>
                <a:gd name="T62" fmla="*/ 1743 w 3478"/>
                <a:gd name="T63" fmla="*/ 111 h 128"/>
                <a:gd name="T64" fmla="*/ 1797 w 3478"/>
                <a:gd name="T65" fmla="*/ 115 h 128"/>
                <a:gd name="T66" fmla="*/ 1852 w 3478"/>
                <a:gd name="T67" fmla="*/ 120 h 128"/>
                <a:gd name="T68" fmla="*/ 1906 w 3478"/>
                <a:gd name="T69" fmla="*/ 118 h 128"/>
                <a:gd name="T70" fmla="*/ 1961 w 3478"/>
                <a:gd name="T71" fmla="*/ 105 h 128"/>
                <a:gd name="T72" fmla="*/ 2016 w 3478"/>
                <a:gd name="T73" fmla="*/ 105 h 128"/>
                <a:gd name="T74" fmla="*/ 2070 w 3478"/>
                <a:gd name="T75" fmla="*/ 111 h 128"/>
                <a:gd name="T76" fmla="*/ 2124 w 3478"/>
                <a:gd name="T77" fmla="*/ 116 h 128"/>
                <a:gd name="T78" fmla="*/ 2179 w 3478"/>
                <a:gd name="T79" fmla="*/ 119 h 128"/>
                <a:gd name="T80" fmla="*/ 2234 w 3478"/>
                <a:gd name="T81" fmla="*/ 92 h 128"/>
                <a:gd name="T82" fmla="*/ 2288 w 3478"/>
                <a:gd name="T83" fmla="*/ 105 h 128"/>
                <a:gd name="T84" fmla="*/ 2342 w 3478"/>
                <a:gd name="T85" fmla="*/ 123 h 128"/>
                <a:gd name="T86" fmla="*/ 2397 w 3478"/>
                <a:gd name="T87" fmla="*/ 112 h 128"/>
                <a:gd name="T88" fmla="*/ 2452 w 3478"/>
                <a:gd name="T89" fmla="*/ 113 h 128"/>
                <a:gd name="T90" fmla="*/ 2506 w 3478"/>
                <a:gd name="T91" fmla="*/ 119 h 128"/>
                <a:gd name="T92" fmla="*/ 2560 w 3478"/>
                <a:gd name="T93" fmla="*/ 90 h 128"/>
                <a:gd name="T94" fmla="*/ 2615 w 3478"/>
                <a:gd name="T95" fmla="*/ 38 h 128"/>
                <a:gd name="T96" fmla="*/ 2670 w 3478"/>
                <a:gd name="T97" fmla="*/ 102 h 128"/>
                <a:gd name="T98" fmla="*/ 2724 w 3478"/>
                <a:gd name="T99" fmla="*/ 107 h 128"/>
                <a:gd name="T100" fmla="*/ 2779 w 3478"/>
                <a:gd name="T101" fmla="*/ 121 h 128"/>
                <a:gd name="T102" fmla="*/ 2833 w 3478"/>
                <a:gd name="T103" fmla="*/ 123 h 128"/>
                <a:gd name="T104" fmla="*/ 2888 w 3478"/>
                <a:gd name="T105" fmla="*/ 95 h 128"/>
                <a:gd name="T106" fmla="*/ 2942 w 3478"/>
                <a:gd name="T107" fmla="*/ 91 h 128"/>
                <a:gd name="T108" fmla="*/ 2997 w 3478"/>
                <a:gd name="T109" fmla="*/ 118 h 128"/>
                <a:gd name="T110" fmla="*/ 3051 w 3478"/>
                <a:gd name="T111" fmla="*/ 103 h 128"/>
                <a:gd name="T112" fmla="*/ 3106 w 3478"/>
                <a:gd name="T113" fmla="*/ 78 h 128"/>
                <a:gd name="T114" fmla="*/ 3160 w 3478"/>
                <a:gd name="T115" fmla="*/ 97 h 128"/>
                <a:gd name="T116" fmla="*/ 3215 w 3478"/>
                <a:gd name="T117" fmla="*/ 115 h 128"/>
                <a:gd name="T118" fmla="*/ 3269 w 3478"/>
                <a:gd name="T119" fmla="*/ 117 h 128"/>
                <a:gd name="T120" fmla="*/ 3324 w 3478"/>
                <a:gd name="T121" fmla="*/ 100 h 128"/>
                <a:gd name="T122" fmla="*/ 3378 w 3478"/>
                <a:gd name="T123" fmla="*/ 94 h 128"/>
                <a:gd name="T124" fmla="*/ 3433 w 3478"/>
                <a:gd name="T125" fmla="*/ 12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8" h="128">
                  <a:moveTo>
                    <a:pt x="0" y="107"/>
                  </a:moveTo>
                  <a:lnTo>
                    <a:pt x="1" y="105"/>
                  </a:lnTo>
                  <a:lnTo>
                    <a:pt x="2" y="110"/>
                  </a:lnTo>
                  <a:lnTo>
                    <a:pt x="3" y="109"/>
                  </a:lnTo>
                  <a:lnTo>
                    <a:pt x="5" y="114"/>
                  </a:lnTo>
                  <a:lnTo>
                    <a:pt x="6" y="119"/>
                  </a:lnTo>
                  <a:lnTo>
                    <a:pt x="7" y="113"/>
                  </a:lnTo>
                  <a:lnTo>
                    <a:pt x="8" y="117"/>
                  </a:lnTo>
                  <a:lnTo>
                    <a:pt x="9" y="113"/>
                  </a:lnTo>
                  <a:lnTo>
                    <a:pt x="10" y="111"/>
                  </a:lnTo>
                  <a:lnTo>
                    <a:pt x="11" y="109"/>
                  </a:lnTo>
                  <a:lnTo>
                    <a:pt x="13" y="113"/>
                  </a:lnTo>
                  <a:lnTo>
                    <a:pt x="14" y="121"/>
                  </a:lnTo>
                  <a:lnTo>
                    <a:pt x="15" y="116"/>
                  </a:lnTo>
                  <a:lnTo>
                    <a:pt x="16" y="120"/>
                  </a:lnTo>
                  <a:lnTo>
                    <a:pt x="17" y="115"/>
                  </a:lnTo>
                  <a:lnTo>
                    <a:pt x="18" y="119"/>
                  </a:lnTo>
                  <a:lnTo>
                    <a:pt x="19" y="114"/>
                  </a:lnTo>
                  <a:lnTo>
                    <a:pt x="21" y="113"/>
                  </a:lnTo>
                  <a:lnTo>
                    <a:pt x="22" y="116"/>
                  </a:lnTo>
                  <a:lnTo>
                    <a:pt x="23" y="114"/>
                  </a:lnTo>
                  <a:lnTo>
                    <a:pt x="24" y="118"/>
                  </a:lnTo>
                  <a:lnTo>
                    <a:pt x="25" y="115"/>
                  </a:lnTo>
                  <a:lnTo>
                    <a:pt x="26" y="105"/>
                  </a:lnTo>
                  <a:lnTo>
                    <a:pt x="28" y="112"/>
                  </a:lnTo>
                  <a:lnTo>
                    <a:pt x="29" y="114"/>
                  </a:lnTo>
                  <a:lnTo>
                    <a:pt x="30" y="115"/>
                  </a:lnTo>
                  <a:lnTo>
                    <a:pt x="31" y="119"/>
                  </a:lnTo>
                  <a:lnTo>
                    <a:pt x="32" y="121"/>
                  </a:lnTo>
                  <a:lnTo>
                    <a:pt x="34" y="114"/>
                  </a:lnTo>
                  <a:lnTo>
                    <a:pt x="35" y="115"/>
                  </a:lnTo>
                  <a:lnTo>
                    <a:pt x="36" y="115"/>
                  </a:lnTo>
                  <a:lnTo>
                    <a:pt x="37" y="115"/>
                  </a:lnTo>
                  <a:lnTo>
                    <a:pt x="38" y="74"/>
                  </a:lnTo>
                  <a:lnTo>
                    <a:pt x="39" y="93"/>
                  </a:lnTo>
                  <a:lnTo>
                    <a:pt x="41" y="95"/>
                  </a:lnTo>
                  <a:lnTo>
                    <a:pt x="42" y="91"/>
                  </a:lnTo>
                  <a:lnTo>
                    <a:pt x="43" y="80"/>
                  </a:lnTo>
                  <a:lnTo>
                    <a:pt x="44" y="93"/>
                  </a:lnTo>
                  <a:lnTo>
                    <a:pt x="45" y="99"/>
                  </a:lnTo>
                  <a:lnTo>
                    <a:pt x="46" y="90"/>
                  </a:lnTo>
                  <a:lnTo>
                    <a:pt x="47" y="101"/>
                  </a:lnTo>
                  <a:lnTo>
                    <a:pt x="49" y="113"/>
                  </a:lnTo>
                  <a:lnTo>
                    <a:pt x="50" y="102"/>
                  </a:lnTo>
                  <a:lnTo>
                    <a:pt x="51" y="108"/>
                  </a:lnTo>
                  <a:lnTo>
                    <a:pt x="52" y="100"/>
                  </a:lnTo>
                  <a:lnTo>
                    <a:pt x="53" y="107"/>
                  </a:lnTo>
                  <a:lnTo>
                    <a:pt x="54" y="104"/>
                  </a:lnTo>
                  <a:lnTo>
                    <a:pt x="56" y="95"/>
                  </a:lnTo>
                  <a:lnTo>
                    <a:pt x="57" y="104"/>
                  </a:lnTo>
                  <a:lnTo>
                    <a:pt x="58" y="97"/>
                  </a:lnTo>
                  <a:lnTo>
                    <a:pt x="59" y="109"/>
                  </a:lnTo>
                  <a:lnTo>
                    <a:pt x="60" y="97"/>
                  </a:lnTo>
                  <a:lnTo>
                    <a:pt x="61" y="80"/>
                  </a:lnTo>
                  <a:lnTo>
                    <a:pt x="62" y="65"/>
                  </a:lnTo>
                  <a:lnTo>
                    <a:pt x="64" y="104"/>
                  </a:lnTo>
                  <a:lnTo>
                    <a:pt x="65" y="102"/>
                  </a:lnTo>
                  <a:lnTo>
                    <a:pt x="66" y="103"/>
                  </a:lnTo>
                  <a:lnTo>
                    <a:pt x="67" y="105"/>
                  </a:lnTo>
                  <a:lnTo>
                    <a:pt x="68" y="103"/>
                  </a:lnTo>
                  <a:lnTo>
                    <a:pt x="69" y="98"/>
                  </a:lnTo>
                  <a:lnTo>
                    <a:pt x="71" y="105"/>
                  </a:lnTo>
                  <a:lnTo>
                    <a:pt x="72" y="98"/>
                  </a:lnTo>
                  <a:lnTo>
                    <a:pt x="73" y="96"/>
                  </a:lnTo>
                  <a:lnTo>
                    <a:pt x="74" y="101"/>
                  </a:lnTo>
                  <a:lnTo>
                    <a:pt x="75" y="96"/>
                  </a:lnTo>
                  <a:lnTo>
                    <a:pt x="76" y="103"/>
                  </a:lnTo>
                  <a:lnTo>
                    <a:pt x="78" y="83"/>
                  </a:lnTo>
                  <a:lnTo>
                    <a:pt x="79" y="68"/>
                  </a:lnTo>
                  <a:lnTo>
                    <a:pt x="80" y="67"/>
                  </a:lnTo>
                  <a:lnTo>
                    <a:pt x="81" y="38"/>
                  </a:lnTo>
                  <a:lnTo>
                    <a:pt x="82" y="51"/>
                  </a:lnTo>
                  <a:lnTo>
                    <a:pt x="83" y="66"/>
                  </a:lnTo>
                  <a:lnTo>
                    <a:pt x="85" y="66"/>
                  </a:lnTo>
                  <a:lnTo>
                    <a:pt x="86" y="85"/>
                  </a:lnTo>
                  <a:lnTo>
                    <a:pt x="87" y="92"/>
                  </a:lnTo>
                  <a:lnTo>
                    <a:pt x="88" y="94"/>
                  </a:lnTo>
                  <a:lnTo>
                    <a:pt x="89" y="100"/>
                  </a:lnTo>
                  <a:lnTo>
                    <a:pt x="90" y="101"/>
                  </a:lnTo>
                  <a:lnTo>
                    <a:pt x="92" y="76"/>
                  </a:lnTo>
                  <a:lnTo>
                    <a:pt x="93" y="68"/>
                  </a:lnTo>
                  <a:lnTo>
                    <a:pt x="94" y="89"/>
                  </a:lnTo>
                  <a:lnTo>
                    <a:pt x="95" y="86"/>
                  </a:lnTo>
                  <a:lnTo>
                    <a:pt x="96" y="65"/>
                  </a:lnTo>
                  <a:lnTo>
                    <a:pt x="97" y="71"/>
                  </a:lnTo>
                  <a:lnTo>
                    <a:pt x="98" y="82"/>
                  </a:lnTo>
                  <a:lnTo>
                    <a:pt x="100" y="86"/>
                  </a:lnTo>
                  <a:lnTo>
                    <a:pt x="101" y="86"/>
                  </a:lnTo>
                  <a:lnTo>
                    <a:pt x="102" y="52"/>
                  </a:lnTo>
                  <a:lnTo>
                    <a:pt x="103" y="53"/>
                  </a:lnTo>
                  <a:lnTo>
                    <a:pt x="104" y="78"/>
                  </a:lnTo>
                  <a:lnTo>
                    <a:pt x="105" y="72"/>
                  </a:lnTo>
                  <a:lnTo>
                    <a:pt x="106" y="67"/>
                  </a:lnTo>
                  <a:lnTo>
                    <a:pt x="108" y="86"/>
                  </a:lnTo>
                  <a:lnTo>
                    <a:pt x="109" y="71"/>
                  </a:lnTo>
                  <a:lnTo>
                    <a:pt x="110" y="61"/>
                  </a:lnTo>
                  <a:lnTo>
                    <a:pt x="111" y="42"/>
                  </a:lnTo>
                  <a:lnTo>
                    <a:pt x="112" y="51"/>
                  </a:lnTo>
                  <a:lnTo>
                    <a:pt x="113" y="79"/>
                  </a:lnTo>
                  <a:lnTo>
                    <a:pt x="115" y="81"/>
                  </a:lnTo>
                  <a:lnTo>
                    <a:pt x="116" y="76"/>
                  </a:lnTo>
                  <a:lnTo>
                    <a:pt x="117" y="43"/>
                  </a:lnTo>
                  <a:lnTo>
                    <a:pt x="118" y="54"/>
                  </a:lnTo>
                  <a:lnTo>
                    <a:pt x="119" y="69"/>
                  </a:lnTo>
                  <a:lnTo>
                    <a:pt x="120" y="63"/>
                  </a:lnTo>
                  <a:lnTo>
                    <a:pt x="122" y="78"/>
                  </a:lnTo>
                  <a:lnTo>
                    <a:pt x="123" y="88"/>
                  </a:lnTo>
                  <a:lnTo>
                    <a:pt x="124" y="96"/>
                  </a:lnTo>
                  <a:lnTo>
                    <a:pt x="125" y="96"/>
                  </a:lnTo>
                  <a:lnTo>
                    <a:pt x="126" y="82"/>
                  </a:lnTo>
                  <a:lnTo>
                    <a:pt x="128" y="92"/>
                  </a:lnTo>
                  <a:lnTo>
                    <a:pt x="129" y="93"/>
                  </a:lnTo>
                  <a:lnTo>
                    <a:pt x="130" y="100"/>
                  </a:lnTo>
                  <a:lnTo>
                    <a:pt x="131" y="109"/>
                  </a:lnTo>
                  <a:lnTo>
                    <a:pt x="132" y="105"/>
                  </a:lnTo>
                  <a:lnTo>
                    <a:pt x="133" y="109"/>
                  </a:lnTo>
                  <a:lnTo>
                    <a:pt x="134" y="36"/>
                  </a:lnTo>
                  <a:lnTo>
                    <a:pt x="136" y="14"/>
                  </a:lnTo>
                  <a:lnTo>
                    <a:pt x="137" y="45"/>
                  </a:lnTo>
                  <a:lnTo>
                    <a:pt x="138" y="53"/>
                  </a:lnTo>
                  <a:lnTo>
                    <a:pt x="139" y="59"/>
                  </a:lnTo>
                  <a:lnTo>
                    <a:pt x="140" y="66"/>
                  </a:lnTo>
                  <a:lnTo>
                    <a:pt x="141" y="37"/>
                  </a:lnTo>
                  <a:lnTo>
                    <a:pt x="142" y="51"/>
                  </a:lnTo>
                  <a:lnTo>
                    <a:pt x="144" y="63"/>
                  </a:lnTo>
                  <a:lnTo>
                    <a:pt x="145" y="58"/>
                  </a:lnTo>
                  <a:lnTo>
                    <a:pt x="146" y="54"/>
                  </a:lnTo>
                  <a:lnTo>
                    <a:pt x="147" y="41"/>
                  </a:lnTo>
                  <a:lnTo>
                    <a:pt x="148" y="44"/>
                  </a:lnTo>
                  <a:lnTo>
                    <a:pt x="149" y="34"/>
                  </a:lnTo>
                  <a:lnTo>
                    <a:pt x="151" y="60"/>
                  </a:lnTo>
                  <a:lnTo>
                    <a:pt x="152" y="56"/>
                  </a:lnTo>
                  <a:lnTo>
                    <a:pt x="153" y="75"/>
                  </a:lnTo>
                  <a:lnTo>
                    <a:pt x="154" y="82"/>
                  </a:lnTo>
                  <a:lnTo>
                    <a:pt x="155" y="82"/>
                  </a:lnTo>
                  <a:lnTo>
                    <a:pt x="156" y="92"/>
                  </a:lnTo>
                  <a:lnTo>
                    <a:pt x="158" y="98"/>
                  </a:lnTo>
                  <a:lnTo>
                    <a:pt x="159" y="101"/>
                  </a:lnTo>
                  <a:lnTo>
                    <a:pt x="160" y="92"/>
                  </a:lnTo>
                  <a:lnTo>
                    <a:pt x="161" y="93"/>
                  </a:lnTo>
                  <a:lnTo>
                    <a:pt x="162" y="79"/>
                  </a:lnTo>
                  <a:lnTo>
                    <a:pt x="163" y="49"/>
                  </a:lnTo>
                  <a:lnTo>
                    <a:pt x="165" y="32"/>
                  </a:lnTo>
                  <a:lnTo>
                    <a:pt x="166" y="40"/>
                  </a:lnTo>
                  <a:lnTo>
                    <a:pt x="167" y="58"/>
                  </a:lnTo>
                  <a:lnTo>
                    <a:pt x="168" y="40"/>
                  </a:lnTo>
                  <a:lnTo>
                    <a:pt x="169" y="45"/>
                  </a:lnTo>
                  <a:lnTo>
                    <a:pt x="170" y="53"/>
                  </a:lnTo>
                  <a:lnTo>
                    <a:pt x="172" y="69"/>
                  </a:lnTo>
                  <a:lnTo>
                    <a:pt x="173" y="78"/>
                  </a:lnTo>
                  <a:lnTo>
                    <a:pt x="174" y="68"/>
                  </a:lnTo>
                  <a:lnTo>
                    <a:pt x="175" y="84"/>
                  </a:lnTo>
                  <a:lnTo>
                    <a:pt x="176" y="88"/>
                  </a:lnTo>
                  <a:lnTo>
                    <a:pt x="177" y="94"/>
                  </a:lnTo>
                  <a:lnTo>
                    <a:pt x="179" y="82"/>
                  </a:lnTo>
                  <a:lnTo>
                    <a:pt x="180" y="51"/>
                  </a:lnTo>
                  <a:lnTo>
                    <a:pt x="181" y="45"/>
                  </a:lnTo>
                  <a:lnTo>
                    <a:pt x="182" y="84"/>
                  </a:lnTo>
                  <a:lnTo>
                    <a:pt x="183" y="78"/>
                  </a:lnTo>
                  <a:lnTo>
                    <a:pt x="184" y="82"/>
                  </a:lnTo>
                  <a:lnTo>
                    <a:pt x="185" y="94"/>
                  </a:lnTo>
                  <a:lnTo>
                    <a:pt x="187" y="99"/>
                  </a:lnTo>
                  <a:lnTo>
                    <a:pt x="188" y="104"/>
                  </a:lnTo>
                  <a:lnTo>
                    <a:pt x="189" y="103"/>
                  </a:lnTo>
                  <a:lnTo>
                    <a:pt x="190" y="88"/>
                  </a:lnTo>
                  <a:lnTo>
                    <a:pt x="191" y="102"/>
                  </a:lnTo>
                  <a:lnTo>
                    <a:pt x="192" y="105"/>
                  </a:lnTo>
                  <a:lnTo>
                    <a:pt x="193" y="99"/>
                  </a:lnTo>
                  <a:lnTo>
                    <a:pt x="195" y="113"/>
                  </a:lnTo>
                  <a:lnTo>
                    <a:pt x="196" y="110"/>
                  </a:lnTo>
                  <a:lnTo>
                    <a:pt x="197" y="109"/>
                  </a:lnTo>
                  <a:lnTo>
                    <a:pt x="198" y="112"/>
                  </a:lnTo>
                  <a:lnTo>
                    <a:pt x="199" y="103"/>
                  </a:lnTo>
                  <a:lnTo>
                    <a:pt x="200" y="111"/>
                  </a:lnTo>
                  <a:lnTo>
                    <a:pt x="202" y="110"/>
                  </a:lnTo>
                  <a:lnTo>
                    <a:pt x="203" y="122"/>
                  </a:lnTo>
                  <a:lnTo>
                    <a:pt x="204" y="117"/>
                  </a:lnTo>
                  <a:lnTo>
                    <a:pt x="205" y="107"/>
                  </a:lnTo>
                  <a:lnTo>
                    <a:pt x="206" y="111"/>
                  </a:lnTo>
                  <a:lnTo>
                    <a:pt x="207" y="107"/>
                  </a:lnTo>
                  <a:lnTo>
                    <a:pt x="209" y="116"/>
                  </a:lnTo>
                  <a:lnTo>
                    <a:pt x="210" y="112"/>
                  </a:lnTo>
                  <a:lnTo>
                    <a:pt x="211" y="116"/>
                  </a:lnTo>
                  <a:lnTo>
                    <a:pt x="212" y="117"/>
                  </a:lnTo>
                  <a:lnTo>
                    <a:pt x="213" y="115"/>
                  </a:lnTo>
                  <a:lnTo>
                    <a:pt x="215" y="114"/>
                  </a:lnTo>
                  <a:lnTo>
                    <a:pt x="216" y="115"/>
                  </a:lnTo>
                  <a:lnTo>
                    <a:pt x="217" y="121"/>
                  </a:lnTo>
                  <a:lnTo>
                    <a:pt x="218" y="120"/>
                  </a:lnTo>
                  <a:lnTo>
                    <a:pt x="219" y="117"/>
                  </a:lnTo>
                  <a:lnTo>
                    <a:pt x="220" y="124"/>
                  </a:lnTo>
                  <a:lnTo>
                    <a:pt x="221" y="123"/>
                  </a:lnTo>
                  <a:lnTo>
                    <a:pt x="223" y="117"/>
                  </a:lnTo>
                  <a:lnTo>
                    <a:pt x="224" y="119"/>
                  </a:lnTo>
                  <a:lnTo>
                    <a:pt x="225" y="117"/>
                  </a:lnTo>
                  <a:lnTo>
                    <a:pt x="226" y="119"/>
                  </a:lnTo>
                  <a:lnTo>
                    <a:pt x="227" y="119"/>
                  </a:lnTo>
                  <a:lnTo>
                    <a:pt x="228" y="118"/>
                  </a:lnTo>
                  <a:lnTo>
                    <a:pt x="229" y="114"/>
                  </a:lnTo>
                  <a:lnTo>
                    <a:pt x="231" y="113"/>
                  </a:lnTo>
                  <a:lnTo>
                    <a:pt x="232" y="105"/>
                  </a:lnTo>
                  <a:lnTo>
                    <a:pt x="233" y="83"/>
                  </a:lnTo>
                  <a:lnTo>
                    <a:pt x="234" y="76"/>
                  </a:lnTo>
                  <a:lnTo>
                    <a:pt x="235" y="101"/>
                  </a:lnTo>
                  <a:lnTo>
                    <a:pt x="236" y="60"/>
                  </a:lnTo>
                  <a:lnTo>
                    <a:pt x="238" y="55"/>
                  </a:lnTo>
                  <a:lnTo>
                    <a:pt x="239" y="72"/>
                  </a:lnTo>
                  <a:lnTo>
                    <a:pt x="240" y="69"/>
                  </a:lnTo>
                  <a:lnTo>
                    <a:pt x="241" y="81"/>
                  </a:lnTo>
                  <a:lnTo>
                    <a:pt x="242" y="97"/>
                  </a:lnTo>
                  <a:lnTo>
                    <a:pt x="243" y="96"/>
                  </a:lnTo>
                  <a:lnTo>
                    <a:pt x="245" y="85"/>
                  </a:lnTo>
                  <a:lnTo>
                    <a:pt x="246" y="84"/>
                  </a:lnTo>
                  <a:lnTo>
                    <a:pt x="247" y="105"/>
                  </a:lnTo>
                  <a:lnTo>
                    <a:pt x="248" y="107"/>
                  </a:lnTo>
                  <a:lnTo>
                    <a:pt x="249" y="107"/>
                  </a:lnTo>
                  <a:lnTo>
                    <a:pt x="250" y="113"/>
                  </a:lnTo>
                  <a:lnTo>
                    <a:pt x="252" y="109"/>
                  </a:lnTo>
                  <a:lnTo>
                    <a:pt x="253" y="111"/>
                  </a:lnTo>
                  <a:lnTo>
                    <a:pt x="254" y="114"/>
                  </a:lnTo>
                  <a:lnTo>
                    <a:pt x="255" y="111"/>
                  </a:lnTo>
                  <a:lnTo>
                    <a:pt x="256" y="119"/>
                  </a:lnTo>
                  <a:lnTo>
                    <a:pt x="257" y="126"/>
                  </a:lnTo>
                  <a:lnTo>
                    <a:pt x="259" y="118"/>
                  </a:lnTo>
                  <a:lnTo>
                    <a:pt x="260" y="116"/>
                  </a:lnTo>
                  <a:lnTo>
                    <a:pt x="261" y="117"/>
                  </a:lnTo>
                  <a:lnTo>
                    <a:pt x="262" y="118"/>
                  </a:lnTo>
                  <a:lnTo>
                    <a:pt x="263" y="112"/>
                  </a:lnTo>
                  <a:lnTo>
                    <a:pt x="264" y="117"/>
                  </a:lnTo>
                  <a:lnTo>
                    <a:pt x="265" y="118"/>
                  </a:lnTo>
                  <a:lnTo>
                    <a:pt x="267" y="111"/>
                  </a:lnTo>
                  <a:lnTo>
                    <a:pt x="268" y="122"/>
                  </a:lnTo>
                  <a:lnTo>
                    <a:pt x="269" y="121"/>
                  </a:lnTo>
                  <a:lnTo>
                    <a:pt x="270" y="124"/>
                  </a:lnTo>
                  <a:lnTo>
                    <a:pt x="271" y="110"/>
                  </a:lnTo>
                  <a:lnTo>
                    <a:pt x="272" y="109"/>
                  </a:lnTo>
                  <a:lnTo>
                    <a:pt x="273" y="83"/>
                  </a:lnTo>
                  <a:lnTo>
                    <a:pt x="275" y="71"/>
                  </a:lnTo>
                  <a:lnTo>
                    <a:pt x="276" y="87"/>
                  </a:lnTo>
                  <a:lnTo>
                    <a:pt x="277" y="67"/>
                  </a:lnTo>
                  <a:lnTo>
                    <a:pt x="278" y="78"/>
                  </a:lnTo>
                  <a:lnTo>
                    <a:pt x="279" y="88"/>
                  </a:lnTo>
                  <a:lnTo>
                    <a:pt x="280" y="86"/>
                  </a:lnTo>
                  <a:lnTo>
                    <a:pt x="282" y="92"/>
                  </a:lnTo>
                  <a:lnTo>
                    <a:pt x="283" y="99"/>
                  </a:lnTo>
                  <a:lnTo>
                    <a:pt x="284" y="94"/>
                  </a:lnTo>
                  <a:lnTo>
                    <a:pt x="285" y="88"/>
                  </a:lnTo>
                  <a:lnTo>
                    <a:pt x="286" y="102"/>
                  </a:lnTo>
                  <a:lnTo>
                    <a:pt x="287" y="110"/>
                  </a:lnTo>
                  <a:lnTo>
                    <a:pt x="289" y="111"/>
                  </a:lnTo>
                  <a:lnTo>
                    <a:pt x="290" y="113"/>
                  </a:lnTo>
                  <a:lnTo>
                    <a:pt x="291" y="106"/>
                  </a:lnTo>
                  <a:lnTo>
                    <a:pt x="292" y="69"/>
                  </a:lnTo>
                  <a:lnTo>
                    <a:pt x="293" y="46"/>
                  </a:lnTo>
                  <a:lnTo>
                    <a:pt x="294" y="58"/>
                  </a:lnTo>
                  <a:lnTo>
                    <a:pt x="296" y="73"/>
                  </a:lnTo>
                  <a:lnTo>
                    <a:pt x="297" y="81"/>
                  </a:lnTo>
                  <a:lnTo>
                    <a:pt x="298" y="84"/>
                  </a:lnTo>
                  <a:lnTo>
                    <a:pt x="299" y="87"/>
                  </a:lnTo>
                  <a:lnTo>
                    <a:pt x="300" y="96"/>
                  </a:lnTo>
                  <a:lnTo>
                    <a:pt x="301" y="102"/>
                  </a:lnTo>
                  <a:lnTo>
                    <a:pt x="303" y="103"/>
                  </a:lnTo>
                  <a:lnTo>
                    <a:pt x="304" y="105"/>
                  </a:lnTo>
                  <a:lnTo>
                    <a:pt x="305" y="89"/>
                  </a:lnTo>
                  <a:lnTo>
                    <a:pt x="306" y="84"/>
                  </a:lnTo>
                  <a:lnTo>
                    <a:pt x="307" y="80"/>
                  </a:lnTo>
                  <a:lnTo>
                    <a:pt x="308" y="76"/>
                  </a:lnTo>
                  <a:lnTo>
                    <a:pt x="310" y="47"/>
                  </a:lnTo>
                  <a:lnTo>
                    <a:pt x="311" y="27"/>
                  </a:lnTo>
                  <a:lnTo>
                    <a:pt x="312" y="35"/>
                  </a:lnTo>
                  <a:lnTo>
                    <a:pt x="313" y="65"/>
                  </a:lnTo>
                  <a:lnTo>
                    <a:pt x="314" y="43"/>
                  </a:lnTo>
                  <a:lnTo>
                    <a:pt x="315" y="33"/>
                  </a:lnTo>
                  <a:lnTo>
                    <a:pt x="316" y="40"/>
                  </a:lnTo>
                  <a:lnTo>
                    <a:pt x="318" y="55"/>
                  </a:lnTo>
                  <a:lnTo>
                    <a:pt x="319" y="56"/>
                  </a:lnTo>
                  <a:lnTo>
                    <a:pt x="320" y="75"/>
                  </a:lnTo>
                  <a:lnTo>
                    <a:pt x="321" y="72"/>
                  </a:lnTo>
                  <a:lnTo>
                    <a:pt x="322" y="81"/>
                  </a:lnTo>
                  <a:lnTo>
                    <a:pt x="323" y="80"/>
                  </a:lnTo>
                  <a:lnTo>
                    <a:pt x="325" y="100"/>
                  </a:lnTo>
                  <a:lnTo>
                    <a:pt x="326" y="106"/>
                  </a:lnTo>
                  <a:lnTo>
                    <a:pt x="327" y="103"/>
                  </a:lnTo>
                  <a:lnTo>
                    <a:pt x="328" y="110"/>
                  </a:lnTo>
                  <a:lnTo>
                    <a:pt x="329" y="100"/>
                  </a:lnTo>
                  <a:lnTo>
                    <a:pt x="330" y="115"/>
                  </a:lnTo>
                  <a:lnTo>
                    <a:pt x="332" y="102"/>
                  </a:lnTo>
                  <a:lnTo>
                    <a:pt x="333" y="117"/>
                  </a:lnTo>
                  <a:lnTo>
                    <a:pt x="334" y="109"/>
                  </a:lnTo>
                  <a:lnTo>
                    <a:pt x="335" y="120"/>
                  </a:lnTo>
                  <a:lnTo>
                    <a:pt x="336" y="122"/>
                  </a:lnTo>
                  <a:lnTo>
                    <a:pt x="337" y="115"/>
                  </a:lnTo>
                  <a:lnTo>
                    <a:pt x="339" y="121"/>
                  </a:lnTo>
                  <a:lnTo>
                    <a:pt x="340" y="114"/>
                  </a:lnTo>
                  <a:lnTo>
                    <a:pt x="341" y="91"/>
                  </a:lnTo>
                  <a:lnTo>
                    <a:pt x="342" y="93"/>
                  </a:lnTo>
                  <a:lnTo>
                    <a:pt x="343" y="86"/>
                  </a:lnTo>
                  <a:lnTo>
                    <a:pt x="344" y="100"/>
                  </a:lnTo>
                  <a:lnTo>
                    <a:pt x="346" y="95"/>
                  </a:lnTo>
                  <a:lnTo>
                    <a:pt x="347" y="25"/>
                  </a:lnTo>
                  <a:lnTo>
                    <a:pt x="348" y="39"/>
                  </a:lnTo>
                  <a:lnTo>
                    <a:pt x="349" y="59"/>
                  </a:lnTo>
                  <a:lnTo>
                    <a:pt x="350" y="69"/>
                  </a:lnTo>
                  <a:lnTo>
                    <a:pt x="351" y="51"/>
                  </a:lnTo>
                  <a:lnTo>
                    <a:pt x="352" y="42"/>
                  </a:lnTo>
                  <a:lnTo>
                    <a:pt x="354" y="56"/>
                  </a:lnTo>
                  <a:lnTo>
                    <a:pt x="355" y="28"/>
                  </a:lnTo>
                  <a:lnTo>
                    <a:pt x="356" y="37"/>
                  </a:lnTo>
                  <a:lnTo>
                    <a:pt x="357" y="42"/>
                  </a:lnTo>
                  <a:lnTo>
                    <a:pt x="358" y="39"/>
                  </a:lnTo>
                  <a:lnTo>
                    <a:pt x="359" y="57"/>
                  </a:lnTo>
                  <a:lnTo>
                    <a:pt x="360" y="30"/>
                  </a:lnTo>
                  <a:lnTo>
                    <a:pt x="362" y="42"/>
                  </a:lnTo>
                  <a:lnTo>
                    <a:pt x="363" y="44"/>
                  </a:lnTo>
                  <a:lnTo>
                    <a:pt x="364" y="51"/>
                  </a:lnTo>
                  <a:lnTo>
                    <a:pt x="365" y="54"/>
                  </a:lnTo>
                  <a:lnTo>
                    <a:pt x="366" y="61"/>
                  </a:lnTo>
                  <a:lnTo>
                    <a:pt x="367" y="54"/>
                  </a:lnTo>
                  <a:lnTo>
                    <a:pt x="369" y="61"/>
                  </a:lnTo>
                  <a:lnTo>
                    <a:pt x="370" y="49"/>
                  </a:lnTo>
                  <a:lnTo>
                    <a:pt x="371" y="62"/>
                  </a:lnTo>
                  <a:lnTo>
                    <a:pt x="372" y="78"/>
                  </a:lnTo>
                  <a:lnTo>
                    <a:pt x="373" y="74"/>
                  </a:lnTo>
                  <a:lnTo>
                    <a:pt x="374" y="65"/>
                  </a:lnTo>
                  <a:lnTo>
                    <a:pt x="376" y="57"/>
                  </a:lnTo>
                  <a:lnTo>
                    <a:pt x="377" y="31"/>
                  </a:lnTo>
                  <a:lnTo>
                    <a:pt x="378" y="4"/>
                  </a:lnTo>
                  <a:lnTo>
                    <a:pt x="379" y="38"/>
                  </a:lnTo>
                  <a:lnTo>
                    <a:pt x="380" y="29"/>
                  </a:lnTo>
                  <a:lnTo>
                    <a:pt x="381" y="36"/>
                  </a:lnTo>
                  <a:lnTo>
                    <a:pt x="383" y="46"/>
                  </a:lnTo>
                  <a:lnTo>
                    <a:pt x="384" y="53"/>
                  </a:lnTo>
                  <a:lnTo>
                    <a:pt x="385" y="74"/>
                  </a:lnTo>
                  <a:lnTo>
                    <a:pt x="386" y="62"/>
                  </a:lnTo>
                  <a:lnTo>
                    <a:pt x="387" y="71"/>
                  </a:lnTo>
                  <a:lnTo>
                    <a:pt x="388" y="65"/>
                  </a:lnTo>
                  <a:lnTo>
                    <a:pt x="390" y="92"/>
                  </a:lnTo>
                  <a:lnTo>
                    <a:pt x="391" y="94"/>
                  </a:lnTo>
                  <a:lnTo>
                    <a:pt x="392" y="95"/>
                  </a:lnTo>
                  <a:lnTo>
                    <a:pt x="393" y="102"/>
                  </a:lnTo>
                  <a:lnTo>
                    <a:pt x="394" y="103"/>
                  </a:lnTo>
                  <a:lnTo>
                    <a:pt x="395" y="109"/>
                  </a:lnTo>
                  <a:lnTo>
                    <a:pt x="396" y="114"/>
                  </a:lnTo>
                  <a:lnTo>
                    <a:pt x="398" y="108"/>
                  </a:lnTo>
                  <a:lnTo>
                    <a:pt x="399" y="106"/>
                  </a:lnTo>
                  <a:lnTo>
                    <a:pt x="400" y="110"/>
                  </a:lnTo>
                  <a:lnTo>
                    <a:pt x="401" y="112"/>
                  </a:lnTo>
                  <a:lnTo>
                    <a:pt x="402" y="103"/>
                  </a:lnTo>
                  <a:lnTo>
                    <a:pt x="403" y="109"/>
                  </a:lnTo>
                  <a:lnTo>
                    <a:pt x="405" y="108"/>
                  </a:lnTo>
                  <a:lnTo>
                    <a:pt x="406" y="113"/>
                  </a:lnTo>
                  <a:lnTo>
                    <a:pt x="407" y="111"/>
                  </a:lnTo>
                  <a:lnTo>
                    <a:pt x="408" y="117"/>
                  </a:lnTo>
                  <a:lnTo>
                    <a:pt x="409" y="111"/>
                  </a:lnTo>
                  <a:lnTo>
                    <a:pt x="410" y="103"/>
                  </a:lnTo>
                  <a:lnTo>
                    <a:pt x="411" y="111"/>
                  </a:lnTo>
                  <a:lnTo>
                    <a:pt x="413" y="121"/>
                  </a:lnTo>
                  <a:lnTo>
                    <a:pt x="414" y="103"/>
                  </a:lnTo>
                  <a:lnTo>
                    <a:pt x="415" y="114"/>
                  </a:lnTo>
                  <a:lnTo>
                    <a:pt x="416" y="117"/>
                  </a:lnTo>
                  <a:lnTo>
                    <a:pt x="417" y="117"/>
                  </a:lnTo>
                  <a:lnTo>
                    <a:pt x="419" y="113"/>
                  </a:lnTo>
                  <a:lnTo>
                    <a:pt x="420" y="114"/>
                  </a:lnTo>
                  <a:lnTo>
                    <a:pt x="421" y="123"/>
                  </a:lnTo>
                  <a:lnTo>
                    <a:pt x="422" y="121"/>
                  </a:lnTo>
                  <a:lnTo>
                    <a:pt x="423" y="117"/>
                  </a:lnTo>
                  <a:lnTo>
                    <a:pt x="424" y="117"/>
                  </a:lnTo>
                  <a:lnTo>
                    <a:pt x="426" y="115"/>
                  </a:lnTo>
                  <a:lnTo>
                    <a:pt x="427" y="113"/>
                  </a:lnTo>
                  <a:lnTo>
                    <a:pt x="428" y="110"/>
                  </a:lnTo>
                  <a:lnTo>
                    <a:pt x="429" y="96"/>
                  </a:lnTo>
                  <a:lnTo>
                    <a:pt x="430" y="93"/>
                  </a:lnTo>
                  <a:lnTo>
                    <a:pt x="431" y="99"/>
                  </a:lnTo>
                  <a:lnTo>
                    <a:pt x="433" y="96"/>
                  </a:lnTo>
                  <a:lnTo>
                    <a:pt x="434" y="100"/>
                  </a:lnTo>
                  <a:lnTo>
                    <a:pt x="435" y="108"/>
                  </a:lnTo>
                  <a:lnTo>
                    <a:pt x="436" y="111"/>
                  </a:lnTo>
                  <a:lnTo>
                    <a:pt x="437" y="111"/>
                  </a:lnTo>
                  <a:lnTo>
                    <a:pt x="438" y="109"/>
                  </a:lnTo>
                  <a:lnTo>
                    <a:pt x="439" y="115"/>
                  </a:lnTo>
                  <a:lnTo>
                    <a:pt x="441" y="109"/>
                  </a:lnTo>
                  <a:lnTo>
                    <a:pt x="442" y="115"/>
                  </a:lnTo>
                  <a:lnTo>
                    <a:pt x="443" y="117"/>
                  </a:lnTo>
                  <a:lnTo>
                    <a:pt x="444" y="118"/>
                  </a:lnTo>
                  <a:lnTo>
                    <a:pt x="445" y="120"/>
                  </a:lnTo>
                  <a:lnTo>
                    <a:pt x="446" y="111"/>
                  </a:lnTo>
                  <a:lnTo>
                    <a:pt x="447" y="117"/>
                  </a:lnTo>
                  <a:lnTo>
                    <a:pt x="449" y="121"/>
                  </a:lnTo>
                  <a:lnTo>
                    <a:pt x="450" y="124"/>
                  </a:lnTo>
                  <a:lnTo>
                    <a:pt x="451" y="114"/>
                  </a:lnTo>
                  <a:lnTo>
                    <a:pt x="452" y="120"/>
                  </a:lnTo>
                  <a:lnTo>
                    <a:pt x="453" y="117"/>
                  </a:lnTo>
                  <a:lnTo>
                    <a:pt x="454" y="115"/>
                  </a:lnTo>
                  <a:lnTo>
                    <a:pt x="456" y="119"/>
                  </a:lnTo>
                  <a:lnTo>
                    <a:pt x="457" y="118"/>
                  </a:lnTo>
                  <a:lnTo>
                    <a:pt x="458" y="122"/>
                  </a:lnTo>
                  <a:lnTo>
                    <a:pt x="459" y="122"/>
                  </a:lnTo>
                  <a:lnTo>
                    <a:pt x="460" y="120"/>
                  </a:lnTo>
                  <a:lnTo>
                    <a:pt x="461" y="119"/>
                  </a:lnTo>
                  <a:lnTo>
                    <a:pt x="463" y="126"/>
                  </a:lnTo>
                  <a:lnTo>
                    <a:pt x="464" y="115"/>
                  </a:lnTo>
                  <a:lnTo>
                    <a:pt x="465" y="111"/>
                  </a:lnTo>
                  <a:lnTo>
                    <a:pt x="466" y="116"/>
                  </a:lnTo>
                  <a:lnTo>
                    <a:pt x="467" y="116"/>
                  </a:lnTo>
                  <a:lnTo>
                    <a:pt x="468" y="112"/>
                  </a:lnTo>
                  <a:lnTo>
                    <a:pt x="470" y="119"/>
                  </a:lnTo>
                  <a:lnTo>
                    <a:pt x="471" y="117"/>
                  </a:lnTo>
                  <a:lnTo>
                    <a:pt x="472" y="120"/>
                  </a:lnTo>
                  <a:lnTo>
                    <a:pt x="473" y="119"/>
                  </a:lnTo>
                  <a:lnTo>
                    <a:pt x="474" y="124"/>
                  </a:lnTo>
                  <a:lnTo>
                    <a:pt x="475" y="120"/>
                  </a:lnTo>
                  <a:lnTo>
                    <a:pt x="477" y="116"/>
                  </a:lnTo>
                  <a:lnTo>
                    <a:pt x="478" y="125"/>
                  </a:lnTo>
                  <a:lnTo>
                    <a:pt x="479" y="121"/>
                  </a:lnTo>
                  <a:lnTo>
                    <a:pt x="480" y="114"/>
                  </a:lnTo>
                  <a:lnTo>
                    <a:pt x="481" y="121"/>
                  </a:lnTo>
                  <a:lnTo>
                    <a:pt x="482" y="115"/>
                  </a:lnTo>
                  <a:lnTo>
                    <a:pt x="483" y="121"/>
                  </a:lnTo>
                  <a:lnTo>
                    <a:pt x="485" y="125"/>
                  </a:lnTo>
                  <a:lnTo>
                    <a:pt x="486" y="122"/>
                  </a:lnTo>
                  <a:lnTo>
                    <a:pt x="487" y="121"/>
                  </a:lnTo>
                  <a:lnTo>
                    <a:pt x="488" y="112"/>
                  </a:lnTo>
                  <a:lnTo>
                    <a:pt x="489" y="113"/>
                  </a:lnTo>
                  <a:lnTo>
                    <a:pt x="490" y="103"/>
                  </a:lnTo>
                  <a:lnTo>
                    <a:pt x="491" y="109"/>
                  </a:lnTo>
                  <a:lnTo>
                    <a:pt x="493" y="109"/>
                  </a:lnTo>
                  <a:lnTo>
                    <a:pt x="494" y="117"/>
                  </a:lnTo>
                  <a:lnTo>
                    <a:pt x="495" y="110"/>
                  </a:lnTo>
                  <a:lnTo>
                    <a:pt x="496" y="115"/>
                  </a:lnTo>
                  <a:lnTo>
                    <a:pt x="497" y="118"/>
                  </a:lnTo>
                  <a:lnTo>
                    <a:pt x="498" y="114"/>
                  </a:lnTo>
                  <a:lnTo>
                    <a:pt x="500" y="113"/>
                  </a:lnTo>
                  <a:lnTo>
                    <a:pt x="501" y="114"/>
                  </a:lnTo>
                  <a:lnTo>
                    <a:pt x="502" y="45"/>
                  </a:lnTo>
                  <a:lnTo>
                    <a:pt x="503" y="44"/>
                  </a:lnTo>
                  <a:lnTo>
                    <a:pt x="504" y="26"/>
                  </a:lnTo>
                  <a:lnTo>
                    <a:pt x="506" y="74"/>
                  </a:lnTo>
                  <a:lnTo>
                    <a:pt x="507" y="71"/>
                  </a:lnTo>
                  <a:lnTo>
                    <a:pt x="508" y="38"/>
                  </a:lnTo>
                  <a:lnTo>
                    <a:pt x="509" y="72"/>
                  </a:lnTo>
                  <a:lnTo>
                    <a:pt x="510" y="72"/>
                  </a:lnTo>
                  <a:lnTo>
                    <a:pt x="511" y="69"/>
                  </a:lnTo>
                  <a:lnTo>
                    <a:pt x="513" y="73"/>
                  </a:lnTo>
                  <a:lnTo>
                    <a:pt x="514" y="104"/>
                  </a:lnTo>
                  <a:lnTo>
                    <a:pt x="515" y="82"/>
                  </a:lnTo>
                  <a:lnTo>
                    <a:pt x="516" y="64"/>
                  </a:lnTo>
                  <a:lnTo>
                    <a:pt x="517" y="39"/>
                  </a:lnTo>
                  <a:lnTo>
                    <a:pt x="518" y="50"/>
                  </a:lnTo>
                  <a:lnTo>
                    <a:pt x="519" y="54"/>
                  </a:lnTo>
                  <a:lnTo>
                    <a:pt x="521" y="57"/>
                  </a:lnTo>
                  <a:lnTo>
                    <a:pt x="522" y="75"/>
                  </a:lnTo>
                  <a:lnTo>
                    <a:pt x="523" y="84"/>
                  </a:lnTo>
                  <a:lnTo>
                    <a:pt x="524" y="83"/>
                  </a:lnTo>
                  <a:lnTo>
                    <a:pt x="525" y="81"/>
                  </a:lnTo>
                  <a:lnTo>
                    <a:pt x="526" y="88"/>
                  </a:lnTo>
                  <a:lnTo>
                    <a:pt x="528" y="92"/>
                  </a:lnTo>
                  <a:lnTo>
                    <a:pt x="529" y="107"/>
                  </a:lnTo>
                  <a:lnTo>
                    <a:pt x="530" y="108"/>
                  </a:lnTo>
                  <a:lnTo>
                    <a:pt x="531" y="102"/>
                  </a:lnTo>
                  <a:lnTo>
                    <a:pt x="532" y="105"/>
                  </a:lnTo>
                  <a:lnTo>
                    <a:pt x="533" y="114"/>
                  </a:lnTo>
                  <a:lnTo>
                    <a:pt x="534" y="110"/>
                  </a:lnTo>
                  <a:lnTo>
                    <a:pt x="536" y="115"/>
                  </a:lnTo>
                  <a:lnTo>
                    <a:pt x="537" y="108"/>
                  </a:lnTo>
                  <a:lnTo>
                    <a:pt x="538" y="106"/>
                  </a:lnTo>
                  <a:lnTo>
                    <a:pt x="539" y="106"/>
                  </a:lnTo>
                  <a:lnTo>
                    <a:pt x="540" y="112"/>
                  </a:lnTo>
                  <a:lnTo>
                    <a:pt x="541" y="99"/>
                  </a:lnTo>
                  <a:lnTo>
                    <a:pt x="543" y="111"/>
                  </a:lnTo>
                  <a:lnTo>
                    <a:pt x="544" y="112"/>
                  </a:lnTo>
                  <a:lnTo>
                    <a:pt x="545" y="121"/>
                  </a:lnTo>
                  <a:lnTo>
                    <a:pt x="546" y="116"/>
                  </a:lnTo>
                  <a:lnTo>
                    <a:pt x="547" y="117"/>
                  </a:lnTo>
                  <a:lnTo>
                    <a:pt x="548" y="115"/>
                  </a:lnTo>
                  <a:lnTo>
                    <a:pt x="550" y="112"/>
                  </a:lnTo>
                  <a:lnTo>
                    <a:pt x="551" y="121"/>
                  </a:lnTo>
                  <a:lnTo>
                    <a:pt x="552" y="121"/>
                  </a:lnTo>
                  <a:lnTo>
                    <a:pt x="553" y="118"/>
                  </a:lnTo>
                  <a:lnTo>
                    <a:pt x="554" y="111"/>
                  </a:lnTo>
                  <a:lnTo>
                    <a:pt x="555" y="121"/>
                  </a:lnTo>
                  <a:lnTo>
                    <a:pt x="557" y="120"/>
                  </a:lnTo>
                  <a:lnTo>
                    <a:pt x="558" y="111"/>
                  </a:lnTo>
                  <a:lnTo>
                    <a:pt x="559" y="105"/>
                  </a:lnTo>
                  <a:lnTo>
                    <a:pt x="560" y="110"/>
                  </a:lnTo>
                  <a:lnTo>
                    <a:pt x="561" y="106"/>
                  </a:lnTo>
                  <a:lnTo>
                    <a:pt x="562" y="113"/>
                  </a:lnTo>
                  <a:lnTo>
                    <a:pt x="564" y="111"/>
                  </a:lnTo>
                  <a:lnTo>
                    <a:pt x="565" y="111"/>
                  </a:lnTo>
                  <a:lnTo>
                    <a:pt x="566" y="117"/>
                  </a:lnTo>
                  <a:lnTo>
                    <a:pt x="567" y="114"/>
                  </a:lnTo>
                  <a:lnTo>
                    <a:pt x="568" y="113"/>
                  </a:lnTo>
                  <a:lnTo>
                    <a:pt x="569" y="116"/>
                  </a:lnTo>
                  <a:lnTo>
                    <a:pt x="570" y="119"/>
                  </a:lnTo>
                  <a:lnTo>
                    <a:pt x="572" y="112"/>
                  </a:lnTo>
                  <a:lnTo>
                    <a:pt x="573" y="119"/>
                  </a:lnTo>
                  <a:lnTo>
                    <a:pt x="574" y="121"/>
                  </a:lnTo>
                  <a:lnTo>
                    <a:pt x="575" y="120"/>
                  </a:lnTo>
                  <a:lnTo>
                    <a:pt x="576" y="111"/>
                  </a:lnTo>
                  <a:lnTo>
                    <a:pt x="577" y="119"/>
                  </a:lnTo>
                  <a:lnTo>
                    <a:pt x="578" y="118"/>
                  </a:lnTo>
                  <a:lnTo>
                    <a:pt x="580" y="120"/>
                  </a:lnTo>
                  <a:lnTo>
                    <a:pt x="581" y="115"/>
                  </a:lnTo>
                  <a:lnTo>
                    <a:pt x="582" y="112"/>
                  </a:lnTo>
                  <a:lnTo>
                    <a:pt x="583" y="114"/>
                  </a:lnTo>
                  <a:lnTo>
                    <a:pt x="584" y="109"/>
                  </a:lnTo>
                  <a:lnTo>
                    <a:pt x="585" y="115"/>
                  </a:lnTo>
                  <a:lnTo>
                    <a:pt x="587" y="118"/>
                  </a:lnTo>
                  <a:lnTo>
                    <a:pt x="588" y="115"/>
                  </a:lnTo>
                  <a:lnTo>
                    <a:pt x="589" y="120"/>
                  </a:lnTo>
                  <a:lnTo>
                    <a:pt x="590" y="115"/>
                  </a:lnTo>
                  <a:lnTo>
                    <a:pt x="591" y="117"/>
                  </a:lnTo>
                  <a:lnTo>
                    <a:pt x="592" y="118"/>
                  </a:lnTo>
                  <a:lnTo>
                    <a:pt x="594" y="122"/>
                  </a:lnTo>
                  <a:lnTo>
                    <a:pt x="595" y="116"/>
                  </a:lnTo>
                  <a:lnTo>
                    <a:pt x="596" y="120"/>
                  </a:lnTo>
                  <a:lnTo>
                    <a:pt x="597" y="115"/>
                  </a:lnTo>
                  <a:lnTo>
                    <a:pt x="598" y="113"/>
                  </a:lnTo>
                  <a:lnTo>
                    <a:pt x="600" y="115"/>
                  </a:lnTo>
                  <a:lnTo>
                    <a:pt x="601" y="102"/>
                  </a:lnTo>
                  <a:lnTo>
                    <a:pt x="602" y="102"/>
                  </a:lnTo>
                  <a:lnTo>
                    <a:pt x="603" y="107"/>
                  </a:lnTo>
                  <a:lnTo>
                    <a:pt x="604" y="109"/>
                  </a:lnTo>
                  <a:lnTo>
                    <a:pt x="605" y="107"/>
                  </a:lnTo>
                  <a:lnTo>
                    <a:pt x="606" y="116"/>
                  </a:lnTo>
                  <a:lnTo>
                    <a:pt x="608" y="114"/>
                  </a:lnTo>
                  <a:lnTo>
                    <a:pt x="609" y="120"/>
                  </a:lnTo>
                  <a:lnTo>
                    <a:pt x="610" y="118"/>
                  </a:lnTo>
                  <a:lnTo>
                    <a:pt x="611" y="118"/>
                  </a:lnTo>
                  <a:lnTo>
                    <a:pt x="612" y="117"/>
                  </a:lnTo>
                  <a:lnTo>
                    <a:pt x="613" y="121"/>
                  </a:lnTo>
                  <a:lnTo>
                    <a:pt x="614" y="118"/>
                  </a:lnTo>
                  <a:lnTo>
                    <a:pt x="616" y="120"/>
                  </a:lnTo>
                  <a:lnTo>
                    <a:pt x="617" y="123"/>
                  </a:lnTo>
                  <a:lnTo>
                    <a:pt x="618" y="100"/>
                  </a:lnTo>
                  <a:lnTo>
                    <a:pt x="619" y="95"/>
                  </a:lnTo>
                  <a:lnTo>
                    <a:pt x="620" y="102"/>
                  </a:lnTo>
                  <a:lnTo>
                    <a:pt x="621" y="98"/>
                  </a:lnTo>
                  <a:lnTo>
                    <a:pt x="623" y="98"/>
                  </a:lnTo>
                  <a:lnTo>
                    <a:pt x="624" y="106"/>
                  </a:lnTo>
                  <a:lnTo>
                    <a:pt x="625" y="106"/>
                  </a:lnTo>
                  <a:lnTo>
                    <a:pt x="626" y="100"/>
                  </a:lnTo>
                  <a:lnTo>
                    <a:pt x="627" y="111"/>
                  </a:lnTo>
                  <a:lnTo>
                    <a:pt x="628" y="103"/>
                  </a:lnTo>
                  <a:lnTo>
                    <a:pt x="630" y="103"/>
                  </a:lnTo>
                  <a:lnTo>
                    <a:pt x="631" y="103"/>
                  </a:lnTo>
                  <a:lnTo>
                    <a:pt x="632" y="108"/>
                  </a:lnTo>
                  <a:lnTo>
                    <a:pt x="633" y="118"/>
                  </a:lnTo>
                  <a:lnTo>
                    <a:pt x="634" y="117"/>
                  </a:lnTo>
                  <a:lnTo>
                    <a:pt x="635" y="112"/>
                  </a:lnTo>
                  <a:lnTo>
                    <a:pt x="637" y="115"/>
                  </a:lnTo>
                  <a:lnTo>
                    <a:pt x="638" y="114"/>
                  </a:lnTo>
                  <a:lnTo>
                    <a:pt x="639" y="110"/>
                  </a:lnTo>
                  <a:lnTo>
                    <a:pt x="640" y="105"/>
                  </a:lnTo>
                  <a:lnTo>
                    <a:pt x="641" y="103"/>
                  </a:lnTo>
                  <a:lnTo>
                    <a:pt x="642" y="108"/>
                  </a:lnTo>
                  <a:lnTo>
                    <a:pt x="644" y="105"/>
                  </a:lnTo>
                  <a:lnTo>
                    <a:pt x="645" y="104"/>
                  </a:lnTo>
                  <a:lnTo>
                    <a:pt x="646" y="110"/>
                  </a:lnTo>
                  <a:lnTo>
                    <a:pt x="647" y="111"/>
                  </a:lnTo>
                  <a:lnTo>
                    <a:pt x="648" y="105"/>
                  </a:lnTo>
                  <a:lnTo>
                    <a:pt x="649" y="107"/>
                  </a:lnTo>
                  <a:lnTo>
                    <a:pt x="651" y="116"/>
                  </a:lnTo>
                  <a:lnTo>
                    <a:pt x="652" y="117"/>
                  </a:lnTo>
                  <a:lnTo>
                    <a:pt x="653" y="119"/>
                  </a:lnTo>
                  <a:lnTo>
                    <a:pt x="654" y="117"/>
                  </a:lnTo>
                  <a:lnTo>
                    <a:pt x="655" y="112"/>
                  </a:lnTo>
                  <a:lnTo>
                    <a:pt x="656" y="119"/>
                  </a:lnTo>
                  <a:lnTo>
                    <a:pt x="657" y="114"/>
                  </a:lnTo>
                  <a:lnTo>
                    <a:pt x="659" y="115"/>
                  </a:lnTo>
                  <a:lnTo>
                    <a:pt x="660" y="113"/>
                  </a:lnTo>
                  <a:lnTo>
                    <a:pt x="661" y="117"/>
                  </a:lnTo>
                  <a:lnTo>
                    <a:pt x="662" y="120"/>
                  </a:lnTo>
                  <a:lnTo>
                    <a:pt x="663" y="115"/>
                  </a:lnTo>
                  <a:lnTo>
                    <a:pt x="664" y="125"/>
                  </a:lnTo>
                  <a:lnTo>
                    <a:pt x="665" y="113"/>
                  </a:lnTo>
                  <a:lnTo>
                    <a:pt x="667" y="84"/>
                  </a:lnTo>
                  <a:lnTo>
                    <a:pt x="668" y="92"/>
                  </a:lnTo>
                  <a:lnTo>
                    <a:pt x="669" y="87"/>
                  </a:lnTo>
                  <a:lnTo>
                    <a:pt x="670" y="104"/>
                  </a:lnTo>
                  <a:lnTo>
                    <a:pt x="671" y="110"/>
                  </a:lnTo>
                  <a:lnTo>
                    <a:pt x="672" y="112"/>
                  </a:lnTo>
                  <a:lnTo>
                    <a:pt x="674" y="111"/>
                  </a:lnTo>
                  <a:lnTo>
                    <a:pt x="675" y="112"/>
                  </a:lnTo>
                  <a:lnTo>
                    <a:pt x="676" y="111"/>
                  </a:lnTo>
                  <a:lnTo>
                    <a:pt x="677" y="114"/>
                  </a:lnTo>
                  <a:lnTo>
                    <a:pt x="678" y="107"/>
                  </a:lnTo>
                  <a:lnTo>
                    <a:pt x="679" y="114"/>
                  </a:lnTo>
                  <a:lnTo>
                    <a:pt x="681" y="116"/>
                  </a:lnTo>
                  <a:lnTo>
                    <a:pt x="682" y="113"/>
                  </a:lnTo>
                  <a:lnTo>
                    <a:pt x="683" y="111"/>
                  </a:lnTo>
                  <a:lnTo>
                    <a:pt x="684" y="115"/>
                  </a:lnTo>
                  <a:lnTo>
                    <a:pt x="685" y="112"/>
                  </a:lnTo>
                  <a:lnTo>
                    <a:pt x="687" y="110"/>
                  </a:lnTo>
                  <a:lnTo>
                    <a:pt x="688" y="118"/>
                  </a:lnTo>
                  <a:lnTo>
                    <a:pt x="689" y="116"/>
                  </a:lnTo>
                  <a:lnTo>
                    <a:pt x="690" y="117"/>
                  </a:lnTo>
                  <a:lnTo>
                    <a:pt x="691" y="119"/>
                  </a:lnTo>
                  <a:lnTo>
                    <a:pt x="692" y="121"/>
                  </a:lnTo>
                  <a:lnTo>
                    <a:pt x="693" y="115"/>
                  </a:lnTo>
                  <a:lnTo>
                    <a:pt x="695" y="123"/>
                  </a:lnTo>
                  <a:lnTo>
                    <a:pt x="696" y="117"/>
                  </a:lnTo>
                  <a:lnTo>
                    <a:pt x="697" y="114"/>
                  </a:lnTo>
                  <a:lnTo>
                    <a:pt x="698" y="114"/>
                  </a:lnTo>
                  <a:lnTo>
                    <a:pt x="699" y="118"/>
                  </a:lnTo>
                  <a:lnTo>
                    <a:pt x="700" y="118"/>
                  </a:lnTo>
                  <a:lnTo>
                    <a:pt x="701" y="117"/>
                  </a:lnTo>
                  <a:lnTo>
                    <a:pt x="703" y="119"/>
                  </a:lnTo>
                  <a:lnTo>
                    <a:pt x="704" y="115"/>
                  </a:lnTo>
                  <a:lnTo>
                    <a:pt x="705" y="115"/>
                  </a:lnTo>
                  <a:lnTo>
                    <a:pt x="706" y="119"/>
                  </a:lnTo>
                  <a:lnTo>
                    <a:pt x="707" y="124"/>
                  </a:lnTo>
                  <a:lnTo>
                    <a:pt x="708" y="118"/>
                  </a:lnTo>
                  <a:lnTo>
                    <a:pt x="710" y="120"/>
                  </a:lnTo>
                  <a:lnTo>
                    <a:pt x="711" y="120"/>
                  </a:lnTo>
                  <a:lnTo>
                    <a:pt x="712" y="122"/>
                  </a:lnTo>
                  <a:lnTo>
                    <a:pt x="713" y="116"/>
                  </a:lnTo>
                  <a:lnTo>
                    <a:pt x="714" y="119"/>
                  </a:lnTo>
                  <a:lnTo>
                    <a:pt x="715" y="115"/>
                  </a:lnTo>
                  <a:lnTo>
                    <a:pt x="717" y="119"/>
                  </a:lnTo>
                  <a:lnTo>
                    <a:pt x="718" y="119"/>
                  </a:lnTo>
                  <a:lnTo>
                    <a:pt x="719" y="113"/>
                  </a:lnTo>
                  <a:lnTo>
                    <a:pt x="720" y="120"/>
                  </a:lnTo>
                  <a:lnTo>
                    <a:pt x="721" y="119"/>
                  </a:lnTo>
                  <a:lnTo>
                    <a:pt x="722" y="114"/>
                  </a:lnTo>
                  <a:lnTo>
                    <a:pt x="724" y="113"/>
                  </a:lnTo>
                  <a:lnTo>
                    <a:pt x="725" y="117"/>
                  </a:lnTo>
                  <a:lnTo>
                    <a:pt x="726" y="112"/>
                  </a:lnTo>
                  <a:lnTo>
                    <a:pt x="727" y="120"/>
                  </a:lnTo>
                  <a:lnTo>
                    <a:pt x="728" y="110"/>
                  </a:lnTo>
                  <a:lnTo>
                    <a:pt x="729" y="112"/>
                  </a:lnTo>
                  <a:lnTo>
                    <a:pt x="731" y="111"/>
                  </a:lnTo>
                  <a:lnTo>
                    <a:pt x="732" y="118"/>
                  </a:lnTo>
                  <a:lnTo>
                    <a:pt x="733" y="119"/>
                  </a:lnTo>
                  <a:lnTo>
                    <a:pt x="734" y="119"/>
                  </a:lnTo>
                  <a:lnTo>
                    <a:pt x="735" y="112"/>
                  </a:lnTo>
                  <a:lnTo>
                    <a:pt x="736" y="116"/>
                  </a:lnTo>
                  <a:lnTo>
                    <a:pt x="737" y="111"/>
                  </a:lnTo>
                  <a:lnTo>
                    <a:pt x="739" y="117"/>
                  </a:lnTo>
                  <a:lnTo>
                    <a:pt x="740" y="114"/>
                  </a:lnTo>
                  <a:lnTo>
                    <a:pt x="741" y="117"/>
                  </a:lnTo>
                  <a:lnTo>
                    <a:pt x="742" y="113"/>
                  </a:lnTo>
                  <a:lnTo>
                    <a:pt x="743" y="118"/>
                  </a:lnTo>
                  <a:lnTo>
                    <a:pt x="744" y="120"/>
                  </a:lnTo>
                  <a:lnTo>
                    <a:pt x="746" y="118"/>
                  </a:lnTo>
                  <a:lnTo>
                    <a:pt x="747" y="113"/>
                  </a:lnTo>
                  <a:lnTo>
                    <a:pt x="748" y="115"/>
                  </a:lnTo>
                  <a:lnTo>
                    <a:pt x="749" y="111"/>
                  </a:lnTo>
                  <a:lnTo>
                    <a:pt x="750" y="116"/>
                  </a:lnTo>
                  <a:lnTo>
                    <a:pt x="751" y="116"/>
                  </a:lnTo>
                  <a:lnTo>
                    <a:pt x="752" y="115"/>
                  </a:lnTo>
                  <a:lnTo>
                    <a:pt x="754" y="102"/>
                  </a:lnTo>
                  <a:lnTo>
                    <a:pt x="755" y="107"/>
                  </a:lnTo>
                  <a:lnTo>
                    <a:pt x="756" y="109"/>
                  </a:lnTo>
                  <a:lnTo>
                    <a:pt x="757" y="109"/>
                  </a:lnTo>
                  <a:lnTo>
                    <a:pt x="758" y="113"/>
                  </a:lnTo>
                  <a:lnTo>
                    <a:pt x="759" y="110"/>
                  </a:lnTo>
                  <a:lnTo>
                    <a:pt x="761" y="117"/>
                  </a:lnTo>
                  <a:lnTo>
                    <a:pt x="762" y="117"/>
                  </a:lnTo>
                  <a:lnTo>
                    <a:pt x="763" y="114"/>
                  </a:lnTo>
                  <a:lnTo>
                    <a:pt x="764" y="117"/>
                  </a:lnTo>
                  <a:lnTo>
                    <a:pt x="765" y="107"/>
                  </a:lnTo>
                  <a:lnTo>
                    <a:pt x="766" y="121"/>
                  </a:lnTo>
                  <a:lnTo>
                    <a:pt x="768" y="123"/>
                  </a:lnTo>
                  <a:lnTo>
                    <a:pt x="769" y="109"/>
                  </a:lnTo>
                  <a:lnTo>
                    <a:pt x="770" y="66"/>
                  </a:lnTo>
                  <a:lnTo>
                    <a:pt x="771" y="64"/>
                  </a:lnTo>
                  <a:lnTo>
                    <a:pt x="772" y="67"/>
                  </a:lnTo>
                  <a:lnTo>
                    <a:pt x="773" y="85"/>
                  </a:lnTo>
                  <a:lnTo>
                    <a:pt x="775" y="67"/>
                  </a:lnTo>
                  <a:lnTo>
                    <a:pt x="776" y="86"/>
                  </a:lnTo>
                  <a:lnTo>
                    <a:pt x="777" y="92"/>
                  </a:lnTo>
                  <a:lnTo>
                    <a:pt x="778" y="83"/>
                  </a:lnTo>
                  <a:lnTo>
                    <a:pt x="779" y="83"/>
                  </a:lnTo>
                  <a:lnTo>
                    <a:pt x="780" y="72"/>
                  </a:lnTo>
                  <a:lnTo>
                    <a:pt x="782" y="71"/>
                  </a:lnTo>
                  <a:lnTo>
                    <a:pt x="783" y="89"/>
                  </a:lnTo>
                  <a:lnTo>
                    <a:pt x="784" y="67"/>
                  </a:lnTo>
                  <a:lnTo>
                    <a:pt x="785" y="33"/>
                  </a:lnTo>
                  <a:lnTo>
                    <a:pt x="786" y="26"/>
                  </a:lnTo>
                  <a:lnTo>
                    <a:pt x="787" y="33"/>
                  </a:lnTo>
                  <a:lnTo>
                    <a:pt x="788" y="39"/>
                  </a:lnTo>
                  <a:lnTo>
                    <a:pt x="790" y="72"/>
                  </a:lnTo>
                  <a:lnTo>
                    <a:pt x="791" y="40"/>
                  </a:lnTo>
                  <a:lnTo>
                    <a:pt x="792" y="22"/>
                  </a:lnTo>
                  <a:lnTo>
                    <a:pt x="793" y="28"/>
                  </a:lnTo>
                  <a:lnTo>
                    <a:pt x="794" y="38"/>
                  </a:lnTo>
                  <a:lnTo>
                    <a:pt x="795" y="53"/>
                  </a:lnTo>
                  <a:lnTo>
                    <a:pt x="797" y="65"/>
                  </a:lnTo>
                  <a:lnTo>
                    <a:pt x="798" y="75"/>
                  </a:lnTo>
                  <a:lnTo>
                    <a:pt x="799" y="86"/>
                  </a:lnTo>
                  <a:lnTo>
                    <a:pt x="800" y="90"/>
                  </a:lnTo>
                  <a:lnTo>
                    <a:pt x="801" y="100"/>
                  </a:lnTo>
                  <a:lnTo>
                    <a:pt x="802" y="100"/>
                  </a:lnTo>
                  <a:lnTo>
                    <a:pt x="804" y="109"/>
                  </a:lnTo>
                  <a:lnTo>
                    <a:pt x="805" y="108"/>
                  </a:lnTo>
                  <a:lnTo>
                    <a:pt x="806" y="109"/>
                  </a:lnTo>
                  <a:lnTo>
                    <a:pt x="807" y="120"/>
                  </a:lnTo>
                  <a:lnTo>
                    <a:pt x="808" y="111"/>
                  </a:lnTo>
                  <a:lnTo>
                    <a:pt x="809" y="110"/>
                  </a:lnTo>
                  <a:lnTo>
                    <a:pt x="811" y="109"/>
                  </a:lnTo>
                  <a:lnTo>
                    <a:pt x="812" y="109"/>
                  </a:lnTo>
                  <a:lnTo>
                    <a:pt x="813" y="108"/>
                  </a:lnTo>
                  <a:lnTo>
                    <a:pt x="814" y="98"/>
                  </a:lnTo>
                  <a:lnTo>
                    <a:pt x="815" y="99"/>
                  </a:lnTo>
                  <a:lnTo>
                    <a:pt x="816" y="109"/>
                  </a:lnTo>
                  <a:lnTo>
                    <a:pt x="818" y="112"/>
                  </a:lnTo>
                  <a:lnTo>
                    <a:pt x="819" y="89"/>
                  </a:lnTo>
                  <a:lnTo>
                    <a:pt x="820" y="96"/>
                  </a:lnTo>
                  <a:lnTo>
                    <a:pt x="821" y="105"/>
                  </a:lnTo>
                  <a:lnTo>
                    <a:pt x="822" y="104"/>
                  </a:lnTo>
                  <a:lnTo>
                    <a:pt x="823" y="107"/>
                  </a:lnTo>
                  <a:lnTo>
                    <a:pt x="824" y="103"/>
                  </a:lnTo>
                  <a:lnTo>
                    <a:pt x="826" y="109"/>
                  </a:lnTo>
                  <a:lnTo>
                    <a:pt x="827" y="50"/>
                  </a:lnTo>
                  <a:lnTo>
                    <a:pt x="828" y="63"/>
                  </a:lnTo>
                  <a:lnTo>
                    <a:pt x="829" y="75"/>
                  </a:lnTo>
                  <a:lnTo>
                    <a:pt x="830" y="69"/>
                  </a:lnTo>
                  <a:lnTo>
                    <a:pt x="831" y="83"/>
                  </a:lnTo>
                  <a:lnTo>
                    <a:pt x="832" y="95"/>
                  </a:lnTo>
                  <a:lnTo>
                    <a:pt x="834" y="98"/>
                  </a:lnTo>
                  <a:lnTo>
                    <a:pt x="835" y="97"/>
                  </a:lnTo>
                  <a:lnTo>
                    <a:pt x="836" y="100"/>
                  </a:lnTo>
                  <a:lnTo>
                    <a:pt x="837" y="101"/>
                  </a:lnTo>
                  <a:lnTo>
                    <a:pt x="838" y="95"/>
                  </a:lnTo>
                  <a:lnTo>
                    <a:pt x="839" y="104"/>
                  </a:lnTo>
                  <a:lnTo>
                    <a:pt x="841" y="102"/>
                  </a:lnTo>
                  <a:lnTo>
                    <a:pt x="842" y="109"/>
                  </a:lnTo>
                  <a:lnTo>
                    <a:pt x="843" y="98"/>
                  </a:lnTo>
                  <a:lnTo>
                    <a:pt x="844" y="99"/>
                  </a:lnTo>
                  <a:lnTo>
                    <a:pt x="845" y="57"/>
                  </a:lnTo>
                  <a:lnTo>
                    <a:pt x="846" y="71"/>
                  </a:lnTo>
                  <a:lnTo>
                    <a:pt x="848" y="57"/>
                  </a:lnTo>
                  <a:lnTo>
                    <a:pt x="849" y="67"/>
                  </a:lnTo>
                  <a:lnTo>
                    <a:pt x="850" y="60"/>
                  </a:lnTo>
                  <a:lnTo>
                    <a:pt x="851" y="77"/>
                  </a:lnTo>
                  <a:lnTo>
                    <a:pt x="852" y="82"/>
                  </a:lnTo>
                  <a:lnTo>
                    <a:pt x="853" y="83"/>
                  </a:lnTo>
                  <a:lnTo>
                    <a:pt x="855" y="65"/>
                  </a:lnTo>
                  <a:lnTo>
                    <a:pt x="856" y="96"/>
                  </a:lnTo>
                  <a:lnTo>
                    <a:pt x="857" y="90"/>
                  </a:lnTo>
                  <a:lnTo>
                    <a:pt x="858" y="101"/>
                  </a:lnTo>
                  <a:lnTo>
                    <a:pt x="859" y="107"/>
                  </a:lnTo>
                  <a:lnTo>
                    <a:pt x="860" y="82"/>
                  </a:lnTo>
                  <a:lnTo>
                    <a:pt x="862" y="26"/>
                  </a:lnTo>
                  <a:lnTo>
                    <a:pt x="863" y="38"/>
                  </a:lnTo>
                  <a:lnTo>
                    <a:pt x="864" y="48"/>
                  </a:lnTo>
                  <a:lnTo>
                    <a:pt x="865" y="37"/>
                  </a:lnTo>
                  <a:lnTo>
                    <a:pt x="866" y="38"/>
                  </a:lnTo>
                  <a:lnTo>
                    <a:pt x="867" y="43"/>
                  </a:lnTo>
                  <a:lnTo>
                    <a:pt x="868" y="29"/>
                  </a:lnTo>
                  <a:lnTo>
                    <a:pt x="870" y="24"/>
                  </a:lnTo>
                  <a:lnTo>
                    <a:pt x="871" y="22"/>
                  </a:lnTo>
                  <a:lnTo>
                    <a:pt x="872" y="17"/>
                  </a:lnTo>
                  <a:lnTo>
                    <a:pt x="873" y="30"/>
                  </a:lnTo>
                  <a:lnTo>
                    <a:pt x="874" y="35"/>
                  </a:lnTo>
                  <a:lnTo>
                    <a:pt x="875" y="50"/>
                  </a:lnTo>
                  <a:lnTo>
                    <a:pt x="877" y="33"/>
                  </a:lnTo>
                  <a:lnTo>
                    <a:pt x="878" y="36"/>
                  </a:lnTo>
                  <a:lnTo>
                    <a:pt x="879" y="45"/>
                  </a:lnTo>
                  <a:lnTo>
                    <a:pt x="880" y="55"/>
                  </a:lnTo>
                  <a:lnTo>
                    <a:pt x="881" y="84"/>
                  </a:lnTo>
                  <a:lnTo>
                    <a:pt x="882" y="81"/>
                  </a:lnTo>
                  <a:lnTo>
                    <a:pt x="883" y="79"/>
                  </a:lnTo>
                  <a:lnTo>
                    <a:pt x="885" y="97"/>
                  </a:lnTo>
                  <a:lnTo>
                    <a:pt x="886" y="94"/>
                  </a:lnTo>
                  <a:lnTo>
                    <a:pt x="887" y="103"/>
                  </a:lnTo>
                  <a:lnTo>
                    <a:pt x="888" y="109"/>
                  </a:lnTo>
                  <a:lnTo>
                    <a:pt x="889" y="96"/>
                  </a:lnTo>
                  <a:lnTo>
                    <a:pt x="891" y="109"/>
                  </a:lnTo>
                  <a:lnTo>
                    <a:pt x="892" y="112"/>
                  </a:lnTo>
                  <a:lnTo>
                    <a:pt x="893" y="115"/>
                  </a:lnTo>
                  <a:lnTo>
                    <a:pt x="894" y="115"/>
                  </a:lnTo>
                  <a:lnTo>
                    <a:pt x="895" y="114"/>
                  </a:lnTo>
                  <a:lnTo>
                    <a:pt x="896" y="114"/>
                  </a:lnTo>
                  <a:lnTo>
                    <a:pt x="898" y="117"/>
                  </a:lnTo>
                  <a:lnTo>
                    <a:pt x="899" y="118"/>
                  </a:lnTo>
                  <a:lnTo>
                    <a:pt x="900" y="121"/>
                  </a:lnTo>
                  <a:lnTo>
                    <a:pt x="901" y="116"/>
                  </a:lnTo>
                  <a:lnTo>
                    <a:pt x="902" y="111"/>
                  </a:lnTo>
                  <a:lnTo>
                    <a:pt x="903" y="118"/>
                  </a:lnTo>
                  <a:lnTo>
                    <a:pt x="905" y="111"/>
                  </a:lnTo>
                  <a:lnTo>
                    <a:pt x="906" y="115"/>
                  </a:lnTo>
                  <a:lnTo>
                    <a:pt x="907" y="117"/>
                  </a:lnTo>
                  <a:lnTo>
                    <a:pt x="908" y="115"/>
                  </a:lnTo>
                  <a:lnTo>
                    <a:pt x="909" y="113"/>
                  </a:lnTo>
                  <a:lnTo>
                    <a:pt x="910" y="125"/>
                  </a:lnTo>
                  <a:lnTo>
                    <a:pt x="911" y="113"/>
                  </a:lnTo>
                  <a:lnTo>
                    <a:pt x="913" y="119"/>
                  </a:lnTo>
                  <a:lnTo>
                    <a:pt x="914" y="125"/>
                  </a:lnTo>
                  <a:lnTo>
                    <a:pt x="915" y="120"/>
                  </a:lnTo>
                  <a:lnTo>
                    <a:pt x="916" y="111"/>
                  </a:lnTo>
                  <a:lnTo>
                    <a:pt x="917" y="117"/>
                  </a:lnTo>
                  <a:lnTo>
                    <a:pt x="918" y="119"/>
                  </a:lnTo>
                  <a:lnTo>
                    <a:pt x="919" y="119"/>
                  </a:lnTo>
                  <a:lnTo>
                    <a:pt x="921" y="119"/>
                  </a:lnTo>
                  <a:lnTo>
                    <a:pt x="922" y="112"/>
                  </a:lnTo>
                  <a:lnTo>
                    <a:pt x="923" y="121"/>
                  </a:lnTo>
                  <a:lnTo>
                    <a:pt x="924" y="119"/>
                  </a:lnTo>
                  <a:lnTo>
                    <a:pt x="925" y="115"/>
                  </a:lnTo>
                  <a:lnTo>
                    <a:pt x="926" y="112"/>
                  </a:lnTo>
                  <a:lnTo>
                    <a:pt x="928" y="117"/>
                  </a:lnTo>
                  <a:lnTo>
                    <a:pt x="929" y="118"/>
                  </a:lnTo>
                  <a:lnTo>
                    <a:pt x="930" y="115"/>
                  </a:lnTo>
                  <a:lnTo>
                    <a:pt x="931" y="113"/>
                  </a:lnTo>
                  <a:lnTo>
                    <a:pt x="932" y="87"/>
                  </a:lnTo>
                  <a:lnTo>
                    <a:pt x="933" y="81"/>
                  </a:lnTo>
                  <a:lnTo>
                    <a:pt x="935" y="87"/>
                  </a:lnTo>
                  <a:lnTo>
                    <a:pt x="936" y="89"/>
                  </a:lnTo>
                  <a:lnTo>
                    <a:pt x="937" y="99"/>
                  </a:lnTo>
                  <a:lnTo>
                    <a:pt x="938" y="89"/>
                  </a:lnTo>
                  <a:lnTo>
                    <a:pt x="939" y="94"/>
                  </a:lnTo>
                  <a:lnTo>
                    <a:pt x="940" y="91"/>
                  </a:lnTo>
                  <a:lnTo>
                    <a:pt x="942" y="101"/>
                  </a:lnTo>
                  <a:lnTo>
                    <a:pt x="943" y="109"/>
                  </a:lnTo>
                  <a:lnTo>
                    <a:pt x="944" y="109"/>
                  </a:lnTo>
                  <a:lnTo>
                    <a:pt x="945" y="110"/>
                  </a:lnTo>
                  <a:lnTo>
                    <a:pt x="946" y="117"/>
                  </a:lnTo>
                  <a:lnTo>
                    <a:pt x="947" y="107"/>
                  </a:lnTo>
                  <a:lnTo>
                    <a:pt x="949" y="119"/>
                  </a:lnTo>
                  <a:lnTo>
                    <a:pt x="950" y="107"/>
                  </a:lnTo>
                  <a:lnTo>
                    <a:pt x="951" y="116"/>
                  </a:lnTo>
                  <a:lnTo>
                    <a:pt x="952" y="107"/>
                  </a:lnTo>
                  <a:lnTo>
                    <a:pt x="953" y="116"/>
                  </a:lnTo>
                  <a:lnTo>
                    <a:pt x="954" y="113"/>
                  </a:lnTo>
                  <a:lnTo>
                    <a:pt x="955" y="113"/>
                  </a:lnTo>
                  <a:lnTo>
                    <a:pt x="957" y="119"/>
                  </a:lnTo>
                  <a:lnTo>
                    <a:pt x="958" y="114"/>
                  </a:lnTo>
                  <a:lnTo>
                    <a:pt x="959" y="113"/>
                  </a:lnTo>
                  <a:lnTo>
                    <a:pt x="960" y="115"/>
                  </a:lnTo>
                  <a:lnTo>
                    <a:pt x="961" y="103"/>
                  </a:lnTo>
                  <a:lnTo>
                    <a:pt x="962" y="113"/>
                  </a:lnTo>
                  <a:lnTo>
                    <a:pt x="963" y="117"/>
                  </a:lnTo>
                  <a:lnTo>
                    <a:pt x="965" y="123"/>
                  </a:lnTo>
                  <a:lnTo>
                    <a:pt x="966" y="122"/>
                  </a:lnTo>
                  <a:lnTo>
                    <a:pt x="967" y="124"/>
                  </a:lnTo>
                  <a:lnTo>
                    <a:pt x="968" y="119"/>
                  </a:lnTo>
                  <a:lnTo>
                    <a:pt x="969" y="121"/>
                  </a:lnTo>
                  <a:lnTo>
                    <a:pt x="970" y="119"/>
                  </a:lnTo>
                  <a:lnTo>
                    <a:pt x="972" y="119"/>
                  </a:lnTo>
                  <a:lnTo>
                    <a:pt x="973" y="117"/>
                  </a:lnTo>
                  <a:lnTo>
                    <a:pt x="974" y="93"/>
                  </a:lnTo>
                  <a:lnTo>
                    <a:pt x="975" y="103"/>
                  </a:lnTo>
                  <a:lnTo>
                    <a:pt x="976" y="97"/>
                  </a:lnTo>
                  <a:lnTo>
                    <a:pt x="978" y="101"/>
                  </a:lnTo>
                  <a:lnTo>
                    <a:pt x="979" y="109"/>
                  </a:lnTo>
                  <a:lnTo>
                    <a:pt x="980" y="106"/>
                  </a:lnTo>
                  <a:lnTo>
                    <a:pt x="981" y="105"/>
                  </a:lnTo>
                  <a:lnTo>
                    <a:pt x="982" y="111"/>
                  </a:lnTo>
                  <a:lnTo>
                    <a:pt x="983" y="115"/>
                  </a:lnTo>
                  <a:lnTo>
                    <a:pt x="985" y="111"/>
                  </a:lnTo>
                  <a:lnTo>
                    <a:pt x="986" y="112"/>
                  </a:lnTo>
                  <a:lnTo>
                    <a:pt x="987" y="115"/>
                  </a:lnTo>
                  <a:lnTo>
                    <a:pt x="988" y="116"/>
                  </a:lnTo>
                  <a:lnTo>
                    <a:pt x="989" y="112"/>
                  </a:lnTo>
                  <a:lnTo>
                    <a:pt x="990" y="127"/>
                  </a:lnTo>
                  <a:lnTo>
                    <a:pt x="991" y="118"/>
                  </a:lnTo>
                  <a:lnTo>
                    <a:pt x="993" y="117"/>
                  </a:lnTo>
                  <a:lnTo>
                    <a:pt x="994" y="119"/>
                  </a:lnTo>
                  <a:lnTo>
                    <a:pt x="995" y="115"/>
                  </a:lnTo>
                  <a:lnTo>
                    <a:pt x="996" y="116"/>
                  </a:lnTo>
                  <a:lnTo>
                    <a:pt x="997" y="115"/>
                  </a:lnTo>
                  <a:lnTo>
                    <a:pt x="998" y="108"/>
                  </a:lnTo>
                  <a:lnTo>
                    <a:pt x="1000" y="109"/>
                  </a:lnTo>
                  <a:lnTo>
                    <a:pt x="1001" y="113"/>
                  </a:lnTo>
                  <a:lnTo>
                    <a:pt x="1002" y="117"/>
                  </a:lnTo>
                  <a:lnTo>
                    <a:pt x="1003" y="117"/>
                  </a:lnTo>
                  <a:lnTo>
                    <a:pt x="1004" y="115"/>
                  </a:lnTo>
                  <a:lnTo>
                    <a:pt x="1005" y="119"/>
                  </a:lnTo>
                  <a:lnTo>
                    <a:pt x="1006" y="109"/>
                  </a:lnTo>
                  <a:lnTo>
                    <a:pt x="1008" y="119"/>
                  </a:lnTo>
                  <a:lnTo>
                    <a:pt x="1009" y="108"/>
                  </a:lnTo>
                  <a:lnTo>
                    <a:pt x="1010" y="112"/>
                  </a:lnTo>
                  <a:lnTo>
                    <a:pt x="1011" y="109"/>
                  </a:lnTo>
                  <a:lnTo>
                    <a:pt x="1012" y="103"/>
                  </a:lnTo>
                  <a:lnTo>
                    <a:pt x="1013" y="113"/>
                  </a:lnTo>
                  <a:lnTo>
                    <a:pt x="1015" y="117"/>
                  </a:lnTo>
                  <a:lnTo>
                    <a:pt x="1016" y="118"/>
                  </a:lnTo>
                  <a:lnTo>
                    <a:pt x="1017" y="119"/>
                  </a:lnTo>
                  <a:lnTo>
                    <a:pt x="1018" y="111"/>
                  </a:lnTo>
                  <a:lnTo>
                    <a:pt x="1019" y="109"/>
                  </a:lnTo>
                  <a:lnTo>
                    <a:pt x="1020" y="110"/>
                  </a:lnTo>
                  <a:lnTo>
                    <a:pt x="1022" y="109"/>
                  </a:lnTo>
                  <a:lnTo>
                    <a:pt x="1023" y="109"/>
                  </a:lnTo>
                  <a:lnTo>
                    <a:pt x="1024" y="111"/>
                  </a:lnTo>
                  <a:lnTo>
                    <a:pt x="1025" y="113"/>
                  </a:lnTo>
                  <a:lnTo>
                    <a:pt x="1026" y="118"/>
                  </a:lnTo>
                  <a:lnTo>
                    <a:pt x="1027" y="116"/>
                  </a:lnTo>
                  <a:lnTo>
                    <a:pt x="1029" y="116"/>
                  </a:lnTo>
                  <a:lnTo>
                    <a:pt x="1030" y="123"/>
                  </a:lnTo>
                  <a:lnTo>
                    <a:pt x="1031" y="119"/>
                  </a:lnTo>
                  <a:lnTo>
                    <a:pt x="1032" y="119"/>
                  </a:lnTo>
                  <a:lnTo>
                    <a:pt x="1033" y="124"/>
                  </a:lnTo>
                  <a:lnTo>
                    <a:pt x="1034" y="116"/>
                  </a:lnTo>
                  <a:lnTo>
                    <a:pt x="1036" y="121"/>
                  </a:lnTo>
                  <a:lnTo>
                    <a:pt x="1037" y="115"/>
                  </a:lnTo>
                  <a:lnTo>
                    <a:pt x="1038" y="121"/>
                  </a:lnTo>
                  <a:lnTo>
                    <a:pt x="1039" y="120"/>
                  </a:lnTo>
                  <a:lnTo>
                    <a:pt x="1040" y="120"/>
                  </a:lnTo>
                  <a:lnTo>
                    <a:pt x="1041" y="125"/>
                  </a:lnTo>
                  <a:lnTo>
                    <a:pt x="1042" y="115"/>
                  </a:lnTo>
                  <a:lnTo>
                    <a:pt x="1044" y="122"/>
                  </a:lnTo>
                  <a:lnTo>
                    <a:pt x="1045" y="120"/>
                  </a:lnTo>
                  <a:lnTo>
                    <a:pt x="1046" y="122"/>
                  </a:lnTo>
                  <a:lnTo>
                    <a:pt x="1047" y="115"/>
                  </a:lnTo>
                  <a:lnTo>
                    <a:pt x="1048" y="116"/>
                  </a:lnTo>
                  <a:lnTo>
                    <a:pt x="1049" y="118"/>
                  </a:lnTo>
                  <a:lnTo>
                    <a:pt x="1050" y="123"/>
                  </a:lnTo>
                  <a:lnTo>
                    <a:pt x="1052" y="124"/>
                  </a:lnTo>
                  <a:lnTo>
                    <a:pt x="1053" y="119"/>
                  </a:lnTo>
                  <a:lnTo>
                    <a:pt x="1054" y="123"/>
                  </a:lnTo>
                  <a:lnTo>
                    <a:pt x="1055" y="118"/>
                  </a:lnTo>
                  <a:lnTo>
                    <a:pt x="1056" y="120"/>
                  </a:lnTo>
                  <a:lnTo>
                    <a:pt x="1057" y="95"/>
                  </a:lnTo>
                  <a:lnTo>
                    <a:pt x="1059" y="102"/>
                  </a:lnTo>
                  <a:lnTo>
                    <a:pt x="1060" y="103"/>
                  </a:lnTo>
                  <a:lnTo>
                    <a:pt x="1061" y="104"/>
                  </a:lnTo>
                  <a:lnTo>
                    <a:pt x="1062" y="109"/>
                  </a:lnTo>
                  <a:lnTo>
                    <a:pt x="1063" y="114"/>
                  </a:lnTo>
                  <a:lnTo>
                    <a:pt x="1064" y="111"/>
                  </a:lnTo>
                  <a:lnTo>
                    <a:pt x="1066" y="114"/>
                  </a:lnTo>
                  <a:lnTo>
                    <a:pt x="1067" y="113"/>
                  </a:lnTo>
                  <a:lnTo>
                    <a:pt x="1068" y="121"/>
                  </a:lnTo>
                  <a:lnTo>
                    <a:pt x="1069" y="116"/>
                  </a:lnTo>
                  <a:lnTo>
                    <a:pt x="1070" y="114"/>
                  </a:lnTo>
                  <a:lnTo>
                    <a:pt x="1072" y="106"/>
                  </a:lnTo>
                  <a:lnTo>
                    <a:pt x="1073" y="111"/>
                  </a:lnTo>
                  <a:lnTo>
                    <a:pt x="1074" y="88"/>
                  </a:lnTo>
                  <a:lnTo>
                    <a:pt x="1075" y="66"/>
                  </a:lnTo>
                  <a:lnTo>
                    <a:pt x="1076" y="47"/>
                  </a:lnTo>
                  <a:lnTo>
                    <a:pt x="1077" y="27"/>
                  </a:lnTo>
                  <a:lnTo>
                    <a:pt x="1078" y="25"/>
                  </a:lnTo>
                  <a:lnTo>
                    <a:pt x="1080" y="23"/>
                  </a:lnTo>
                  <a:lnTo>
                    <a:pt x="1081" y="28"/>
                  </a:lnTo>
                  <a:lnTo>
                    <a:pt x="1082" y="31"/>
                  </a:lnTo>
                  <a:lnTo>
                    <a:pt x="1083" y="34"/>
                  </a:lnTo>
                  <a:lnTo>
                    <a:pt x="1084" y="45"/>
                  </a:lnTo>
                  <a:lnTo>
                    <a:pt x="1085" y="21"/>
                  </a:lnTo>
                  <a:lnTo>
                    <a:pt x="1086" y="19"/>
                  </a:lnTo>
                  <a:lnTo>
                    <a:pt x="1088" y="39"/>
                  </a:lnTo>
                  <a:lnTo>
                    <a:pt x="1089" y="26"/>
                  </a:lnTo>
                  <a:lnTo>
                    <a:pt x="1090" y="34"/>
                  </a:lnTo>
                  <a:lnTo>
                    <a:pt x="1091" y="14"/>
                  </a:lnTo>
                  <a:lnTo>
                    <a:pt x="1092" y="2"/>
                  </a:lnTo>
                  <a:lnTo>
                    <a:pt x="1093" y="34"/>
                  </a:lnTo>
                  <a:lnTo>
                    <a:pt x="1095" y="31"/>
                  </a:lnTo>
                  <a:lnTo>
                    <a:pt x="1096" y="35"/>
                  </a:lnTo>
                  <a:lnTo>
                    <a:pt x="1097" y="28"/>
                  </a:lnTo>
                  <a:lnTo>
                    <a:pt x="1098" y="19"/>
                  </a:lnTo>
                  <a:lnTo>
                    <a:pt x="1099" y="11"/>
                  </a:lnTo>
                  <a:lnTo>
                    <a:pt x="1100" y="12"/>
                  </a:lnTo>
                  <a:lnTo>
                    <a:pt x="1102" y="24"/>
                  </a:lnTo>
                  <a:lnTo>
                    <a:pt x="1103" y="11"/>
                  </a:lnTo>
                  <a:lnTo>
                    <a:pt x="1104" y="7"/>
                  </a:lnTo>
                  <a:lnTo>
                    <a:pt x="1105" y="14"/>
                  </a:lnTo>
                  <a:lnTo>
                    <a:pt x="1106" y="14"/>
                  </a:lnTo>
                  <a:lnTo>
                    <a:pt x="1107" y="33"/>
                  </a:lnTo>
                  <a:lnTo>
                    <a:pt x="1109" y="16"/>
                  </a:lnTo>
                  <a:lnTo>
                    <a:pt x="1110" y="7"/>
                  </a:lnTo>
                  <a:lnTo>
                    <a:pt x="1111" y="25"/>
                  </a:lnTo>
                  <a:lnTo>
                    <a:pt x="1112" y="29"/>
                  </a:lnTo>
                  <a:lnTo>
                    <a:pt x="1113" y="22"/>
                  </a:lnTo>
                  <a:lnTo>
                    <a:pt x="1114" y="37"/>
                  </a:lnTo>
                  <a:lnTo>
                    <a:pt x="1116" y="46"/>
                  </a:lnTo>
                  <a:lnTo>
                    <a:pt x="1117" y="36"/>
                  </a:lnTo>
                  <a:lnTo>
                    <a:pt x="1118" y="55"/>
                  </a:lnTo>
                  <a:lnTo>
                    <a:pt x="1119" y="64"/>
                  </a:lnTo>
                  <a:lnTo>
                    <a:pt x="1120" y="67"/>
                  </a:lnTo>
                  <a:lnTo>
                    <a:pt x="1121" y="66"/>
                  </a:lnTo>
                  <a:lnTo>
                    <a:pt x="1123" y="63"/>
                  </a:lnTo>
                  <a:lnTo>
                    <a:pt x="1124" y="68"/>
                  </a:lnTo>
                  <a:lnTo>
                    <a:pt x="1125" y="39"/>
                  </a:lnTo>
                  <a:lnTo>
                    <a:pt x="1126" y="41"/>
                  </a:lnTo>
                  <a:lnTo>
                    <a:pt x="1127" y="33"/>
                  </a:lnTo>
                  <a:lnTo>
                    <a:pt x="1128" y="24"/>
                  </a:lnTo>
                  <a:lnTo>
                    <a:pt x="1129" y="14"/>
                  </a:lnTo>
                  <a:lnTo>
                    <a:pt x="1131" y="27"/>
                  </a:lnTo>
                  <a:lnTo>
                    <a:pt x="1132" y="32"/>
                  </a:lnTo>
                  <a:lnTo>
                    <a:pt x="1133" y="8"/>
                  </a:lnTo>
                  <a:lnTo>
                    <a:pt x="1134" y="19"/>
                  </a:lnTo>
                  <a:lnTo>
                    <a:pt x="1135" y="7"/>
                  </a:lnTo>
                  <a:lnTo>
                    <a:pt x="1136" y="20"/>
                  </a:lnTo>
                  <a:lnTo>
                    <a:pt x="1137" y="16"/>
                  </a:lnTo>
                  <a:lnTo>
                    <a:pt x="1139" y="43"/>
                  </a:lnTo>
                  <a:lnTo>
                    <a:pt x="1140" y="43"/>
                  </a:lnTo>
                  <a:lnTo>
                    <a:pt x="1141" y="72"/>
                  </a:lnTo>
                  <a:lnTo>
                    <a:pt x="1142" y="53"/>
                  </a:lnTo>
                  <a:lnTo>
                    <a:pt x="1143" y="70"/>
                  </a:lnTo>
                  <a:lnTo>
                    <a:pt x="1144" y="74"/>
                  </a:lnTo>
                  <a:lnTo>
                    <a:pt x="1146" y="66"/>
                  </a:lnTo>
                  <a:lnTo>
                    <a:pt x="1147" y="78"/>
                  </a:lnTo>
                  <a:lnTo>
                    <a:pt x="1148" y="33"/>
                  </a:lnTo>
                  <a:lnTo>
                    <a:pt x="1149" y="28"/>
                  </a:lnTo>
                  <a:lnTo>
                    <a:pt x="1150" y="26"/>
                  </a:lnTo>
                  <a:lnTo>
                    <a:pt x="1151" y="31"/>
                  </a:lnTo>
                  <a:lnTo>
                    <a:pt x="1153" y="28"/>
                  </a:lnTo>
                  <a:lnTo>
                    <a:pt x="1154" y="37"/>
                  </a:lnTo>
                  <a:lnTo>
                    <a:pt x="1155" y="67"/>
                  </a:lnTo>
                  <a:lnTo>
                    <a:pt x="1156" y="57"/>
                  </a:lnTo>
                  <a:lnTo>
                    <a:pt x="1157" y="75"/>
                  </a:lnTo>
                  <a:lnTo>
                    <a:pt x="1159" y="70"/>
                  </a:lnTo>
                  <a:lnTo>
                    <a:pt x="1160" y="75"/>
                  </a:lnTo>
                  <a:lnTo>
                    <a:pt x="1161" y="83"/>
                  </a:lnTo>
                  <a:lnTo>
                    <a:pt x="1162" y="96"/>
                  </a:lnTo>
                  <a:lnTo>
                    <a:pt x="1163" y="80"/>
                  </a:lnTo>
                  <a:lnTo>
                    <a:pt x="1164" y="78"/>
                  </a:lnTo>
                  <a:lnTo>
                    <a:pt x="1165" y="90"/>
                  </a:lnTo>
                  <a:lnTo>
                    <a:pt x="1167" y="44"/>
                  </a:lnTo>
                  <a:lnTo>
                    <a:pt x="1168" y="30"/>
                  </a:lnTo>
                  <a:lnTo>
                    <a:pt x="1169" y="0"/>
                  </a:lnTo>
                  <a:lnTo>
                    <a:pt x="1170" y="4"/>
                  </a:lnTo>
                  <a:lnTo>
                    <a:pt x="1171" y="33"/>
                  </a:lnTo>
                  <a:lnTo>
                    <a:pt x="1172" y="27"/>
                  </a:lnTo>
                  <a:lnTo>
                    <a:pt x="1173" y="31"/>
                  </a:lnTo>
                  <a:lnTo>
                    <a:pt x="1175" y="43"/>
                  </a:lnTo>
                  <a:lnTo>
                    <a:pt x="1176" y="43"/>
                  </a:lnTo>
                  <a:lnTo>
                    <a:pt x="1177" y="38"/>
                  </a:lnTo>
                  <a:lnTo>
                    <a:pt x="1178" y="58"/>
                  </a:lnTo>
                  <a:lnTo>
                    <a:pt x="1179" y="59"/>
                  </a:lnTo>
                  <a:lnTo>
                    <a:pt x="1180" y="65"/>
                  </a:lnTo>
                  <a:lnTo>
                    <a:pt x="1182" y="75"/>
                  </a:lnTo>
                  <a:lnTo>
                    <a:pt x="1183" y="85"/>
                  </a:lnTo>
                  <a:lnTo>
                    <a:pt x="1184" y="99"/>
                  </a:lnTo>
                  <a:lnTo>
                    <a:pt x="1185" y="92"/>
                  </a:lnTo>
                  <a:lnTo>
                    <a:pt x="1186" y="110"/>
                  </a:lnTo>
                  <a:lnTo>
                    <a:pt x="1187" y="111"/>
                  </a:lnTo>
                  <a:lnTo>
                    <a:pt x="1189" y="117"/>
                  </a:lnTo>
                  <a:lnTo>
                    <a:pt x="1190" y="93"/>
                  </a:lnTo>
                  <a:lnTo>
                    <a:pt x="1191" y="93"/>
                  </a:lnTo>
                  <a:lnTo>
                    <a:pt x="1192" y="110"/>
                  </a:lnTo>
                  <a:lnTo>
                    <a:pt x="1193" y="107"/>
                  </a:lnTo>
                  <a:lnTo>
                    <a:pt x="1194" y="106"/>
                  </a:lnTo>
                  <a:lnTo>
                    <a:pt x="1196" y="113"/>
                  </a:lnTo>
                  <a:lnTo>
                    <a:pt x="1197" y="120"/>
                  </a:lnTo>
                  <a:lnTo>
                    <a:pt x="1198" y="110"/>
                  </a:lnTo>
                  <a:lnTo>
                    <a:pt x="1199" y="118"/>
                  </a:lnTo>
                  <a:lnTo>
                    <a:pt x="1200" y="109"/>
                  </a:lnTo>
                  <a:lnTo>
                    <a:pt x="1201" y="84"/>
                  </a:lnTo>
                  <a:lnTo>
                    <a:pt x="1203" y="98"/>
                  </a:lnTo>
                  <a:lnTo>
                    <a:pt x="1204" y="90"/>
                  </a:lnTo>
                  <a:lnTo>
                    <a:pt x="1205" y="96"/>
                  </a:lnTo>
                  <a:lnTo>
                    <a:pt x="1206" y="102"/>
                  </a:lnTo>
                  <a:lnTo>
                    <a:pt x="1207" y="112"/>
                  </a:lnTo>
                  <a:lnTo>
                    <a:pt x="1208" y="109"/>
                  </a:lnTo>
                  <a:lnTo>
                    <a:pt x="1209" y="111"/>
                  </a:lnTo>
                  <a:lnTo>
                    <a:pt x="1211" y="105"/>
                  </a:lnTo>
                  <a:lnTo>
                    <a:pt x="1212" y="111"/>
                  </a:lnTo>
                  <a:lnTo>
                    <a:pt x="1213" y="97"/>
                  </a:lnTo>
                  <a:lnTo>
                    <a:pt x="1214" y="111"/>
                  </a:lnTo>
                  <a:lnTo>
                    <a:pt x="1215" y="119"/>
                  </a:lnTo>
                  <a:lnTo>
                    <a:pt x="1216" y="111"/>
                  </a:lnTo>
                  <a:lnTo>
                    <a:pt x="1218" y="117"/>
                  </a:lnTo>
                  <a:lnTo>
                    <a:pt x="1219" y="107"/>
                  </a:lnTo>
                  <a:lnTo>
                    <a:pt x="1220" y="113"/>
                  </a:lnTo>
                  <a:lnTo>
                    <a:pt x="1221" y="116"/>
                  </a:lnTo>
                  <a:lnTo>
                    <a:pt x="1222" y="116"/>
                  </a:lnTo>
                  <a:lnTo>
                    <a:pt x="1223" y="112"/>
                  </a:lnTo>
                  <a:lnTo>
                    <a:pt x="1224" y="113"/>
                  </a:lnTo>
                  <a:lnTo>
                    <a:pt x="1226" y="116"/>
                  </a:lnTo>
                  <a:lnTo>
                    <a:pt x="1227" y="114"/>
                  </a:lnTo>
                  <a:lnTo>
                    <a:pt x="1228" y="117"/>
                  </a:lnTo>
                  <a:lnTo>
                    <a:pt x="1229" y="122"/>
                  </a:lnTo>
                  <a:lnTo>
                    <a:pt x="1230" y="119"/>
                  </a:lnTo>
                  <a:lnTo>
                    <a:pt x="1231" y="121"/>
                  </a:lnTo>
                  <a:lnTo>
                    <a:pt x="1233" y="113"/>
                  </a:lnTo>
                  <a:lnTo>
                    <a:pt x="1234" y="114"/>
                  </a:lnTo>
                  <a:lnTo>
                    <a:pt x="1235" y="123"/>
                  </a:lnTo>
                  <a:lnTo>
                    <a:pt x="1236" y="118"/>
                  </a:lnTo>
                  <a:lnTo>
                    <a:pt x="1237" y="110"/>
                  </a:lnTo>
                  <a:lnTo>
                    <a:pt x="1238" y="117"/>
                  </a:lnTo>
                  <a:lnTo>
                    <a:pt x="1240" y="113"/>
                  </a:lnTo>
                  <a:lnTo>
                    <a:pt x="1241" y="120"/>
                  </a:lnTo>
                  <a:lnTo>
                    <a:pt x="1242" y="120"/>
                  </a:lnTo>
                  <a:lnTo>
                    <a:pt x="1243" y="122"/>
                  </a:lnTo>
                  <a:lnTo>
                    <a:pt x="1244" y="115"/>
                  </a:lnTo>
                  <a:lnTo>
                    <a:pt x="1245" y="120"/>
                  </a:lnTo>
                  <a:lnTo>
                    <a:pt x="1247" y="122"/>
                  </a:lnTo>
                  <a:lnTo>
                    <a:pt x="1248" y="117"/>
                  </a:lnTo>
                  <a:lnTo>
                    <a:pt x="1249" y="115"/>
                  </a:lnTo>
                  <a:lnTo>
                    <a:pt x="1250" y="117"/>
                  </a:lnTo>
                  <a:lnTo>
                    <a:pt x="1251" y="124"/>
                  </a:lnTo>
                  <a:lnTo>
                    <a:pt x="1252" y="115"/>
                  </a:lnTo>
                  <a:lnTo>
                    <a:pt x="1254" y="125"/>
                  </a:lnTo>
                  <a:lnTo>
                    <a:pt x="1255" y="115"/>
                  </a:lnTo>
                  <a:lnTo>
                    <a:pt x="1256" y="119"/>
                  </a:lnTo>
                  <a:lnTo>
                    <a:pt x="1257" y="117"/>
                  </a:lnTo>
                  <a:lnTo>
                    <a:pt x="1258" y="122"/>
                  </a:lnTo>
                  <a:lnTo>
                    <a:pt x="1259" y="120"/>
                  </a:lnTo>
                  <a:lnTo>
                    <a:pt x="1260" y="123"/>
                  </a:lnTo>
                  <a:lnTo>
                    <a:pt x="1262" y="118"/>
                  </a:lnTo>
                  <a:lnTo>
                    <a:pt x="1263" y="119"/>
                  </a:lnTo>
                  <a:lnTo>
                    <a:pt x="1264" y="118"/>
                  </a:lnTo>
                  <a:lnTo>
                    <a:pt x="1265" y="121"/>
                  </a:lnTo>
                  <a:lnTo>
                    <a:pt x="1266" y="114"/>
                  </a:lnTo>
                  <a:lnTo>
                    <a:pt x="1267" y="120"/>
                  </a:lnTo>
                  <a:lnTo>
                    <a:pt x="1269" y="121"/>
                  </a:lnTo>
                  <a:lnTo>
                    <a:pt x="1270" y="125"/>
                  </a:lnTo>
                  <a:lnTo>
                    <a:pt x="1271" y="119"/>
                  </a:lnTo>
                  <a:lnTo>
                    <a:pt x="1272" y="114"/>
                  </a:lnTo>
                  <a:lnTo>
                    <a:pt x="1273" y="116"/>
                  </a:lnTo>
                  <a:lnTo>
                    <a:pt x="1274" y="123"/>
                  </a:lnTo>
                  <a:lnTo>
                    <a:pt x="1276" y="123"/>
                  </a:lnTo>
                  <a:lnTo>
                    <a:pt x="1277" y="120"/>
                  </a:lnTo>
                  <a:lnTo>
                    <a:pt x="1278" y="118"/>
                  </a:lnTo>
                  <a:lnTo>
                    <a:pt x="1279" y="89"/>
                  </a:lnTo>
                  <a:lnTo>
                    <a:pt x="1280" y="87"/>
                  </a:lnTo>
                  <a:lnTo>
                    <a:pt x="1281" y="92"/>
                  </a:lnTo>
                  <a:lnTo>
                    <a:pt x="1283" y="105"/>
                  </a:lnTo>
                  <a:lnTo>
                    <a:pt x="1284" y="94"/>
                  </a:lnTo>
                  <a:lnTo>
                    <a:pt x="1285" y="99"/>
                  </a:lnTo>
                  <a:lnTo>
                    <a:pt x="1286" y="99"/>
                  </a:lnTo>
                  <a:lnTo>
                    <a:pt x="1287" y="116"/>
                  </a:lnTo>
                  <a:lnTo>
                    <a:pt x="1288" y="109"/>
                  </a:lnTo>
                  <a:lnTo>
                    <a:pt x="1290" y="111"/>
                  </a:lnTo>
                  <a:lnTo>
                    <a:pt x="1291" y="110"/>
                  </a:lnTo>
                  <a:lnTo>
                    <a:pt x="1292" y="82"/>
                  </a:lnTo>
                  <a:lnTo>
                    <a:pt x="1293" y="85"/>
                  </a:lnTo>
                  <a:lnTo>
                    <a:pt x="1294" y="97"/>
                  </a:lnTo>
                  <a:lnTo>
                    <a:pt x="1295" y="98"/>
                  </a:lnTo>
                  <a:lnTo>
                    <a:pt x="1296" y="92"/>
                  </a:lnTo>
                  <a:lnTo>
                    <a:pt x="1298" y="93"/>
                  </a:lnTo>
                  <a:lnTo>
                    <a:pt x="1299" y="86"/>
                  </a:lnTo>
                  <a:lnTo>
                    <a:pt x="1300" y="96"/>
                  </a:lnTo>
                  <a:lnTo>
                    <a:pt x="1301" y="97"/>
                  </a:lnTo>
                  <a:lnTo>
                    <a:pt x="1302" y="96"/>
                  </a:lnTo>
                  <a:lnTo>
                    <a:pt x="1303" y="95"/>
                  </a:lnTo>
                  <a:lnTo>
                    <a:pt x="1304" y="112"/>
                  </a:lnTo>
                  <a:lnTo>
                    <a:pt x="1306" y="109"/>
                  </a:lnTo>
                  <a:lnTo>
                    <a:pt x="1307" y="106"/>
                  </a:lnTo>
                  <a:lnTo>
                    <a:pt x="1308" y="114"/>
                  </a:lnTo>
                  <a:lnTo>
                    <a:pt x="1309" y="109"/>
                  </a:lnTo>
                  <a:lnTo>
                    <a:pt x="1310" y="113"/>
                  </a:lnTo>
                  <a:lnTo>
                    <a:pt x="1311" y="105"/>
                  </a:lnTo>
                  <a:lnTo>
                    <a:pt x="1313" y="114"/>
                  </a:lnTo>
                  <a:lnTo>
                    <a:pt x="1314" y="117"/>
                  </a:lnTo>
                  <a:lnTo>
                    <a:pt x="1315" y="114"/>
                  </a:lnTo>
                  <a:lnTo>
                    <a:pt x="1316" y="113"/>
                  </a:lnTo>
                  <a:lnTo>
                    <a:pt x="1317" y="107"/>
                  </a:lnTo>
                  <a:lnTo>
                    <a:pt x="1318" y="109"/>
                  </a:lnTo>
                  <a:lnTo>
                    <a:pt x="1320" y="109"/>
                  </a:lnTo>
                  <a:lnTo>
                    <a:pt x="1321" y="113"/>
                  </a:lnTo>
                  <a:lnTo>
                    <a:pt x="1322" y="108"/>
                  </a:lnTo>
                  <a:lnTo>
                    <a:pt x="1323" y="107"/>
                  </a:lnTo>
                  <a:lnTo>
                    <a:pt x="1324" y="91"/>
                  </a:lnTo>
                  <a:lnTo>
                    <a:pt x="1325" y="90"/>
                  </a:lnTo>
                  <a:lnTo>
                    <a:pt x="1327" y="97"/>
                  </a:lnTo>
                  <a:lnTo>
                    <a:pt x="1328" y="94"/>
                  </a:lnTo>
                  <a:lnTo>
                    <a:pt x="1329" y="103"/>
                  </a:lnTo>
                  <a:lnTo>
                    <a:pt x="1330" y="101"/>
                  </a:lnTo>
                  <a:lnTo>
                    <a:pt x="1331" y="105"/>
                  </a:lnTo>
                  <a:lnTo>
                    <a:pt x="1332" y="111"/>
                  </a:lnTo>
                  <a:lnTo>
                    <a:pt x="1334" y="107"/>
                  </a:lnTo>
                  <a:lnTo>
                    <a:pt x="1335" y="108"/>
                  </a:lnTo>
                  <a:lnTo>
                    <a:pt x="1336" y="110"/>
                  </a:lnTo>
                  <a:lnTo>
                    <a:pt x="1337" y="108"/>
                  </a:lnTo>
                  <a:lnTo>
                    <a:pt x="1338" y="116"/>
                  </a:lnTo>
                  <a:lnTo>
                    <a:pt x="1339" y="111"/>
                  </a:lnTo>
                  <a:lnTo>
                    <a:pt x="1341" y="116"/>
                  </a:lnTo>
                  <a:lnTo>
                    <a:pt x="1342" y="114"/>
                  </a:lnTo>
                  <a:lnTo>
                    <a:pt x="1343" y="111"/>
                  </a:lnTo>
                  <a:lnTo>
                    <a:pt x="1344" y="107"/>
                  </a:lnTo>
                  <a:lnTo>
                    <a:pt x="1345" y="86"/>
                  </a:lnTo>
                  <a:lnTo>
                    <a:pt x="1346" y="112"/>
                  </a:lnTo>
                  <a:lnTo>
                    <a:pt x="1347" y="95"/>
                  </a:lnTo>
                  <a:lnTo>
                    <a:pt x="1349" y="100"/>
                  </a:lnTo>
                  <a:lnTo>
                    <a:pt x="1350" y="109"/>
                  </a:lnTo>
                  <a:lnTo>
                    <a:pt x="1351" y="118"/>
                  </a:lnTo>
                  <a:lnTo>
                    <a:pt x="1352" y="82"/>
                  </a:lnTo>
                  <a:lnTo>
                    <a:pt x="1353" y="74"/>
                  </a:lnTo>
                  <a:lnTo>
                    <a:pt x="1354" y="81"/>
                  </a:lnTo>
                  <a:lnTo>
                    <a:pt x="1355" y="70"/>
                  </a:lnTo>
                  <a:lnTo>
                    <a:pt x="1357" y="88"/>
                  </a:lnTo>
                  <a:lnTo>
                    <a:pt x="1358" y="90"/>
                  </a:lnTo>
                  <a:lnTo>
                    <a:pt x="1359" y="96"/>
                  </a:lnTo>
                  <a:lnTo>
                    <a:pt x="1360" y="104"/>
                  </a:lnTo>
                  <a:lnTo>
                    <a:pt x="1361" y="85"/>
                  </a:lnTo>
                  <a:lnTo>
                    <a:pt x="1363" y="87"/>
                  </a:lnTo>
                  <a:lnTo>
                    <a:pt x="1364" y="95"/>
                  </a:lnTo>
                  <a:lnTo>
                    <a:pt x="1365" y="103"/>
                  </a:lnTo>
                  <a:lnTo>
                    <a:pt x="1366" y="110"/>
                  </a:lnTo>
                  <a:lnTo>
                    <a:pt x="1367" y="104"/>
                  </a:lnTo>
                  <a:lnTo>
                    <a:pt x="1368" y="112"/>
                  </a:lnTo>
                  <a:lnTo>
                    <a:pt x="1370" y="65"/>
                  </a:lnTo>
                  <a:lnTo>
                    <a:pt x="1371" y="37"/>
                  </a:lnTo>
                  <a:lnTo>
                    <a:pt x="1372" y="63"/>
                  </a:lnTo>
                  <a:lnTo>
                    <a:pt x="1373" y="81"/>
                  </a:lnTo>
                  <a:lnTo>
                    <a:pt x="1374" y="74"/>
                  </a:lnTo>
                  <a:lnTo>
                    <a:pt x="1375" y="54"/>
                  </a:lnTo>
                  <a:lnTo>
                    <a:pt x="1377" y="47"/>
                  </a:lnTo>
                  <a:lnTo>
                    <a:pt x="1378" y="32"/>
                  </a:lnTo>
                  <a:lnTo>
                    <a:pt x="1379" y="45"/>
                  </a:lnTo>
                  <a:lnTo>
                    <a:pt x="1380" y="51"/>
                  </a:lnTo>
                  <a:lnTo>
                    <a:pt x="1381" y="64"/>
                  </a:lnTo>
                  <a:lnTo>
                    <a:pt x="1382" y="59"/>
                  </a:lnTo>
                  <a:lnTo>
                    <a:pt x="1383" y="65"/>
                  </a:lnTo>
                  <a:lnTo>
                    <a:pt x="1385" y="82"/>
                  </a:lnTo>
                  <a:lnTo>
                    <a:pt x="1386" y="87"/>
                  </a:lnTo>
                  <a:lnTo>
                    <a:pt x="1387" y="89"/>
                  </a:lnTo>
                  <a:lnTo>
                    <a:pt x="1388" y="90"/>
                  </a:lnTo>
                  <a:lnTo>
                    <a:pt x="1389" y="57"/>
                  </a:lnTo>
                  <a:lnTo>
                    <a:pt x="1390" y="54"/>
                  </a:lnTo>
                  <a:lnTo>
                    <a:pt x="1391" y="62"/>
                  </a:lnTo>
                  <a:lnTo>
                    <a:pt x="1393" y="58"/>
                  </a:lnTo>
                  <a:lnTo>
                    <a:pt x="1394" y="53"/>
                  </a:lnTo>
                  <a:lnTo>
                    <a:pt x="1395" y="46"/>
                  </a:lnTo>
                  <a:lnTo>
                    <a:pt x="1396" y="46"/>
                  </a:lnTo>
                  <a:lnTo>
                    <a:pt x="1397" y="63"/>
                  </a:lnTo>
                  <a:lnTo>
                    <a:pt x="1398" y="87"/>
                  </a:lnTo>
                  <a:lnTo>
                    <a:pt x="1400" y="77"/>
                  </a:lnTo>
                  <a:lnTo>
                    <a:pt x="1401" y="100"/>
                  </a:lnTo>
                  <a:lnTo>
                    <a:pt x="1402" y="90"/>
                  </a:lnTo>
                  <a:lnTo>
                    <a:pt x="1403" y="100"/>
                  </a:lnTo>
                  <a:lnTo>
                    <a:pt x="1404" y="32"/>
                  </a:lnTo>
                  <a:lnTo>
                    <a:pt x="1405" y="22"/>
                  </a:lnTo>
                  <a:lnTo>
                    <a:pt x="1407" y="59"/>
                  </a:lnTo>
                  <a:lnTo>
                    <a:pt x="1408" y="28"/>
                  </a:lnTo>
                  <a:lnTo>
                    <a:pt x="1409" y="43"/>
                  </a:lnTo>
                  <a:lnTo>
                    <a:pt x="1410" y="61"/>
                  </a:lnTo>
                  <a:lnTo>
                    <a:pt x="1411" y="56"/>
                  </a:lnTo>
                  <a:lnTo>
                    <a:pt x="1412" y="82"/>
                  </a:lnTo>
                  <a:lnTo>
                    <a:pt x="1414" y="84"/>
                  </a:lnTo>
                  <a:lnTo>
                    <a:pt x="1415" y="90"/>
                  </a:lnTo>
                  <a:lnTo>
                    <a:pt x="1416" y="93"/>
                  </a:lnTo>
                  <a:lnTo>
                    <a:pt x="1417" y="106"/>
                  </a:lnTo>
                  <a:lnTo>
                    <a:pt x="1418" y="99"/>
                  </a:lnTo>
                  <a:lnTo>
                    <a:pt x="1419" y="94"/>
                  </a:lnTo>
                  <a:lnTo>
                    <a:pt x="1421" y="95"/>
                  </a:lnTo>
                  <a:lnTo>
                    <a:pt x="1422" y="103"/>
                  </a:lnTo>
                  <a:lnTo>
                    <a:pt x="1423" y="100"/>
                  </a:lnTo>
                  <a:lnTo>
                    <a:pt x="1424" y="74"/>
                  </a:lnTo>
                  <a:lnTo>
                    <a:pt x="1425" y="52"/>
                  </a:lnTo>
                  <a:lnTo>
                    <a:pt x="1426" y="53"/>
                  </a:lnTo>
                  <a:lnTo>
                    <a:pt x="1427" y="46"/>
                  </a:lnTo>
                  <a:lnTo>
                    <a:pt x="1429" y="44"/>
                  </a:lnTo>
                  <a:lnTo>
                    <a:pt x="1430" y="53"/>
                  </a:lnTo>
                  <a:lnTo>
                    <a:pt x="1431" y="62"/>
                  </a:lnTo>
                  <a:lnTo>
                    <a:pt x="1432" y="70"/>
                  </a:lnTo>
                  <a:lnTo>
                    <a:pt x="1433" y="68"/>
                  </a:lnTo>
                  <a:lnTo>
                    <a:pt x="1434" y="26"/>
                  </a:lnTo>
                  <a:lnTo>
                    <a:pt x="1435" y="14"/>
                  </a:lnTo>
                  <a:lnTo>
                    <a:pt x="1437" y="49"/>
                  </a:lnTo>
                  <a:lnTo>
                    <a:pt x="1438" y="50"/>
                  </a:lnTo>
                  <a:lnTo>
                    <a:pt x="1439" y="65"/>
                  </a:lnTo>
                  <a:lnTo>
                    <a:pt x="1440" y="29"/>
                  </a:lnTo>
                  <a:lnTo>
                    <a:pt x="1441" y="51"/>
                  </a:lnTo>
                  <a:lnTo>
                    <a:pt x="1442" y="53"/>
                  </a:lnTo>
                  <a:lnTo>
                    <a:pt x="1444" y="73"/>
                  </a:lnTo>
                  <a:lnTo>
                    <a:pt x="1445" y="78"/>
                  </a:lnTo>
                  <a:lnTo>
                    <a:pt x="1446" y="88"/>
                  </a:lnTo>
                  <a:lnTo>
                    <a:pt x="1447" y="93"/>
                  </a:lnTo>
                  <a:lnTo>
                    <a:pt x="1448" y="95"/>
                  </a:lnTo>
                  <a:lnTo>
                    <a:pt x="1450" y="41"/>
                  </a:lnTo>
                  <a:lnTo>
                    <a:pt x="1451" y="60"/>
                  </a:lnTo>
                  <a:lnTo>
                    <a:pt x="1452" y="67"/>
                  </a:lnTo>
                  <a:lnTo>
                    <a:pt x="1453" y="60"/>
                  </a:lnTo>
                  <a:lnTo>
                    <a:pt x="1454" y="66"/>
                  </a:lnTo>
                  <a:lnTo>
                    <a:pt x="1455" y="85"/>
                  </a:lnTo>
                  <a:lnTo>
                    <a:pt x="1457" y="81"/>
                  </a:lnTo>
                  <a:lnTo>
                    <a:pt x="1458" y="96"/>
                  </a:lnTo>
                  <a:lnTo>
                    <a:pt x="1459" y="79"/>
                  </a:lnTo>
                  <a:lnTo>
                    <a:pt x="1460" y="74"/>
                  </a:lnTo>
                  <a:lnTo>
                    <a:pt x="1461" y="74"/>
                  </a:lnTo>
                  <a:lnTo>
                    <a:pt x="1462" y="40"/>
                  </a:lnTo>
                  <a:lnTo>
                    <a:pt x="1464" y="12"/>
                  </a:lnTo>
                  <a:lnTo>
                    <a:pt x="1465" y="25"/>
                  </a:lnTo>
                  <a:lnTo>
                    <a:pt x="1466" y="49"/>
                  </a:lnTo>
                  <a:lnTo>
                    <a:pt x="1467" y="58"/>
                  </a:lnTo>
                  <a:lnTo>
                    <a:pt x="1468" y="55"/>
                  </a:lnTo>
                  <a:lnTo>
                    <a:pt x="1469" y="73"/>
                  </a:lnTo>
                  <a:lnTo>
                    <a:pt x="1470" y="69"/>
                  </a:lnTo>
                  <a:lnTo>
                    <a:pt x="1472" y="74"/>
                  </a:lnTo>
                  <a:lnTo>
                    <a:pt x="1473" y="88"/>
                  </a:lnTo>
                  <a:lnTo>
                    <a:pt x="1474" y="96"/>
                  </a:lnTo>
                  <a:lnTo>
                    <a:pt x="1475" y="85"/>
                  </a:lnTo>
                  <a:lnTo>
                    <a:pt x="1476" y="100"/>
                  </a:lnTo>
                  <a:lnTo>
                    <a:pt x="1477" y="61"/>
                  </a:lnTo>
                  <a:lnTo>
                    <a:pt x="1478" y="64"/>
                  </a:lnTo>
                  <a:lnTo>
                    <a:pt x="1480" y="63"/>
                  </a:lnTo>
                  <a:lnTo>
                    <a:pt x="1481" y="80"/>
                  </a:lnTo>
                  <a:lnTo>
                    <a:pt x="1482" y="89"/>
                  </a:lnTo>
                  <a:lnTo>
                    <a:pt x="1483" y="89"/>
                  </a:lnTo>
                  <a:lnTo>
                    <a:pt x="1484" y="108"/>
                  </a:lnTo>
                  <a:lnTo>
                    <a:pt x="1485" y="113"/>
                  </a:lnTo>
                  <a:lnTo>
                    <a:pt x="1487" y="107"/>
                  </a:lnTo>
                  <a:lnTo>
                    <a:pt x="1488" y="112"/>
                  </a:lnTo>
                  <a:lnTo>
                    <a:pt x="1489" y="109"/>
                  </a:lnTo>
                  <a:lnTo>
                    <a:pt x="1490" y="110"/>
                  </a:lnTo>
                  <a:lnTo>
                    <a:pt x="1491" y="111"/>
                  </a:lnTo>
                  <a:lnTo>
                    <a:pt x="1492" y="116"/>
                  </a:lnTo>
                  <a:lnTo>
                    <a:pt x="1494" y="111"/>
                  </a:lnTo>
                  <a:lnTo>
                    <a:pt x="1495" y="120"/>
                  </a:lnTo>
                  <a:lnTo>
                    <a:pt x="1496" y="113"/>
                  </a:lnTo>
                  <a:lnTo>
                    <a:pt x="1497" y="118"/>
                  </a:lnTo>
                  <a:lnTo>
                    <a:pt x="1498" y="117"/>
                  </a:lnTo>
                  <a:lnTo>
                    <a:pt x="1499" y="114"/>
                  </a:lnTo>
                  <a:lnTo>
                    <a:pt x="1501" y="119"/>
                  </a:lnTo>
                  <a:lnTo>
                    <a:pt x="1502" y="120"/>
                  </a:lnTo>
                  <a:lnTo>
                    <a:pt x="1503" y="121"/>
                  </a:lnTo>
                  <a:lnTo>
                    <a:pt x="1504" y="122"/>
                  </a:lnTo>
                  <a:lnTo>
                    <a:pt x="1505" y="118"/>
                  </a:lnTo>
                  <a:lnTo>
                    <a:pt x="1506" y="111"/>
                  </a:lnTo>
                  <a:lnTo>
                    <a:pt x="1508" y="119"/>
                  </a:lnTo>
                  <a:lnTo>
                    <a:pt x="1509" y="125"/>
                  </a:lnTo>
                  <a:lnTo>
                    <a:pt x="1510" y="115"/>
                  </a:lnTo>
                  <a:lnTo>
                    <a:pt x="1511" y="118"/>
                  </a:lnTo>
                  <a:lnTo>
                    <a:pt x="1512" y="118"/>
                  </a:lnTo>
                  <a:lnTo>
                    <a:pt x="1513" y="117"/>
                  </a:lnTo>
                  <a:lnTo>
                    <a:pt x="1514" y="115"/>
                  </a:lnTo>
                  <a:lnTo>
                    <a:pt x="1516" y="114"/>
                  </a:lnTo>
                  <a:lnTo>
                    <a:pt x="1517" y="117"/>
                  </a:lnTo>
                  <a:lnTo>
                    <a:pt x="1518" y="120"/>
                  </a:lnTo>
                  <a:lnTo>
                    <a:pt x="1519" y="113"/>
                  </a:lnTo>
                  <a:lnTo>
                    <a:pt x="1520" y="116"/>
                  </a:lnTo>
                  <a:lnTo>
                    <a:pt x="1521" y="126"/>
                  </a:lnTo>
                  <a:lnTo>
                    <a:pt x="1522" y="119"/>
                  </a:lnTo>
                  <a:lnTo>
                    <a:pt x="1524" y="124"/>
                  </a:lnTo>
                  <a:lnTo>
                    <a:pt x="1525" y="119"/>
                  </a:lnTo>
                  <a:lnTo>
                    <a:pt x="1526" y="113"/>
                  </a:lnTo>
                  <a:lnTo>
                    <a:pt x="1527" y="115"/>
                  </a:lnTo>
                  <a:lnTo>
                    <a:pt x="1528" y="110"/>
                  </a:lnTo>
                  <a:lnTo>
                    <a:pt x="1529" y="122"/>
                  </a:lnTo>
                  <a:lnTo>
                    <a:pt x="1531" y="123"/>
                  </a:lnTo>
                  <a:lnTo>
                    <a:pt x="1532" y="121"/>
                  </a:lnTo>
                  <a:lnTo>
                    <a:pt x="1533" y="119"/>
                  </a:lnTo>
                  <a:lnTo>
                    <a:pt x="1534" y="117"/>
                  </a:lnTo>
                  <a:lnTo>
                    <a:pt x="1535" y="118"/>
                  </a:lnTo>
                  <a:lnTo>
                    <a:pt x="1536" y="123"/>
                  </a:lnTo>
                  <a:lnTo>
                    <a:pt x="1538" y="119"/>
                  </a:lnTo>
                  <a:lnTo>
                    <a:pt x="1539" y="122"/>
                  </a:lnTo>
                  <a:lnTo>
                    <a:pt x="1540" y="123"/>
                  </a:lnTo>
                  <a:lnTo>
                    <a:pt x="1541" y="123"/>
                  </a:lnTo>
                  <a:lnTo>
                    <a:pt x="1542" y="118"/>
                  </a:lnTo>
                  <a:lnTo>
                    <a:pt x="1544" y="117"/>
                  </a:lnTo>
                  <a:lnTo>
                    <a:pt x="1545" y="117"/>
                  </a:lnTo>
                  <a:lnTo>
                    <a:pt x="1546" y="116"/>
                  </a:lnTo>
                  <a:lnTo>
                    <a:pt x="1547" y="119"/>
                  </a:lnTo>
                  <a:lnTo>
                    <a:pt x="1548" y="122"/>
                  </a:lnTo>
                  <a:lnTo>
                    <a:pt x="1549" y="123"/>
                  </a:lnTo>
                  <a:lnTo>
                    <a:pt x="1550" y="115"/>
                  </a:lnTo>
                  <a:lnTo>
                    <a:pt x="1552" y="117"/>
                  </a:lnTo>
                  <a:lnTo>
                    <a:pt x="1553" y="119"/>
                  </a:lnTo>
                  <a:lnTo>
                    <a:pt x="1554" y="115"/>
                  </a:lnTo>
                  <a:lnTo>
                    <a:pt x="1555" y="115"/>
                  </a:lnTo>
                  <a:lnTo>
                    <a:pt x="1556" y="116"/>
                  </a:lnTo>
                  <a:lnTo>
                    <a:pt x="1557" y="114"/>
                  </a:lnTo>
                  <a:lnTo>
                    <a:pt x="1558" y="115"/>
                  </a:lnTo>
                  <a:lnTo>
                    <a:pt x="1560" y="122"/>
                  </a:lnTo>
                  <a:lnTo>
                    <a:pt x="1561" y="115"/>
                  </a:lnTo>
                  <a:lnTo>
                    <a:pt x="1562" y="120"/>
                  </a:lnTo>
                  <a:lnTo>
                    <a:pt x="1563" y="123"/>
                  </a:lnTo>
                  <a:lnTo>
                    <a:pt x="1564" y="114"/>
                  </a:lnTo>
                  <a:lnTo>
                    <a:pt x="1565" y="117"/>
                  </a:lnTo>
                  <a:lnTo>
                    <a:pt x="1567" y="121"/>
                  </a:lnTo>
                  <a:lnTo>
                    <a:pt x="1568" y="116"/>
                  </a:lnTo>
                  <a:lnTo>
                    <a:pt x="1569" y="123"/>
                  </a:lnTo>
                  <a:lnTo>
                    <a:pt x="1570" y="121"/>
                  </a:lnTo>
                  <a:lnTo>
                    <a:pt x="1571" y="119"/>
                  </a:lnTo>
                  <a:lnTo>
                    <a:pt x="1572" y="119"/>
                  </a:lnTo>
                  <a:lnTo>
                    <a:pt x="1574" y="117"/>
                  </a:lnTo>
                  <a:lnTo>
                    <a:pt x="1575" y="120"/>
                  </a:lnTo>
                  <a:lnTo>
                    <a:pt x="1576" y="119"/>
                  </a:lnTo>
                  <a:lnTo>
                    <a:pt x="1577" y="120"/>
                  </a:lnTo>
                  <a:lnTo>
                    <a:pt x="1578" y="118"/>
                  </a:lnTo>
                  <a:lnTo>
                    <a:pt x="1579" y="120"/>
                  </a:lnTo>
                  <a:lnTo>
                    <a:pt x="1581" y="111"/>
                  </a:lnTo>
                  <a:lnTo>
                    <a:pt x="1582" y="123"/>
                  </a:lnTo>
                  <a:lnTo>
                    <a:pt x="1583" y="119"/>
                  </a:lnTo>
                  <a:lnTo>
                    <a:pt x="1584" y="120"/>
                  </a:lnTo>
                  <a:lnTo>
                    <a:pt x="1585" y="120"/>
                  </a:lnTo>
                  <a:lnTo>
                    <a:pt x="1586" y="125"/>
                  </a:lnTo>
                  <a:lnTo>
                    <a:pt x="1588" y="123"/>
                  </a:lnTo>
                  <a:lnTo>
                    <a:pt x="1589" y="119"/>
                  </a:lnTo>
                  <a:lnTo>
                    <a:pt x="1590" y="121"/>
                  </a:lnTo>
                  <a:lnTo>
                    <a:pt x="1591" y="122"/>
                  </a:lnTo>
                  <a:lnTo>
                    <a:pt x="1592" y="121"/>
                  </a:lnTo>
                  <a:lnTo>
                    <a:pt x="1593" y="112"/>
                  </a:lnTo>
                  <a:lnTo>
                    <a:pt x="1595" y="115"/>
                  </a:lnTo>
                  <a:lnTo>
                    <a:pt x="1596" y="96"/>
                  </a:lnTo>
                  <a:lnTo>
                    <a:pt x="1597" y="63"/>
                  </a:lnTo>
                  <a:lnTo>
                    <a:pt x="1598" y="55"/>
                  </a:lnTo>
                  <a:lnTo>
                    <a:pt x="1599" y="66"/>
                  </a:lnTo>
                  <a:lnTo>
                    <a:pt x="1600" y="74"/>
                  </a:lnTo>
                  <a:lnTo>
                    <a:pt x="1601" y="84"/>
                  </a:lnTo>
                  <a:lnTo>
                    <a:pt x="1603" y="67"/>
                  </a:lnTo>
                  <a:lnTo>
                    <a:pt x="1604" y="68"/>
                  </a:lnTo>
                  <a:lnTo>
                    <a:pt x="1605" y="50"/>
                  </a:lnTo>
                  <a:lnTo>
                    <a:pt x="1606" y="72"/>
                  </a:lnTo>
                  <a:lnTo>
                    <a:pt x="1607" y="78"/>
                  </a:lnTo>
                  <a:lnTo>
                    <a:pt x="1608" y="69"/>
                  </a:lnTo>
                  <a:lnTo>
                    <a:pt x="1609" y="92"/>
                  </a:lnTo>
                  <a:lnTo>
                    <a:pt x="1611" y="102"/>
                  </a:lnTo>
                  <a:lnTo>
                    <a:pt x="1612" y="92"/>
                  </a:lnTo>
                  <a:lnTo>
                    <a:pt x="1613" y="113"/>
                  </a:lnTo>
                  <a:lnTo>
                    <a:pt x="1614" y="108"/>
                  </a:lnTo>
                  <a:lnTo>
                    <a:pt x="1615" y="106"/>
                  </a:lnTo>
                  <a:lnTo>
                    <a:pt x="1616" y="106"/>
                  </a:lnTo>
                  <a:lnTo>
                    <a:pt x="1618" y="119"/>
                  </a:lnTo>
                  <a:lnTo>
                    <a:pt x="1619" y="112"/>
                  </a:lnTo>
                  <a:lnTo>
                    <a:pt x="1620" y="115"/>
                  </a:lnTo>
                  <a:lnTo>
                    <a:pt x="1621" y="117"/>
                  </a:lnTo>
                  <a:lnTo>
                    <a:pt x="1622" y="119"/>
                  </a:lnTo>
                  <a:lnTo>
                    <a:pt x="1623" y="121"/>
                  </a:lnTo>
                  <a:lnTo>
                    <a:pt x="1625" y="117"/>
                  </a:lnTo>
                  <a:lnTo>
                    <a:pt x="1626" y="117"/>
                  </a:lnTo>
                  <a:lnTo>
                    <a:pt x="1627" y="122"/>
                  </a:lnTo>
                  <a:lnTo>
                    <a:pt x="1628" y="117"/>
                  </a:lnTo>
                  <a:lnTo>
                    <a:pt x="1629" y="117"/>
                  </a:lnTo>
                  <a:lnTo>
                    <a:pt x="1631" y="105"/>
                  </a:lnTo>
                  <a:lnTo>
                    <a:pt x="1632" y="117"/>
                  </a:lnTo>
                  <a:lnTo>
                    <a:pt x="1633" y="119"/>
                  </a:lnTo>
                  <a:lnTo>
                    <a:pt x="1634" y="112"/>
                  </a:lnTo>
                  <a:lnTo>
                    <a:pt x="1635" y="121"/>
                  </a:lnTo>
                  <a:lnTo>
                    <a:pt x="1636" y="121"/>
                  </a:lnTo>
                  <a:lnTo>
                    <a:pt x="1637" y="120"/>
                  </a:lnTo>
                  <a:lnTo>
                    <a:pt x="1639" y="109"/>
                  </a:lnTo>
                  <a:lnTo>
                    <a:pt x="1640" y="111"/>
                  </a:lnTo>
                  <a:lnTo>
                    <a:pt x="1641" y="111"/>
                  </a:lnTo>
                  <a:lnTo>
                    <a:pt x="1642" y="111"/>
                  </a:lnTo>
                  <a:lnTo>
                    <a:pt x="1643" y="104"/>
                  </a:lnTo>
                  <a:lnTo>
                    <a:pt x="1644" y="107"/>
                  </a:lnTo>
                  <a:lnTo>
                    <a:pt x="1645" y="113"/>
                  </a:lnTo>
                  <a:lnTo>
                    <a:pt x="1647" y="112"/>
                  </a:lnTo>
                  <a:lnTo>
                    <a:pt x="1648" y="110"/>
                  </a:lnTo>
                  <a:lnTo>
                    <a:pt x="1649" y="119"/>
                  </a:lnTo>
                  <a:lnTo>
                    <a:pt x="1650" y="114"/>
                  </a:lnTo>
                  <a:lnTo>
                    <a:pt x="1651" y="110"/>
                  </a:lnTo>
                  <a:lnTo>
                    <a:pt x="1652" y="119"/>
                  </a:lnTo>
                  <a:lnTo>
                    <a:pt x="1654" y="122"/>
                  </a:lnTo>
                  <a:lnTo>
                    <a:pt x="1655" y="112"/>
                  </a:lnTo>
                  <a:lnTo>
                    <a:pt x="1656" y="116"/>
                  </a:lnTo>
                  <a:lnTo>
                    <a:pt x="1657" y="115"/>
                  </a:lnTo>
                  <a:lnTo>
                    <a:pt x="1658" y="115"/>
                  </a:lnTo>
                  <a:lnTo>
                    <a:pt x="1659" y="121"/>
                  </a:lnTo>
                  <a:lnTo>
                    <a:pt x="1661" y="117"/>
                  </a:lnTo>
                  <a:lnTo>
                    <a:pt x="1662" y="114"/>
                  </a:lnTo>
                  <a:lnTo>
                    <a:pt x="1663" y="115"/>
                  </a:lnTo>
                  <a:lnTo>
                    <a:pt x="1664" y="118"/>
                  </a:lnTo>
                  <a:lnTo>
                    <a:pt x="1665" y="118"/>
                  </a:lnTo>
                  <a:lnTo>
                    <a:pt x="1666" y="120"/>
                  </a:lnTo>
                  <a:lnTo>
                    <a:pt x="1668" y="115"/>
                  </a:lnTo>
                  <a:lnTo>
                    <a:pt x="1669" y="102"/>
                  </a:lnTo>
                  <a:lnTo>
                    <a:pt x="1670" y="105"/>
                  </a:lnTo>
                  <a:lnTo>
                    <a:pt x="1671" y="109"/>
                  </a:lnTo>
                  <a:lnTo>
                    <a:pt x="1672" y="106"/>
                  </a:lnTo>
                  <a:lnTo>
                    <a:pt x="1673" y="117"/>
                  </a:lnTo>
                  <a:lnTo>
                    <a:pt x="1675" y="117"/>
                  </a:lnTo>
                  <a:lnTo>
                    <a:pt x="1676" y="120"/>
                  </a:lnTo>
                  <a:lnTo>
                    <a:pt x="1677" y="122"/>
                  </a:lnTo>
                  <a:lnTo>
                    <a:pt x="1678" y="117"/>
                  </a:lnTo>
                  <a:lnTo>
                    <a:pt x="1679" y="114"/>
                  </a:lnTo>
                  <a:lnTo>
                    <a:pt x="1680" y="122"/>
                  </a:lnTo>
                  <a:lnTo>
                    <a:pt x="1681" y="121"/>
                  </a:lnTo>
                  <a:lnTo>
                    <a:pt x="1683" y="124"/>
                  </a:lnTo>
                  <a:lnTo>
                    <a:pt x="1684" y="117"/>
                  </a:lnTo>
                  <a:lnTo>
                    <a:pt x="1685" y="117"/>
                  </a:lnTo>
                  <a:lnTo>
                    <a:pt x="1686" y="120"/>
                  </a:lnTo>
                  <a:lnTo>
                    <a:pt x="1687" y="122"/>
                  </a:lnTo>
                  <a:lnTo>
                    <a:pt x="1688" y="120"/>
                  </a:lnTo>
                  <a:lnTo>
                    <a:pt x="1690" y="121"/>
                  </a:lnTo>
                  <a:lnTo>
                    <a:pt x="1691" y="118"/>
                  </a:lnTo>
                  <a:lnTo>
                    <a:pt x="1692" y="118"/>
                  </a:lnTo>
                  <a:lnTo>
                    <a:pt x="1693" y="119"/>
                  </a:lnTo>
                  <a:lnTo>
                    <a:pt x="1694" y="118"/>
                  </a:lnTo>
                  <a:lnTo>
                    <a:pt x="1695" y="107"/>
                  </a:lnTo>
                  <a:lnTo>
                    <a:pt x="1696" y="105"/>
                  </a:lnTo>
                  <a:lnTo>
                    <a:pt x="1698" y="103"/>
                  </a:lnTo>
                  <a:lnTo>
                    <a:pt x="1699" y="119"/>
                  </a:lnTo>
                  <a:lnTo>
                    <a:pt x="1700" y="114"/>
                  </a:lnTo>
                  <a:lnTo>
                    <a:pt x="1701" y="107"/>
                  </a:lnTo>
                  <a:lnTo>
                    <a:pt x="1702" y="110"/>
                  </a:lnTo>
                  <a:lnTo>
                    <a:pt x="1703" y="107"/>
                  </a:lnTo>
                  <a:lnTo>
                    <a:pt x="1705" y="104"/>
                  </a:lnTo>
                  <a:lnTo>
                    <a:pt x="1706" y="118"/>
                  </a:lnTo>
                  <a:lnTo>
                    <a:pt x="1707" y="119"/>
                  </a:lnTo>
                  <a:lnTo>
                    <a:pt x="1708" y="115"/>
                  </a:lnTo>
                  <a:lnTo>
                    <a:pt x="1709" y="114"/>
                  </a:lnTo>
                  <a:lnTo>
                    <a:pt x="1710" y="115"/>
                  </a:lnTo>
                  <a:lnTo>
                    <a:pt x="1712" y="115"/>
                  </a:lnTo>
                  <a:lnTo>
                    <a:pt x="1713" y="119"/>
                  </a:lnTo>
                  <a:lnTo>
                    <a:pt x="1714" y="124"/>
                  </a:lnTo>
                  <a:lnTo>
                    <a:pt x="1715" y="122"/>
                  </a:lnTo>
                  <a:lnTo>
                    <a:pt x="1716" y="121"/>
                  </a:lnTo>
                  <a:lnTo>
                    <a:pt x="1717" y="119"/>
                  </a:lnTo>
                  <a:lnTo>
                    <a:pt x="1719" y="116"/>
                  </a:lnTo>
                  <a:lnTo>
                    <a:pt x="1720" y="115"/>
                  </a:lnTo>
                  <a:lnTo>
                    <a:pt x="1721" y="123"/>
                  </a:lnTo>
                  <a:lnTo>
                    <a:pt x="1722" y="118"/>
                  </a:lnTo>
                  <a:lnTo>
                    <a:pt x="1723" y="124"/>
                  </a:lnTo>
                  <a:lnTo>
                    <a:pt x="1724" y="123"/>
                  </a:lnTo>
                  <a:lnTo>
                    <a:pt x="1726" y="119"/>
                  </a:lnTo>
                  <a:lnTo>
                    <a:pt x="1727" y="116"/>
                  </a:lnTo>
                  <a:lnTo>
                    <a:pt x="1728" y="119"/>
                  </a:lnTo>
                  <a:lnTo>
                    <a:pt x="1729" y="119"/>
                  </a:lnTo>
                  <a:lnTo>
                    <a:pt x="1730" y="113"/>
                  </a:lnTo>
                  <a:lnTo>
                    <a:pt x="1731" y="111"/>
                  </a:lnTo>
                  <a:lnTo>
                    <a:pt x="1732" y="106"/>
                  </a:lnTo>
                  <a:lnTo>
                    <a:pt x="1734" y="114"/>
                  </a:lnTo>
                  <a:lnTo>
                    <a:pt x="1735" y="98"/>
                  </a:lnTo>
                  <a:lnTo>
                    <a:pt x="1736" y="97"/>
                  </a:lnTo>
                  <a:lnTo>
                    <a:pt x="1737" y="98"/>
                  </a:lnTo>
                  <a:lnTo>
                    <a:pt x="1738" y="108"/>
                  </a:lnTo>
                  <a:lnTo>
                    <a:pt x="1739" y="115"/>
                  </a:lnTo>
                  <a:lnTo>
                    <a:pt x="1741" y="111"/>
                  </a:lnTo>
                  <a:lnTo>
                    <a:pt x="1742" y="107"/>
                  </a:lnTo>
                  <a:lnTo>
                    <a:pt x="1743" y="111"/>
                  </a:lnTo>
                  <a:lnTo>
                    <a:pt x="1744" y="109"/>
                  </a:lnTo>
                  <a:lnTo>
                    <a:pt x="1745" y="113"/>
                  </a:lnTo>
                  <a:lnTo>
                    <a:pt x="1746" y="101"/>
                  </a:lnTo>
                  <a:lnTo>
                    <a:pt x="1748" y="97"/>
                  </a:lnTo>
                  <a:lnTo>
                    <a:pt x="1749" y="109"/>
                  </a:lnTo>
                  <a:lnTo>
                    <a:pt x="1750" y="106"/>
                  </a:lnTo>
                  <a:lnTo>
                    <a:pt x="1751" y="105"/>
                  </a:lnTo>
                  <a:lnTo>
                    <a:pt x="1752" y="111"/>
                  </a:lnTo>
                  <a:lnTo>
                    <a:pt x="1753" y="114"/>
                  </a:lnTo>
                  <a:lnTo>
                    <a:pt x="1755" y="116"/>
                  </a:lnTo>
                  <a:lnTo>
                    <a:pt x="1756" y="117"/>
                  </a:lnTo>
                  <a:lnTo>
                    <a:pt x="1757" y="110"/>
                  </a:lnTo>
                  <a:lnTo>
                    <a:pt x="1758" y="115"/>
                  </a:lnTo>
                  <a:lnTo>
                    <a:pt x="1759" y="115"/>
                  </a:lnTo>
                  <a:lnTo>
                    <a:pt x="1760" y="121"/>
                  </a:lnTo>
                  <a:lnTo>
                    <a:pt x="1762" y="116"/>
                  </a:lnTo>
                  <a:lnTo>
                    <a:pt x="1763" y="117"/>
                  </a:lnTo>
                  <a:lnTo>
                    <a:pt x="1764" y="119"/>
                  </a:lnTo>
                  <a:lnTo>
                    <a:pt x="1765" y="118"/>
                  </a:lnTo>
                  <a:lnTo>
                    <a:pt x="1766" y="113"/>
                  </a:lnTo>
                  <a:lnTo>
                    <a:pt x="1767" y="123"/>
                  </a:lnTo>
                  <a:lnTo>
                    <a:pt x="1768" y="121"/>
                  </a:lnTo>
                  <a:lnTo>
                    <a:pt x="1770" y="120"/>
                  </a:lnTo>
                  <a:lnTo>
                    <a:pt x="1771" y="119"/>
                  </a:lnTo>
                  <a:lnTo>
                    <a:pt x="1772" y="117"/>
                  </a:lnTo>
                  <a:lnTo>
                    <a:pt x="1773" y="123"/>
                  </a:lnTo>
                  <a:lnTo>
                    <a:pt x="1774" y="116"/>
                  </a:lnTo>
                  <a:lnTo>
                    <a:pt x="1775" y="112"/>
                  </a:lnTo>
                  <a:lnTo>
                    <a:pt x="1776" y="117"/>
                  </a:lnTo>
                  <a:lnTo>
                    <a:pt x="1778" y="125"/>
                  </a:lnTo>
                  <a:lnTo>
                    <a:pt x="1779" y="119"/>
                  </a:lnTo>
                  <a:lnTo>
                    <a:pt x="1780" y="121"/>
                  </a:lnTo>
                  <a:lnTo>
                    <a:pt x="1781" y="114"/>
                  </a:lnTo>
                  <a:lnTo>
                    <a:pt x="1782" y="118"/>
                  </a:lnTo>
                  <a:lnTo>
                    <a:pt x="1783" y="122"/>
                  </a:lnTo>
                  <a:lnTo>
                    <a:pt x="1785" y="117"/>
                  </a:lnTo>
                  <a:lnTo>
                    <a:pt x="1786" y="123"/>
                  </a:lnTo>
                  <a:lnTo>
                    <a:pt x="1787" y="123"/>
                  </a:lnTo>
                  <a:lnTo>
                    <a:pt x="1788" y="120"/>
                  </a:lnTo>
                  <a:lnTo>
                    <a:pt x="1789" y="122"/>
                  </a:lnTo>
                  <a:lnTo>
                    <a:pt x="1790" y="119"/>
                  </a:lnTo>
                  <a:lnTo>
                    <a:pt x="1792" y="121"/>
                  </a:lnTo>
                  <a:lnTo>
                    <a:pt x="1793" y="110"/>
                  </a:lnTo>
                  <a:lnTo>
                    <a:pt x="1794" y="117"/>
                  </a:lnTo>
                  <a:lnTo>
                    <a:pt x="1795" y="118"/>
                  </a:lnTo>
                  <a:lnTo>
                    <a:pt x="1796" y="112"/>
                  </a:lnTo>
                  <a:lnTo>
                    <a:pt x="1797" y="115"/>
                  </a:lnTo>
                  <a:lnTo>
                    <a:pt x="1799" y="119"/>
                  </a:lnTo>
                  <a:lnTo>
                    <a:pt x="1800" y="119"/>
                  </a:lnTo>
                  <a:lnTo>
                    <a:pt x="1801" y="118"/>
                  </a:lnTo>
                  <a:lnTo>
                    <a:pt x="1802" y="123"/>
                  </a:lnTo>
                  <a:lnTo>
                    <a:pt x="1803" y="120"/>
                  </a:lnTo>
                  <a:lnTo>
                    <a:pt x="1804" y="116"/>
                  </a:lnTo>
                  <a:lnTo>
                    <a:pt x="1806" y="119"/>
                  </a:lnTo>
                  <a:lnTo>
                    <a:pt x="1807" y="120"/>
                  </a:lnTo>
                  <a:lnTo>
                    <a:pt x="1808" y="121"/>
                  </a:lnTo>
                  <a:lnTo>
                    <a:pt x="1809" y="119"/>
                  </a:lnTo>
                  <a:lnTo>
                    <a:pt x="1810" y="116"/>
                  </a:lnTo>
                  <a:lnTo>
                    <a:pt x="1811" y="124"/>
                  </a:lnTo>
                  <a:lnTo>
                    <a:pt x="1813" y="117"/>
                  </a:lnTo>
                  <a:lnTo>
                    <a:pt x="1814" y="117"/>
                  </a:lnTo>
                  <a:lnTo>
                    <a:pt x="1815" y="120"/>
                  </a:lnTo>
                  <a:lnTo>
                    <a:pt x="1816" y="121"/>
                  </a:lnTo>
                  <a:lnTo>
                    <a:pt x="1817" y="113"/>
                  </a:lnTo>
                  <a:lnTo>
                    <a:pt x="1818" y="113"/>
                  </a:lnTo>
                  <a:lnTo>
                    <a:pt x="1819" y="118"/>
                  </a:lnTo>
                  <a:lnTo>
                    <a:pt x="1821" y="123"/>
                  </a:lnTo>
                  <a:lnTo>
                    <a:pt x="1822" y="125"/>
                  </a:lnTo>
                  <a:lnTo>
                    <a:pt x="1823" y="120"/>
                  </a:lnTo>
                  <a:lnTo>
                    <a:pt x="1824" y="113"/>
                  </a:lnTo>
                  <a:lnTo>
                    <a:pt x="1825" y="115"/>
                  </a:lnTo>
                  <a:lnTo>
                    <a:pt x="1826" y="118"/>
                  </a:lnTo>
                  <a:lnTo>
                    <a:pt x="1827" y="123"/>
                  </a:lnTo>
                  <a:lnTo>
                    <a:pt x="1829" y="118"/>
                  </a:lnTo>
                  <a:lnTo>
                    <a:pt x="1830" y="112"/>
                  </a:lnTo>
                  <a:lnTo>
                    <a:pt x="1831" y="123"/>
                  </a:lnTo>
                  <a:lnTo>
                    <a:pt x="1832" y="121"/>
                  </a:lnTo>
                  <a:lnTo>
                    <a:pt x="1833" y="116"/>
                  </a:lnTo>
                  <a:lnTo>
                    <a:pt x="1835" y="116"/>
                  </a:lnTo>
                  <a:lnTo>
                    <a:pt x="1836" y="121"/>
                  </a:lnTo>
                  <a:lnTo>
                    <a:pt x="1837" y="122"/>
                  </a:lnTo>
                  <a:lnTo>
                    <a:pt x="1838" y="117"/>
                  </a:lnTo>
                  <a:lnTo>
                    <a:pt x="1839" y="117"/>
                  </a:lnTo>
                  <a:lnTo>
                    <a:pt x="1840" y="112"/>
                  </a:lnTo>
                  <a:lnTo>
                    <a:pt x="1842" y="121"/>
                  </a:lnTo>
                  <a:lnTo>
                    <a:pt x="1843" y="113"/>
                  </a:lnTo>
                  <a:lnTo>
                    <a:pt x="1844" y="117"/>
                  </a:lnTo>
                  <a:lnTo>
                    <a:pt x="1845" y="124"/>
                  </a:lnTo>
                  <a:lnTo>
                    <a:pt x="1846" y="123"/>
                  </a:lnTo>
                  <a:lnTo>
                    <a:pt x="1847" y="119"/>
                  </a:lnTo>
                  <a:lnTo>
                    <a:pt x="1849" y="118"/>
                  </a:lnTo>
                  <a:lnTo>
                    <a:pt x="1850" y="117"/>
                  </a:lnTo>
                  <a:lnTo>
                    <a:pt x="1851" y="118"/>
                  </a:lnTo>
                  <a:lnTo>
                    <a:pt x="1852" y="120"/>
                  </a:lnTo>
                  <a:lnTo>
                    <a:pt x="1853" y="108"/>
                  </a:lnTo>
                  <a:lnTo>
                    <a:pt x="1854" y="115"/>
                  </a:lnTo>
                  <a:lnTo>
                    <a:pt x="1855" y="120"/>
                  </a:lnTo>
                  <a:lnTo>
                    <a:pt x="1857" y="122"/>
                  </a:lnTo>
                  <a:lnTo>
                    <a:pt x="1858" y="119"/>
                  </a:lnTo>
                  <a:lnTo>
                    <a:pt x="1859" y="117"/>
                  </a:lnTo>
                  <a:lnTo>
                    <a:pt x="1860" y="119"/>
                  </a:lnTo>
                  <a:lnTo>
                    <a:pt x="1861" y="117"/>
                  </a:lnTo>
                  <a:lnTo>
                    <a:pt x="1862" y="109"/>
                  </a:lnTo>
                  <a:lnTo>
                    <a:pt x="1863" y="120"/>
                  </a:lnTo>
                  <a:lnTo>
                    <a:pt x="1865" y="117"/>
                  </a:lnTo>
                  <a:lnTo>
                    <a:pt x="1866" y="120"/>
                  </a:lnTo>
                  <a:lnTo>
                    <a:pt x="1867" y="120"/>
                  </a:lnTo>
                  <a:lnTo>
                    <a:pt x="1868" y="117"/>
                  </a:lnTo>
                  <a:lnTo>
                    <a:pt x="1869" y="116"/>
                  </a:lnTo>
                  <a:lnTo>
                    <a:pt x="1870" y="119"/>
                  </a:lnTo>
                  <a:lnTo>
                    <a:pt x="1872" y="119"/>
                  </a:lnTo>
                  <a:lnTo>
                    <a:pt x="1873" y="125"/>
                  </a:lnTo>
                  <a:lnTo>
                    <a:pt x="1874" y="113"/>
                  </a:lnTo>
                  <a:lnTo>
                    <a:pt x="1875" y="118"/>
                  </a:lnTo>
                  <a:lnTo>
                    <a:pt x="1876" y="122"/>
                  </a:lnTo>
                  <a:lnTo>
                    <a:pt x="1877" y="116"/>
                  </a:lnTo>
                  <a:lnTo>
                    <a:pt x="1879" y="109"/>
                  </a:lnTo>
                  <a:lnTo>
                    <a:pt x="1880" y="115"/>
                  </a:lnTo>
                  <a:lnTo>
                    <a:pt x="1881" y="120"/>
                  </a:lnTo>
                  <a:lnTo>
                    <a:pt x="1882" y="123"/>
                  </a:lnTo>
                  <a:lnTo>
                    <a:pt x="1883" y="123"/>
                  </a:lnTo>
                  <a:lnTo>
                    <a:pt x="1884" y="115"/>
                  </a:lnTo>
                  <a:lnTo>
                    <a:pt x="1886" y="121"/>
                  </a:lnTo>
                  <a:lnTo>
                    <a:pt x="1887" y="122"/>
                  </a:lnTo>
                  <a:lnTo>
                    <a:pt x="1888" y="119"/>
                  </a:lnTo>
                  <a:lnTo>
                    <a:pt x="1889" y="118"/>
                  </a:lnTo>
                  <a:lnTo>
                    <a:pt x="1890" y="120"/>
                  </a:lnTo>
                  <a:lnTo>
                    <a:pt x="1891" y="120"/>
                  </a:lnTo>
                  <a:lnTo>
                    <a:pt x="1893" y="119"/>
                  </a:lnTo>
                  <a:lnTo>
                    <a:pt x="1894" y="120"/>
                  </a:lnTo>
                  <a:lnTo>
                    <a:pt x="1895" y="119"/>
                  </a:lnTo>
                  <a:lnTo>
                    <a:pt x="1896" y="118"/>
                  </a:lnTo>
                  <a:lnTo>
                    <a:pt x="1897" y="119"/>
                  </a:lnTo>
                  <a:lnTo>
                    <a:pt x="1898" y="121"/>
                  </a:lnTo>
                  <a:lnTo>
                    <a:pt x="1899" y="115"/>
                  </a:lnTo>
                  <a:lnTo>
                    <a:pt x="1901" y="121"/>
                  </a:lnTo>
                  <a:lnTo>
                    <a:pt x="1902" y="120"/>
                  </a:lnTo>
                  <a:lnTo>
                    <a:pt x="1903" y="117"/>
                  </a:lnTo>
                  <a:lnTo>
                    <a:pt x="1904" y="123"/>
                  </a:lnTo>
                  <a:lnTo>
                    <a:pt x="1905" y="116"/>
                  </a:lnTo>
                  <a:lnTo>
                    <a:pt x="1906" y="118"/>
                  </a:lnTo>
                  <a:lnTo>
                    <a:pt x="1908" y="115"/>
                  </a:lnTo>
                  <a:lnTo>
                    <a:pt x="1909" y="118"/>
                  </a:lnTo>
                  <a:lnTo>
                    <a:pt x="1910" y="113"/>
                  </a:lnTo>
                  <a:lnTo>
                    <a:pt x="1911" y="115"/>
                  </a:lnTo>
                  <a:lnTo>
                    <a:pt x="1912" y="119"/>
                  </a:lnTo>
                  <a:lnTo>
                    <a:pt x="1913" y="121"/>
                  </a:lnTo>
                  <a:lnTo>
                    <a:pt x="1914" y="122"/>
                  </a:lnTo>
                  <a:lnTo>
                    <a:pt x="1916" y="119"/>
                  </a:lnTo>
                  <a:lnTo>
                    <a:pt x="1917" y="121"/>
                  </a:lnTo>
                  <a:lnTo>
                    <a:pt x="1918" y="113"/>
                  </a:lnTo>
                  <a:lnTo>
                    <a:pt x="1919" y="117"/>
                  </a:lnTo>
                  <a:lnTo>
                    <a:pt x="1920" y="121"/>
                  </a:lnTo>
                  <a:lnTo>
                    <a:pt x="1922" y="117"/>
                  </a:lnTo>
                  <a:lnTo>
                    <a:pt x="1923" y="117"/>
                  </a:lnTo>
                  <a:lnTo>
                    <a:pt x="1924" y="114"/>
                  </a:lnTo>
                  <a:lnTo>
                    <a:pt x="1925" y="119"/>
                  </a:lnTo>
                  <a:lnTo>
                    <a:pt x="1926" y="113"/>
                  </a:lnTo>
                  <a:lnTo>
                    <a:pt x="1927" y="115"/>
                  </a:lnTo>
                  <a:lnTo>
                    <a:pt x="1929" y="122"/>
                  </a:lnTo>
                  <a:lnTo>
                    <a:pt x="1930" y="116"/>
                  </a:lnTo>
                  <a:lnTo>
                    <a:pt x="1931" y="121"/>
                  </a:lnTo>
                  <a:lnTo>
                    <a:pt x="1932" y="116"/>
                  </a:lnTo>
                  <a:lnTo>
                    <a:pt x="1933" y="121"/>
                  </a:lnTo>
                  <a:lnTo>
                    <a:pt x="1934" y="119"/>
                  </a:lnTo>
                  <a:lnTo>
                    <a:pt x="1936" y="116"/>
                  </a:lnTo>
                  <a:lnTo>
                    <a:pt x="1937" y="117"/>
                  </a:lnTo>
                  <a:lnTo>
                    <a:pt x="1938" y="117"/>
                  </a:lnTo>
                  <a:lnTo>
                    <a:pt x="1939" y="111"/>
                  </a:lnTo>
                  <a:lnTo>
                    <a:pt x="1940" y="113"/>
                  </a:lnTo>
                  <a:lnTo>
                    <a:pt x="1941" y="107"/>
                  </a:lnTo>
                  <a:lnTo>
                    <a:pt x="1942" y="113"/>
                  </a:lnTo>
                  <a:lnTo>
                    <a:pt x="1944" y="102"/>
                  </a:lnTo>
                  <a:lnTo>
                    <a:pt x="1945" y="104"/>
                  </a:lnTo>
                  <a:lnTo>
                    <a:pt x="1946" y="106"/>
                  </a:lnTo>
                  <a:lnTo>
                    <a:pt x="1947" y="98"/>
                  </a:lnTo>
                  <a:lnTo>
                    <a:pt x="1948" y="64"/>
                  </a:lnTo>
                  <a:lnTo>
                    <a:pt x="1949" y="68"/>
                  </a:lnTo>
                  <a:lnTo>
                    <a:pt x="1950" y="85"/>
                  </a:lnTo>
                  <a:lnTo>
                    <a:pt x="1952" y="74"/>
                  </a:lnTo>
                  <a:lnTo>
                    <a:pt x="1953" y="87"/>
                  </a:lnTo>
                  <a:lnTo>
                    <a:pt x="1954" y="78"/>
                  </a:lnTo>
                  <a:lnTo>
                    <a:pt x="1955" y="86"/>
                  </a:lnTo>
                  <a:lnTo>
                    <a:pt x="1956" y="87"/>
                  </a:lnTo>
                  <a:lnTo>
                    <a:pt x="1957" y="92"/>
                  </a:lnTo>
                  <a:lnTo>
                    <a:pt x="1959" y="104"/>
                  </a:lnTo>
                  <a:lnTo>
                    <a:pt x="1960" y="105"/>
                  </a:lnTo>
                  <a:lnTo>
                    <a:pt x="1961" y="105"/>
                  </a:lnTo>
                  <a:lnTo>
                    <a:pt x="1962" y="107"/>
                  </a:lnTo>
                  <a:lnTo>
                    <a:pt x="1963" y="109"/>
                  </a:lnTo>
                  <a:lnTo>
                    <a:pt x="1964" y="107"/>
                  </a:lnTo>
                  <a:lnTo>
                    <a:pt x="1966" y="113"/>
                  </a:lnTo>
                  <a:lnTo>
                    <a:pt x="1967" y="105"/>
                  </a:lnTo>
                  <a:lnTo>
                    <a:pt x="1968" y="111"/>
                  </a:lnTo>
                  <a:lnTo>
                    <a:pt x="1969" y="113"/>
                  </a:lnTo>
                  <a:lnTo>
                    <a:pt x="1970" y="111"/>
                  </a:lnTo>
                  <a:lnTo>
                    <a:pt x="1971" y="111"/>
                  </a:lnTo>
                  <a:lnTo>
                    <a:pt x="1973" y="113"/>
                  </a:lnTo>
                  <a:lnTo>
                    <a:pt x="1974" y="121"/>
                  </a:lnTo>
                  <a:lnTo>
                    <a:pt x="1975" y="118"/>
                  </a:lnTo>
                  <a:lnTo>
                    <a:pt x="1976" y="110"/>
                  </a:lnTo>
                  <a:lnTo>
                    <a:pt x="1977" y="110"/>
                  </a:lnTo>
                  <a:lnTo>
                    <a:pt x="1978" y="114"/>
                  </a:lnTo>
                  <a:lnTo>
                    <a:pt x="1980" y="113"/>
                  </a:lnTo>
                  <a:lnTo>
                    <a:pt x="1981" y="109"/>
                  </a:lnTo>
                  <a:lnTo>
                    <a:pt x="1982" y="113"/>
                  </a:lnTo>
                  <a:lnTo>
                    <a:pt x="1983" y="110"/>
                  </a:lnTo>
                  <a:lnTo>
                    <a:pt x="1984" y="111"/>
                  </a:lnTo>
                  <a:lnTo>
                    <a:pt x="1985" y="123"/>
                  </a:lnTo>
                  <a:lnTo>
                    <a:pt x="1986" y="115"/>
                  </a:lnTo>
                  <a:lnTo>
                    <a:pt x="1988" y="114"/>
                  </a:lnTo>
                  <a:lnTo>
                    <a:pt x="1989" y="123"/>
                  </a:lnTo>
                  <a:lnTo>
                    <a:pt x="1990" y="110"/>
                  </a:lnTo>
                  <a:lnTo>
                    <a:pt x="1991" y="116"/>
                  </a:lnTo>
                  <a:lnTo>
                    <a:pt x="1992" y="115"/>
                  </a:lnTo>
                  <a:lnTo>
                    <a:pt x="1993" y="115"/>
                  </a:lnTo>
                  <a:lnTo>
                    <a:pt x="1994" y="114"/>
                  </a:lnTo>
                  <a:lnTo>
                    <a:pt x="1996" y="117"/>
                  </a:lnTo>
                  <a:lnTo>
                    <a:pt x="1997" y="110"/>
                  </a:lnTo>
                  <a:lnTo>
                    <a:pt x="1998" y="120"/>
                  </a:lnTo>
                  <a:lnTo>
                    <a:pt x="1999" y="120"/>
                  </a:lnTo>
                  <a:lnTo>
                    <a:pt x="2000" y="123"/>
                  </a:lnTo>
                  <a:lnTo>
                    <a:pt x="2001" y="114"/>
                  </a:lnTo>
                  <a:lnTo>
                    <a:pt x="2003" y="117"/>
                  </a:lnTo>
                  <a:lnTo>
                    <a:pt x="2004" y="117"/>
                  </a:lnTo>
                  <a:lnTo>
                    <a:pt x="2005" y="115"/>
                  </a:lnTo>
                  <a:lnTo>
                    <a:pt x="2006" y="106"/>
                  </a:lnTo>
                  <a:lnTo>
                    <a:pt x="2007" y="117"/>
                  </a:lnTo>
                  <a:lnTo>
                    <a:pt x="2008" y="112"/>
                  </a:lnTo>
                  <a:lnTo>
                    <a:pt x="2010" y="116"/>
                  </a:lnTo>
                  <a:lnTo>
                    <a:pt x="2011" y="118"/>
                  </a:lnTo>
                  <a:lnTo>
                    <a:pt x="2012" y="117"/>
                  </a:lnTo>
                  <a:lnTo>
                    <a:pt x="2013" y="118"/>
                  </a:lnTo>
                  <a:lnTo>
                    <a:pt x="2014" y="106"/>
                  </a:lnTo>
                  <a:lnTo>
                    <a:pt x="2016" y="105"/>
                  </a:lnTo>
                  <a:lnTo>
                    <a:pt x="2017" y="111"/>
                  </a:lnTo>
                  <a:lnTo>
                    <a:pt x="2018" y="116"/>
                  </a:lnTo>
                  <a:lnTo>
                    <a:pt x="2019" y="107"/>
                  </a:lnTo>
                  <a:lnTo>
                    <a:pt x="2020" y="109"/>
                  </a:lnTo>
                  <a:lnTo>
                    <a:pt x="2021" y="114"/>
                  </a:lnTo>
                  <a:lnTo>
                    <a:pt x="2022" y="115"/>
                  </a:lnTo>
                  <a:lnTo>
                    <a:pt x="2024" y="117"/>
                  </a:lnTo>
                  <a:lnTo>
                    <a:pt x="2025" y="118"/>
                  </a:lnTo>
                  <a:lnTo>
                    <a:pt x="2026" y="111"/>
                  </a:lnTo>
                  <a:lnTo>
                    <a:pt x="2027" y="115"/>
                  </a:lnTo>
                  <a:lnTo>
                    <a:pt x="2028" y="117"/>
                  </a:lnTo>
                  <a:lnTo>
                    <a:pt x="2029" y="115"/>
                  </a:lnTo>
                  <a:lnTo>
                    <a:pt x="2031" y="114"/>
                  </a:lnTo>
                  <a:lnTo>
                    <a:pt x="2032" y="88"/>
                  </a:lnTo>
                  <a:lnTo>
                    <a:pt x="2033" y="83"/>
                  </a:lnTo>
                  <a:lnTo>
                    <a:pt x="2034" y="100"/>
                  </a:lnTo>
                  <a:lnTo>
                    <a:pt x="2035" y="105"/>
                  </a:lnTo>
                  <a:lnTo>
                    <a:pt x="2036" y="103"/>
                  </a:lnTo>
                  <a:lnTo>
                    <a:pt x="2037" y="103"/>
                  </a:lnTo>
                  <a:lnTo>
                    <a:pt x="2039" y="105"/>
                  </a:lnTo>
                  <a:lnTo>
                    <a:pt x="2040" y="116"/>
                  </a:lnTo>
                  <a:lnTo>
                    <a:pt x="2041" y="113"/>
                  </a:lnTo>
                  <a:lnTo>
                    <a:pt x="2042" y="116"/>
                  </a:lnTo>
                  <a:lnTo>
                    <a:pt x="2043" y="115"/>
                  </a:lnTo>
                  <a:lnTo>
                    <a:pt x="2044" y="113"/>
                  </a:lnTo>
                  <a:lnTo>
                    <a:pt x="2046" y="119"/>
                  </a:lnTo>
                  <a:lnTo>
                    <a:pt x="2047" y="117"/>
                  </a:lnTo>
                  <a:lnTo>
                    <a:pt x="2048" y="117"/>
                  </a:lnTo>
                  <a:lnTo>
                    <a:pt x="2049" y="111"/>
                  </a:lnTo>
                  <a:lnTo>
                    <a:pt x="2050" y="117"/>
                  </a:lnTo>
                  <a:lnTo>
                    <a:pt x="2051" y="119"/>
                  </a:lnTo>
                  <a:lnTo>
                    <a:pt x="2053" y="110"/>
                  </a:lnTo>
                  <a:lnTo>
                    <a:pt x="2054" y="118"/>
                  </a:lnTo>
                  <a:lnTo>
                    <a:pt x="2055" y="116"/>
                  </a:lnTo>
                  <a:lnTo>
                    <a:pt x="2056" y="115"/>
                  </a:lnTo>
                  <a:lnTo>
                    <a:pt x="2057" y="116"/>
                  </a:lnTo>
                  <a:lnTo>
                    <a:pt x="2058" y="117"/>
                  </a:lnTo>
                  <a:lnTo>
                    <a:pt x="2060" y="118"/>
                  </a:lnTo>
                  <a:lnTo>
                    <a:pt x="2061" y="115"/>
                  </a:lnTo>
                  <a:lnTo>
                    <a:pt x="2062" y="120"/>
                  </a:lnTo>
                  <a:lnTo>
                    <a:pt x="2063" y="127"/>
                  </a:lnTo>
                  <a:lnTo>
                    <a:pt x="2064" y="119"/>
                  </a:lnTo>
                  <a:lnTo>
                    <a:pt x="2065" y="123"/>
                  </a:lnTo>
                  <a:lnTo>
                    <a:pt x="2067" y="118"/>
                  </a:lnTo>
                  <a:lnTo>
                    <a:pt x="2068" y="118"/>
                  </a:lnTo>
                  <a:lnTo>
                    <a:pt x="2069" y="119"/>
                  </a:lnTo>
                  <a:lnTo>
                    <a:pt x="2070" y="111"/>
                  </a:lnTo>
                  <a:lnTo>
                    <a:pt x="2071" y="123"/>
                  </a:lnTo>
                  <a:lnTo>
                    <a:pt x="2072" y="117"/>
                  </a:lnTo>
                  <a:lnTo>
                    <a:pt x="2073" y="114"/>
                  </a:lnTo>
                  <a:lnTo>
                    <a:pt x="2075" y="123"/>
                  </a:lnTo>
                  <a:lnTo>
                    <a:pt x="2076" y="117"/>
                  </a:lnTo>
                  <a:lnTo>
                    <a:pt x="2077" y="115"/>
                  </a:lnTo>
                  <a:lnTo>
                    <a:pt x="2078" y="114"/>
                  </a:lnTo>
                  <a:lnTo>
                    <a:pt x="2079" y="120"/>
                  </a:lnTo>
                  <a:lnTo>
                    <a:pt x="2080" y="114"/>
                  </a:lnTo>
                  <a:lnTo>
                    <a:pt x="2081" y="113"/>
                  </a:lnTo>
                  <a:lnTo>
                    <a:pt x="2083" y="115"/>
                  </a:lnTo>
                  <a:lnTo>
                    <a:pt x="2084" y="116"/>
                  </a:lnTo>
                  <a:lnTo>
                    <a:pt x="2085" y="114"/>
                  </a:lnTo>
                  <a:lnTo>
                    <a:pt x="2086" y="108"/>
                  </a:lnTo>
                  <a:lnTo>
                    <a:pt x="2087" y="115"/>
                  </a:lnTo>
                  <a:lnTo>
                    <a:pt x="2088" y="114"/>
                  </a:lnTo>
                  <a:lnTo>
                    <a:pt x="2090" y="100"/>
                  </a:lnTo>
                  <a:lnTo>
                    <a:pt x="2091" y="88"/>
                  </a:lnTo>
                  <a:lnTo>
                    <a:pt x="2092" y="90"/>
                  </a:lnTo>
                  <a:lnTo>
                    <a:pt x="2093" y="102"/>
                  </a:lnTo>
                  <a:lnTo>
                    <a:pt x="2094" y="61"/>
                  </a:lnTo>
                  <a:lnTo>
                    <a:pt x="2095" y="45"/>
                  </a:lnTo>
                  <a:lnTo>
                    <a:pt x="2097" y="67"/>
                  </a:lnTo>
                  <a:lnTo>
                    <a:pt x="2098" y="70"/>
                  </a:lnTo>
                  <a:lnTo>
                    <a:pt x="2099" y="71"/>
                  </a:lnTo>
                  <a:lnTo>
                    <a:pt x="2100" y="88"/>
                  </a:lnTo>
                  <a:lnTo>
                    <a:pt x="2101" y="91"/>
                  </a:lnTo>
                  <a:lnTo>
                    <a:pt x="2103" y="81"/>
                  </a:lnTo>
                  <a:lnTo>
                    <a:pt x="2104" y="111"/>
                  </a:lnTo>
                  <a:lnTo>
                    <a:pt x="2105" y="96"/>
                  </a:lnTo>
                  <a:lnTo>
                    <a:pt x="2106" y="107"/>
                  </a:lnTo>
                  <a:lnTo>
                    <a:pt x="2107" y="114"/>
                  </a:lnTo>
                  <a:lnTo>
                    <a:pt x="2108" y="117"/>
                  </a:lnTo>
                  <a:lnTo>
                    <a:pt x="2109" y="117"/>
                  </a:lnTo>
                  <a:lnTo>
                    <a:pt x="2111" y="113"/>
                  </a:lnTo>
                  <a:lnTo>
                    <a:pt x="2112" y="111"/>
                  </a:lnTo>
                  <a:lnTo>
                    <a:pt x="2113" y="113"/>
                  </a:lnTo>
                  <a:lnTo>
                    <a:pt x="2114" y="109"/>
                  </a:lnTo>
                  <a:lnTo>
                    <a:pt x="2115" y="88"/>
                  </a:lnTo>
                  <a:lnTo>
                    <a:pt x="2116" y="86"/>
                  </a:lnTo>
                  <a:lnTo>
                    <a:pt x="2117" y="88"/>
                  </a:lnTo>
                  <a:lnTo>
                    <a:pt x="2119" y="92"/>
                  </a:lnTo>
                  <a:lnTo>
                    <a:pt x="2120" y="103"/>
                  </a:lnTo>
                  <a:lnTo>
                    <a:pt x="2121" y="111"/>
                  </a:lnTo>
                  <a:lnTo>
                    <a:pt x="2122" y="106"/>
                  </a:lnTo>
                  <a:lnTo>
                    <a:pt x="2123" y="108"/>
                  </a:lnTo>
                  <a:lnTo>
                    <a:pt x="2124" y="116"/>
                  </a:lnTo>
                  <a:lnTo>
                    <a:pt x="2126" y="113"/>
                  </a:lnTo>
                  <a:lnTo>
                    <a:pt x="2127" y="109"/>
                  </a:lnTo>
                  <a:lnTo>
                    <a:pt x="2128" y="111"/>
                  </a:lnTo>
                  <a:lnTo>
                    <a:pt x="2129" y="119"/>
                  </a:lnTo>
                  <a:lnTo>
                    <a:pt x="2130" y="117"/>
                  </a:lnTo>
                  <a:lnTo>
                    <a:pt x="2131" y="98"/>
                  </a:lnTo>
                  <a:lnTo>
                    <a:pt x="2133" y="107"/>
                  </a:lnTo>
                  <a:lnTo>
                    <a:pt x="2134" y="100"/>
                  </a:lnTo>
                  <a:lnTo>
                    <a:pt x="2135" y="102"/>
                  </a:lnTo>
                  <a:lnTo>
                    <a:pt x="2136" y="113"/>
                  </a:lnTo>
                  <a:lnTo>
                    <a:pt x="2137" y="98"/>
                  </a:lnTo>
                  <a:lnTo>
                    <a:pt x="2138" y="109"/>
                  </a:lnTo>
                  <a:lnTo>
                    <a:pt x="2140" y="111"/>
                  </a:lnTo>
                  <a:lnTo>
                    <a:pt x="2141" y="113"/>
                  </a:lnTo>
                  <a:lnTo>
                    <a:pt x="2142" y="110"/>
                  </a:lnTo>
                  <a:lnTo>
                    <a:pt x="2143" y="96"/>
                  </a:lnTo>
                  <a:lnTo>
                    <a:pt x="2144" y="105"/>
                  </a:lnTo>
                  <a:lnTo>
                    <a:pt x="2145" y="106"/>
                  </a:lnTo>
                  <a:lnTo>
                    <a:pt x="2147" y="84"/>
                  </a:lnTo>
                  <a:lnTo>
                    <a:pt x="2148" y="84"/>
                  </a:lnTo>
                  <a:lnTo>
                    <a:pt x="2149" y="93"/>
                  </a:lnTo>
                  <a:lnTo>
                    <a:pt x="2150" y="100"/>
                  </a:lnTo>
                  <a:lnTo>
                    <a:pt x="2151" y="96"/>
                  </a:lnTo>
                  <a:lnTo>
                    <a:pt x="2152" y="107"/>
                  </a:lnTo>
                  <a:lnTo>
                    <a:pt x="2154" y="107"/>
                  </a:lnTo>
                  <a:lnTo>
                    <a:pt x="2155" y="113"/>
                  </a:lnTo>
                  <a:lnTo>
                    <a:pt x="2156" y="114"/>
                  </a:lnTo>
                  <a:lnTo>
                    <a:pt x="2157" y="117"/>
                  </a:lnTo>
                  <a:lnTo>
                    <a:pt x="2158" y="119"/>
                  </a:lnTo>
                  <a:lnTo>
                    <a:pt x="2159" y="114"/>
                  </a:lnTo>
                  <a:lnTo>
                    <a:pt x="2160" y="117"/>
                  </a:lnTo>
                  <a:lnTo>
                    <a:pt x="2162" y="115"/>
                  </a:lnTo>
                  <a:lnTo>
                    <a:pt x="2163" y="113"/>
                  </a:lnTo>
                  <a:lnTo>
                    <a:pt x="2164" y="117"/>
                  </a:lnTo>
                  <a:lnTo>
                    <a:pt x="2165" y="121"/>
                  </a:lnTo>
                  <a:lnTo>
                    <a:pt x="2166" y="114"/>
                  </a:lnTo>
                  <a:lnTo>
                    <a:pt x="2167" y="119"/>
                  </a:lnTo>
                  <a:lnTo>
                    <a:pt x="2168" y="119"/>
                  </a:lnTo>
                  <a:lnTo>
                    <a:pt x="2170" y="116"/>
                  </a:lnTo>
                  <a:lnTo>
                    <a:pt x="2171" y="118"/>
                  </a:lnTo>
                  <a:lnTo>
                    <a:pt x="2172" y="118"/>
                  </a:lnTo>
                  <a:lnTo>
                    <a:pt x="2173" y="117"/>
                  </a:lnTo>
                  <a:lnTo>
                    <a:pt x="2174" y="122"/>
                  </a:lnTo>
                  <a:lnTo>
                    <a:pt x="2175" y="120"/>
                  </a:lnTo>
                  <a:lnTo>
                    <a:pt x="2177" y="125"/>
                  </a:lnTo>
                  <a:lnTo>
                    <a:pt x="2178" y="119"/>
                  </a:lnTo>
                  <a:lnTo>
                    <a:pt x="2179" y="119"/>
                  </a:lnTo>
                  <a:lnTo>
                    <a:pt x="2180" y="119"/>
                  </a:lnTo>
                  <a:lnTo>
                    <a:pt x="2181" y="123"/>
                  </a:lnTo>
                  <a:lnTo>
                    <a:pt x="2182" y="120"/>
                  </a:lnTo>
                  <a:lnTo>
                    <a:pt x="2184" y="117"/>
                  </a:lnTo>
                  <a:lnTo>
                    <a:pt x="2185" y="123"/>
                  </a:lnTo>
                  <a:lnTo>
                    <a:pt x="2186" y="114"/>
                  </a:lnTo>
                  <a:lnTo>
                    <a:pt x="2187" y="118"/>
                  </a:lnTo>
                  <a:lnTo>
                    <a:pt x="2188" y="117"/>
                  </a:lnTo>
                  <a:lnTo>
                    <a:pt x="2189" y="118"/>
                  </a:lnTo>
                  <a:lnTo>
                    <a:pt x="2191" y="122"/>
                  </a:lnTo>
                  <a:lnTo>
                    <a:pt x="2192" y="117"/>
                  </a:lnTo>
                  <a:lnTo>
                    <a:pt x="2193" y="117"/>
                  </a:lnTo>
                  <a:lnTo>
                    <a:pt x="2194" y="112"/>
                  </a:lnTo>
                  <a:lnTo>
                    <a:pt x="2195" y="120"/>
                  </a:lnTo>
                  <a:lnTo>
                    <a:pt x="2196" y="114"/>
                  </a:lnTo>
                  <a:lnTo>
                    <a:pt x="2198" y="116"/>
                  </a:lnTo>
                  <a:lnTo>
                    <a:pt x="2199" y="121"/>
                  </a:lnTo>
                  <a:lnTo>
                    <a:pt x="2200" y="116"/>
                  </a:lnTo>
                  <a:lnTo>
                    <a:pt x="2201" y="122"/>
                  </a:lnTo>
                  <a:lnTo>
                    <a:pt x="2202" y="115"/>
                  </a:lnTo>
                  <a:lnTo>
                    <a:pt x="2203" y="121"/>
                  </a:lnTo>
                  <a:lnTo>
                    <a:pt x="2204" y="113"/>
                  </a:lnTo>
                  <a:lnTo>
                    <a:pt x="2206" y="114"/>
                  </a:lnTo>
                  <a:lnTo>
                    <a:pt x="2207" y="115"/>
                  </a:lnTo>
                  <a:lnTo>
                    <a:pt x="2208" y="122"/>
                  </a:lnTo>
                  <a:lnTo>
                    <a:pt x="2209" y="119"/>
                  </a:lnTo>
                  <a:lnTo>
                    <a:pt x="2210" y="113"/>
                  </a:lnTo>
                  <a:lnTo>
                    <a:pt x="2211" y="114"/>
                  </a:lnTo>
                  <a:lnTo>
                    <a:pt x="2213" y="115"/>
                  </a:lnTo>
                  <a:lnTo>
                    <a:pt x="2214" y="92"/>
                  </a:lnTo>
                  <a:lnTo>
                    <a:pt x="2215" y="105"/>
                  </a:lnTo>
                  <a:lnTo>
                    <a:pt x="2216" y="106"/>
                  </a:lnTo>
                  <a:lnTo>
                    <a:pt x="2217" y="110"/>
                  </a:lnTo>
                  <a:lnTo>
                    <a:pt x="2218" y="103"/>
                  </a:lnTo>
                  <a:lnTo>
                    <a:pt x="2220" y="116"/>
                  </a:lnTo>
                  <a:lnTo>
                    <a:pt x="2221" y="119"/>
                  </a:lnTo>
                  <a:lnTo>
                    <a:pt x="2222" y="117"/>
                  </a:lnTo>
                  <a:lnTo>
                    <a:pt x="2223" y="107"/>
                  </a:lnTo>
                  <a:lnTo>
                    <a:pt x="2224" y="110"/>
                  </a:lnTo>
                  <a:lnTo>
                    <a:pt x="2225" y="108"/>
                  </a:lnTo>
                  <a:lnTo>
                    <a:pt x="2227" y="91"/>
                  </a:lnTo>
                  <a:lnTo>
                    <a:pt x="2228" y="72"/>
                  </a:lnTo>
                  <a:lnTo>
                    <a:pt x="2229" y="64"/>
                  </a:lnTo>
                  <a:lnTo>
                    <a:pt x="2230" y="62"/>
                  </a:lnTo>
                  <a:lnTo>
                    <a:pt x="2231" y="81"/>
                  </a:lnTo>
                  <a:lnTo>
                    <a:pt x="2232" y="84"/>
                  </a:lnTo>
                  <a:lnTo>
                    <a:pt x="2234" y="92"/>
                  </a:lnTo>
                  <a:lnTo>
                    <a:pt x="2235" y="80"/>
                  </a:lnTo>
                  <a:lnTo>
                    <a:pt x="2236" y="68"/>
                  </a:lnTo>
                  <a:lnTo>
                    <a:pt x="2237" y="73"/>
                  </a:lnTo>
                  <a:lnTo>
                    <a:pt x="2238" y="80"/>
                  </a:lnTo>
                  <a:lnTo>
                    <a:pt x="2239" y="86"/>
                  </a:lnTo>
                  <a:lnTo>
                    <a:pt x="2240" y="78"/>
                  </a:lnTo>
                  <a:lnTo>
                    <a:pt x="2242" y="56"/>
                  </a:lnTo>
                  <a:lnTo>
                    <a:pt x="2243" y="78"/>
                  </a:lnTo>
                  <a:lnTo>
                    <a:pt x="2244" y="75"/>
                  </a:lnTo>
                  <a:lnTo>
                    <a:pt x="2245" y="83"/>
                  </a:lnTo>
                  <a:lnTo>
                    <a:pt x="2246" y="94"/>
                  </a:lnTo>
                  <a:lnTo>
                    <a:pt x="2247" y="100"/>
                  </a:lnTo>
                  <a:lnTo>
                    <a:pt x="2248" y="97"/>
                  </a:lnTo>
                  <a:lnTo>
                    <a:pt x="2250" y="100"/>
                  </a:lnTo>
                  <a:lnTo>
                    <a:pt x="2251" y="108"/>
                  </a:lnTo>
                  <a:lnTo>
                    <a:pt x="2252" y="114"/>
                  </a:lnTo>
                  <a:lnTo>
                    <a:pt x="2253" y="117"/>
                  </a:lnTo>
                  <a:lnTo>
                    <a:pt x="2254" y="116"/>
                  </a:lnTo>
                  <a:lnTo>
                    <a:pt x="2255" y="118"/>
                  </a:lnTo>
                  <a:lnTo>
                    <a:pt x="2257" y="116"/>
                  </a:lnTo>
                  <a:lnTo>
                    <a:pt x="2258" y="120"/>
                  </a:lnTo>
                  <a:lnTo>
                    <a:pt x="2259" y="119"/>
                  </a:lnTo>
                  <a:lnTo>
                    <a:pt x="2260" y="121"/>
                  </a:lnTo>
                  <a:lnTo>
                    <a:pt x="2261" y="114"/>
                  </a:lnTo>
                  <a:lnTo>
                    <a:pt x="2262" y="117"/>
                  </a:lnTo>
                  <a:lnTo>
                    <a:pt x="2264" y="114"/>
                  </a:lnTo>
                  <a:lnTo>
                    <a:pt x="2265" y="112"/>
                  </a:lnTo>
                  <a:lnTo>
                    <a:pt x="2266" y="116"/>
                  </a:lnTo>
                  <a:lnTo>
                    <a:pt x="2267" y="116"/>
                  </a:lnTo>
                  <a:lnTo>
                    <a:pt x="2268" y="114"/>
                  </a:lnTo>
                  <a:lnTo>
                    <a:pt x="2269" y="116"/>
                  </a:lnTo>
                  <a:lnTo>
                    <a:pt x="2271" y="117"/>
                  </a:lnTo>
                  <a:lnTo>
                    <a:pt x="2272" y="122"/>
                  </a:lnTo>
                  <a:lnTo>
                    <a:pt x="2273" y="111"/>
                  </a:lnTo>
                  <a:lnTo>
                    <a:pt x="2274" y="120"/>
                  </a:lnTo>
                  <a:lnTo>
                    <a:pt x="2275" y="120"/>
                  </a:lnTo>
                  <a:lnTo>
                    <a:pt x="2276" y="114"/>
                  </a:lnTo>
                  <a:lnTo>
                    <a:pt x="2278" y="118"/>
                  </a:lnTo>
                  <a:lnTo>
                    <a:pt x="2279" y="121"/>
                  </a:lnTo>
                  <a:lnTo>
                    <a:pt x="2280" y="121"/>
                  </a:lnTo>
                  <a:lnTo>
                    <a:pt x="2281" y="110"/>
                  </a:lnTo>
                  <a:lnTo>
                    <a:pt x="2282" y="102"/>
                  </a:lnTo>
                  <a:lnTo>
                    <a:pt x="2283" y="107"/>
                  </a:lnTo>
                  <a:lnTo>
                    <a:pt x="2285" y="106"/>
                  </a:lnTo>
                  <a:lnTo>
                    <a:pt x="2286" y="116"/>
                  </a:lnTo>
                  <a:lnTo>
                    <a:pt x="2287" y="110"/>
                  </a:lnTo>
                  <a:lnTo>
                    <a:pt x="2288" y="105"/>
                  </a:lnTo>
                  <a:lnTo>
                    <a:pt x="2289" y="107"/>
                  </a:lnTo>
                  <a:lnTo>
                    <a:pt x="2290" y="107"/>
                  </a:lnTo>
                  <a:lnTo>
                    <a:pt x="2291" y="119"/>
                  </a:lnTo>
                  <a:lnTo>
                    <a:pt x="2293" y="119"/>
                  </a:lnTo>
                  <a:lnTo>
                    <a:pt x="2294" y="111"/>
                  </a:lnTo>
                  <a:lnTo>
                    <a:pt x="2295" y="117"/>
                  </a:lnTo>
                  <a:lnTo>
                    <a:pt x="2296" y="119"/>
                  </a:lnTo>
                  <a:lnTo>
                    <a:pt x="2297" y="115"/>
                  </a:lnTo>
                  <a:lnTo>
                    <a:pt x="2298" y="119"/>
                  </a:lnTo>
                  <a:lnTo>
                    <a:pt x="2299" y="117"/>
                  </a:lnTo>
                  <a:lnTo>
                    <a:pt x="2301" y="115"/>
                  </a:lnTo>
                  <a:lnTo>
                    <a:pt x="2302" y="121"/>
                  </a:lnTo>
                  <a:lnTo>
                    <a:pt x="2303" y="119"/>
                  </a:lnTo>
                  <a:lnTo>
                    <a:pt x="2304" y="122"/>
                  </a:lnTo>
                  <a:lnTo>
                    <a:pt x="2305" y="115"/>
                  </a:lnTo>
                  <a:lnTo>
                    <a:pt x="2307" y="115"/>
                  </a:lnTo>
                  <a:lnTo>
                    <a:pt x="2308" y="116"/>
                  </a:lnTo>
                  <a:lnTo>
                    <a:pt x="2309" y="123"/>
                  </a:lnTo>
                  <a:lnTo>
                    <a:pt x="2310" y="123"/>
                  </a:lnTo>
                  <a:lnTo>
                    <a:pt x="2311" y="112"/>
                  </a:lnTo>
                  <a:lnTo>
                    <a:pt x="2312" y="119"/>
                  </a:lnTo>
                  <a:lnTo>
                    <a:pt x="2314" y="120"/>
                  </a:lnTo>
                  <a:lnTo>
                    <a:pt x="2315" y="121"/>
                  </a:lnTo>
                  <a:lnTo>
                    <a:pt x="2316" y="119"/>
                  </a:lnTo>
                  <a:lnTo>
                    <a:pt x="2317" y="121"/>
                  </a:lnTo>
                  <a:lnTo>
                    <a:pt x="2318" y="114"/>
                  </a:lnTo>
                  <a:lnTo>
                    <a:pt x="2319" y="108"/>
                  </a:lnTo>
                  <a:lnTo>
                    <a:pt x="2321" y="118"/>
                  </a:lnTo>
                  <a:lnTo>
                    <a:pt x="2322" y="110"/>
                  </a:lnTo>
                  <a:lnTo>
                    <a:pt x="2323" y="117"/>
                  </a:lnTo>
                  <a:lnTo>
                    <a:pt x="2324" y="115"/>
                  </a:lnTo>
                  <a:lnTo>
                    <a:pt x="2325" y="115"/>
                  </a:lnTo>
                  <a:lnTo>
                    <a:pt x="2326" y="122"/>
                  </a:lnTo>
                  <a:lnTo>
                    <a:pt x="2327" y="119"/>
                  </a:lnTo>
                  <a:lnTo>
                    <a:pt x="2329" y="122"/>
                  </a:lnTo>
                  <a:lnTo>
                    <a:pt x="2330" y="115"/>
                  </a:lnTo>
                  <a:lnTo>
                    <a:pt x="2331" y="123"/>
                  </a:lnTo>
                  <a:lnTo>
                    <a:pt x="2332" y="116"/>
                  </a:lnTo>
                  <a:lnTo>
                    <a:pt x="2333" y="127"/>
                  </a:lnTo>
                  <a:lnTo>
                    <a:pt x="2334" y="121"/>
                  </a:lnTo>
                  <a:lnTo>
                    <a:pt x="2335" y="115"/>
                  </a:lnTo>
                  <a:lnTo>
                    <a:pt x="2337" y="122"/>
                  </a:lnTo>
                  <a:lnTo>
                    <a:pt x="2338" y="121"/>
                  </a:lnTo>
                  <a:lnTo>
                    <a:pt x="2339" y="124"/>
                  </a:lnTo>
                  <a:lnTo>
                    <a:pt x="2340" y="122"/>
                  </a:lnTo>
                  <a:lnTo>
                    <a:pt x="2341" y="119"/>
                  </a:lnTo>
                  <a:lnTo>
                    <a:pt x="2342" y="123"/>
                  </a:lnTo>
                  <a:lnTo>
                    <a:pt x="2344" y="117"/>
                  </a:lnTo>
                  <a:lnTo>
                    <a:pt x="2345" y="119"/>
                  </a:lnTo>
                  <a:lnTo>
                    <a:pt x="2346" y="122"/>
                  </a:lnTo>
                  <a:lnTo>
                    <a:pt x="2347" y="121"/>
                  </a:lnTo>
                  <a:lnTo>
                    <a:pt x="2348" y="117"/>
                  </a:lnTo>
                  <a:lnTo>
                    <a:pt x="2349" y="118"/>
                  </a:lnTo>
                  <a:lnTo>
                    <a:pt x="2351" y="113"/>
                  </a:lnTo>
                  <a:lnTo>
                    <a:pt x="2352" y="119"/>
                  </a:lnTo>
                  <a:lnTo>
                    <a:pt x="2353" y="116"/>
                  </a:lnTo>
                  <a:lnTo>
                    <a:pt x="2354" y="121"/>
                  </a:lnTo>
                  <a:lnTo>
                    <a:pt x="2355" y="121"/>
                  </a:lnTo>
                  <a:lnTo>
                    <a:pt x="2356" y="119"/>
                  </a:lnTo>
                  <a:lnTo>
                    <a:pt x="2358" y="121"/>
                  </a:lnTo>
                  <a:lnTo>
                    <a:pt x="2359" y="120"/>
                  </a:lnTo>
                  <a:lnTo>
                    <a:pt x="2360" y="121"/>
                  </a:lnTo>
                  <a:lnTo>
                    <a:pt x="2361" y="121"/>
                  </a:lnTo>
                  <a:lnTo>
                    <a:pt x="2362" y="120"/>
                  </a:lnTo>
                  <a:lnTo>
                    <a:pt x="2363" y="109"/>
                  </a:lnTo>
                  <a:lnTo>
                    <a:pt x="2365" y="121"/>
                  </a:lnTo>
                  <a:lnTo>
                    <a:pt x="2366" y="118"/>
                  </a:lnTo>
                  <a:lnTo>
                    <a:pt x="2367" y="115"/>
                  </a:lnTo>
                  <a:lnTo>
                    <a:pt x="2368" y="123"/>
                  </a:lnTo>
                  <a:lnTo>
                    <a:pt x="2369" y="117"/>
                  </a:lnTo>
                  <a:lnTo>
                    <a:pt x="2370" y="122"/>
                  </a:lnTo>
                  <a:lnTo>
                    <a:pt x="2371" y="122"/>
                  </a:lnTo>
                  <a:lnTo>
                    <a:pt x="2373" y="122"/>
                  </a:lnTo>
                  <a:lnTo>
                    <a:pt x="2374" y="122"/>
                  </a:lnTo>
                  <a:lnTo>
                    <a:pt x="2375" y="120"/>
                  </a:lnTo>
                  <a:lnTo>
                    <a:pt x="2376" y="117"/>
                  </a:lnTo>
                  <a:lnTo>
                    <a:pt x="2377" y="118"/>
                  </a:lnTo>
                  <a:lnTo>
                    <a:pt x="2378" y="117"/>
                  </a:lnTo>
                  <a:lnTo>
                    <a:pt x="2380" y="114"/>
                  </a:lnTo>
                  <a:lnTo>
                    <a:pt x="2381" y="116"/>
                  </a:lnTo>
                  <a:lnTo>
                    <a:pt x="2382" y="123"/>
                  </a:lnTo>
                  <a:lnTo>
                    <a:pt x="2383" y="120"/>
                  </a:lnTo>
                  <a:lnTo>
                    <a:pt x="2384" y="123"/>
                  </a:lnTo>
                  <a:lnTo>
                    <a:pt x="2385" y="117"/>
                  </a:lnTo>
                  <a:lnTo>
                    <a:pt x="2386" y="114"/>
                  </a:lnTo>
                  <a:lnTo>
                    <a:pt x="2388" y="116"/>
                  </a:lnTo>
                  <a:lnTo>
                    <a:pt x="2389" y="118"/>
                  </a:lnTo>
                  <a:lnTo>
                    <a:pt x="2390" y="111"/>
                  </a:lnTo>
                  <a:lnTo>
                    <a:pt x="2391" y="121"/>
                  </a:lnTo>
                  <a:lnTo>
                    <a:pt x="2392" y="117"/>
                  </a:lnTo>
                  <a:lnTo>
                    <a:pt x="2394" y="117"/>
                  </a:lnTo>
                  <a:lnTo>
                    <a:pt x="2395" y="116"/>
                  </a:lnTo>
                  <a:lnTo>
                    <a:pt x="2396" y="123"/>
                  </a:lnTo>
                  <a:lnTo>
                    <a:pt x="2397" y="112"/>
                  </a:lnTo>
                  <a:lnTo>
                    <a:pt x="2398" y="119"/>
                  </a:lnTo>
                  <a:lnTo>
                    <a:pt x="2399" y="119"/>
                  </a:lnTo>
                  <a:lnTo>
                    <a:pt x="2401" y="118"/>
                  </a:lnTo>
                  <a:lnTo>
                    <a:pt x="2402" y="115"/>
                  </a:lnTo>
                  <a:lnTo>
                    <a:pt x="2403" y="118"/>
                  </a:lnTo>
                  <a:lnTo>
                    <a:pt x="2404" y="122"/>
                  </a:lnTo>
                  <a:lnTo>
                    <a:pt x="2405" y="117"/>
                  </a:lnTo>
                  <a:lnTo>
                    <a:pt x="2406" y="119"/>
                  </a:lnTo>
                  <a:lnTo>
                    <a:pt x="2408" y="120"/>
                  </a:lnTo>
                  <a:lnTo>
                    <a:pt x="2409" y="113"/>
                  </a:lnTo>
                  <a:lnTo>
                    <a:pt x="2410" y="118"/>
                  </a:lnTo>
                  <a:lnTo>
                    <a:pt x="2411" y="117"/>
                  </a:lnTo>
                  <a:lnTo>
                    <a:pt x="2412" y="117"/>
                  </a:lnTo>
                  <a:lnTo>
                    <a:pt x="2413" y="123"/>
                  </a:lnTo>
                  <a:lnTo>
                    <a:pt x="2414" y="120"/>
                  </a:lnTo>
                  <a:lnTo>
                    <a:pt x="2416" y="119"/>
                  </a:lnTo>
                  <a:lnTo>
                    <a:pt x="2417" y="120"/>
                  </a:lnTo>
                  <a:lnTo>
                    <a:pt x="2418" y="123"/>
                  </a:lnTo>
                  <a:lnTo>
                    <a:pt x="2419" y="121"/>
                  </a:lnTo>
                  <a:lnTo>
                    <a:pt x="2420" y="120"/>
                  </a:lnTo>
                  <a:lnTo>
                    <a:pt x="2421" y="121"/>
                  </a:lnTo>
                  <a:lnTo>
                    <a:pt x="2422" y="116"/>
                  </a:lnTo>
                  <a:lnTo>
                    <a:pt x="2424" y="119"/>
                  </a:lnTo>
                  <a:lnTo>
                    <a:pt x="2425" y="116"/>
                  </a:lnTo>
                  <a:lnTo>
                    <a:pt x="2426" y="115"/>
                  </a:lnTo>
                  <a:lnTo>
                    <a:pt x="2427" y="106"/>
                  </a:lnTo>
                  <a:lnTo>
                    <a:pt x="2428" y="111"/>
                  </a:lnTo>
                  <a:lnTo>
                    <a:pt x="2429" y="112"/>
                  </a:lnTo>
                  <a:lnTo>
                    <a:pt x="2431" y="117"/>
                  </a:lnTo>
                  <a:lnTo>
                    <a:pt x="2432" y="117"/>
                  </a:lnTo>
                  <a:lnTo>
                    <a:pt x="2433" y="116"/>
                  </a:lnTo>
                  <a:lnTo>
                    <a:pt x="2434" y="119"/>
                  </a:lnTo>
                  <a:lnTo>
                    <a:pt x="2435" y="113"/>
                  </a:lnTo>
                  <a:lnTo>
                    <a:pt x="2436" y="124"/>
                  </a:lnTo>
                  <a:lnTo>
                    <a:pt x="2438" y="116"/>
                  </a:lnTo>
                  <a:lnTo>
                    <a:pt x="2439" y="116"/>
                  </a:lnTo>
                  <a:lnTo>
                    <a:pt x="2440" y="113"/>
                  </a:lnTo>
                  <a:lnTo>
                    <a:pt x="2441" y="115"/>
                  </a:lnTo>
                  <a:lnTo>
                    <a:pt x="2442" y="115"/>
                  </a:lnTo>
                  <a:lnTo>
                    <a:pt x="2443" y="122"/>
                  </a:lnTo>
                  <a:lnTo>
                    <a:pt x="2445" y="117"/>
                  </a:lnTo>
                  <a:lnTo>
                    <a:pt x="2446" y="115"/>
                  </a:lnTo>
                  <a:lnTo>
                    <a:pt x="2447" y="116"/>
                  </a:lnTo>
                  <a:lnTo>
                    <a:pt x="2448" y="114"/>
                  </a:lnTo>
                  <a:lnTo>
                    <a:pt x="2449" y="117"/>
                  </a:lnTo>
                  <a:lnTo>
                    <a:pt x="2450" y="124"/>
                  </a:lnTo>
                  <a:lnTo>
                    <a:pt x="2452" y="113"/>
                  </a:lnTo>
                  <a:lnTo>
                    <a:pt x="2453" y="120"/>
                  </a:lnTo>
                  <a:lnTo>
                    <a:pt x="2454" y="109"/>
                  </a:lnTo>
                  <a:lnTo>
                    <a:pt x="2455" y="114"/>
                  </a:lnTo>
                  <a:lnTo>
                    <a:pt x="2456" y="111"/>
                  </a:lnTo>
                  <a:lnTo>
                    <a:pt x="2457" y="113"/>
                  </a:lnTo>
                  <a:lnTo>
                    <a:pt x="2458" y="108"/>
                  </a:lnTo>
                  <a:lnTo>
                    <a:pt x="2460" y="119"/>
                  </a:lnTo>
                  <a:lnTo>
                    <a:pt x="2461" y="123"/>
                  </a:lnTo>
                  <a:lnTo>
                    <a:pt x="2462" y="92"/>
                  </a:lnTo>
                  <a:lnTo>
                    <a:pt x="2463" y="97"/>
                  </a:lnTo>
                  <a:lnTo>
                    <a:pt x="2464" y="105"/>
                  </a:lnTo>
                  <a:lnTo>
                    <a:pt x="2465" y="104"/>
                  </a:lnTo>
                  <a:lnTo>
                    <a:pt x="2466" y="103"/>
                  </a:lnTo>
                  <a:lnTo>
                    <a:pt x="2468" y="108"/>
                  </a:lnTo>
                  <a:lnTo>
                    <a:pt x="2469" y="111"/>
                  </a:lnTo>
                  <a:lnTo>
                    <a:pt x="2470" y="113"/>
                  </a:lnTo>
                  <a:lnTo>
                    <a:pt x="2471" y="117"/>
                  </a:lnTo>
                  <a:lnTo>
                    <a:pt x="2472" y="119"/>
                  </a:lnTo>
                  <a:lnTo>
                    <a:pt x="2473" y="109"/>
                  </a:lnTo>
                  <a:lnTo>
                    <a:pt x="2475" y="113"/>
                  </a:lnTo>
                  <a:lnTo>
                    <a:pt x="2476" y="117"/>
                  </a:lnTo>
                  <a:lnTo>
                    <a:pt x="2477" y="114"/>
                  </a:lnTo>
                  <a:lnTo>
                    <a:pt x="2478" y="119"/>
                  </a:lnTo>
                  <a:lnTo>
                    <a:pt x="2479" y="119"/>
                  </a:lnTo>
                  <a:lnTo>
                    <a:pt x="2480" y="119"/>
                  </a:lnTo>
                  <a:lnTo>
                    <a:pt x="2482" y="123"/>
                  </a:lnTo>
                  <a:lnTo>
                    <a:pt x="2483" y="123"/>
                  </a:lnTo>
                  <a:lnTo>
                    <a:pt x="2484" y="123"/>
                  </a:lnTo>
                  <a:lnTo>
                    <a:pt x="2485" y="121"/>
                  </a:lnTo>
                  <a:lnTo>
                    <a:pt x="2486" y="119"/>
                  </a:lnTo>
                  <a:lnTo>
                    <a:pt x="2488" y="120"/>
                  </a:lnTo>
                  <a:lnTo>
                    <a:pt x="2489" y="117"/>
                  </a:lnTo>
                  <a:lnTo>
                    <a:pt x="2490" y="115"/>
                  </a:lnTo>
                  <a:lnTo>
                    <a:pt x="2491" y="115"/>
                  </a:lnTo>
                  <a:lnTo>
                    <a:pt x="2492" y="123"/>
                  </a:lnTo>
                  <a:lnTo>
                    <a:pt x="2493" y="122"/>
                  </a:lnTo>
                  <a:lnTo>
                    <a:pt x="2494" y="119"/>
                  </a:lnTo>
                  <a:lnTo>
                    <a:pt x="2496" y="119"/>
                  </a:lnTo>
                  <a:lnTo>
                    <a:pt x="2497" y="126"/>
                  </a:lnTo>
                  <a:lnTo>
                    <a:pt x="2498" y="115"/>
                  </a:lnTo>
                  <a:lnTo>
                    <a:pt x="2499" y="118"/>
                  </a:lnTo>
                  <a:lnTo>
                    <a:pt x="2500" y="121"/>
                  </a:lnTo>
                  <a:lnTo>
                    <a:pt x="2501" y="116"/>
                  </a:lnTo>
                  <a:lnTo>
                    <a:pt x="2503" y="121"/>
                  </a:lnTo>
                  <a:lnTo>
                    <a:pt x="2504" y="117"/>
                  </a:lnTo>
                  <a:lnTo>
                    <a:pt x="2505" y="123"/>
                  </a:lnTo>
                  <a:lnTo>
                    <a:pt x="2506" y="119"/>
                  </a:lnTo>
                  <a:lnTo>
                    <a:pt x="2507" y="121"/>
                  </a:lnTo>
                  <a:lnTo>
                    <a:pt x="2508" y="123"/>
                  </a:lnTo>
                  <a:lnTo>
                    <a:pt x="2509" y="120"/>
                  </a:lnTo>
                  <a:lnTo>
                    <a:pt x="2511" y="119"/>
                  </a:lnTo>
                  <a:lnTo>
                    <a:pt x="2512" y="119"/>
                  </a:lnTo>
                  <a:lnTo>
                    <a:pt x="2513" y="117"/>
                  </a:lnTo>
                  <a:lnTo>
                    <a:pt x="2514" y="115"/>
                  </a:lnTo>
                  <a:lnTo>
                    <a:pt x="2515" y="123"/>
                  </a:lnTo>
                  <a:lnTo>
                    <a:pt x="2516" y="121"/>
                  </a:lnTo>
                  <a:lnTo>
                    <a:pt x="2518" y="121"/>
                  </a:lnTo>
                  <a:lnTo>
                    <a:pt x="2519" y="113"/>
                  </a:lnTo>
                  <a:lnTo>
                    <a:pt x="2520" y="115"/>
                  </a:lnTo>
                  <a:lnTo>
                    <a:pt x="2521" y="119"/>
                  </a:lnTo>
                  <a:lnTo>
                    <a:pt x="2522" y="113"/>
                  </a:lnTo>
                  <a:lnTo>
                    <a:pt x="2523" y="121"/>
                  </a:lnTo>
                  <a:lnTo>
                    <a:pt x="2525" y="117"/>
                  </a:lnTo>
                  <a:lnTo>
                    <a:pt x="2526" y="118"/>
                  </a:lnTo>
                  <a:lnTo>
                    <a:pt x="2527" y="120"/>
                  </a:lnTo>
                  <a:lnTo>
                    <a:pt x="2528" y="118"/>
                  </a:lnTo>
                  <a:lnTo>
                    <a:pt x="2529" y="115"/>
                  </a:lnTo>
                  <a:lnTo>
                    <a:pt x="2530" y="113"/>
                  </a:lnTo>
                  <a:lnTo>
                    <a:pt x="2532" y="120"/>
                  </a:lnTo>
                  <a:lnTo>
                    <a:pt x="2533" y="112"/>
                  </a:lnTo>
                  <a:lnTo>
                    <a:pt x="2534" y="117"/>
                  </a:lnTo>
                  <a:lnTo>
                    <a:pt x="2535" y="117"/>
                  </a:lnTo>
                  <a:lnTo>
                    <a:pt x="2536" y="121"/>
                  </a:lnTo>
                  <a:lnTo>
                    <a:pt x="2537" y="118"/>
                  </a:lnTo>
                  <a:lnTo>
                    <a:pt x="2539" y="116"/>
                  </a:lnTo>
                  <a:lnTo>
                    <a:pt x="2540" y="119"/>
                  </a:lnTo>
                  <a:lnTo>
                    <a:pt x="2541" y="120"/>
                  </a:lnTo>
                  <a:lnTo>
                    <a:pt x="2542" y="113"/>
                  </a:lnTo>
                  <a:lnTo>
                    <a:pt x="2543" y="120"/>
                  </a:lnTo>
                  <a:lnTo>
                    <a:pt x="2544" y="117"/>
                  </a:lnTo>
                  <a:lnTo>
                    <a:pt x="2545" y="121"/>
                  </a:lnTo>
                  <a:lnTo>
                    <a:pt x="2547" y="121"/>
                  </a:lnTo>
                  <a:lnTo>
                    <a:pt x="2548" y="108"/>
                  </a:lnTo>
                  <a:lnTo>
                    <a:pt x="2549" y="121"/>
                  </a:lnTo>
                  <a:lnTo>
                    <a:pt x="2550" y="113"/>
                  </a:lnTo>
                  <a:lnTo>
                    <a:pt x="2551" y="101"/>
                  </a:lnTo>
                  <a:lnTo>
                    <a:pt x="2552" y="97"/>
                  </a:lnTo>
                  <a:lnTo>
                    <a:pt x="2553" y="98"/>
                  </a:lnTo>
                  <a:lnTo>
                    <a:pt x="2555" y="96"/>
                  </a:lnTo>
                  <a:lnTo>
                    <a:pt x="2556" y="107"/>
                  </a:lnTo>
                  <a:lnTo>
                    <a:pt x="2557" y="105"/>
                  </a:lnTo>
                  <a:lnTo>
                    <a:pt x="2558" y="105"/>
                  </a:lnTo>
                  <a:lnTo>
                    <a:pt x="2559" y="92"/>
                  </a:lnTo>
                  <a:lnTo>
                    <a:pt x="2560" y="90"/>
                  </a:lnTo>
                  <a:lnTo>
                    <a:pt x="2562" y="101"/>
                  </a:lnTo>
                  <a:lnTo>
                    <a:pt x="2563" y="90"/>
                  </a:lnTo>
                  <a:lnTo>
                    <a:pt x="2564" y="90"/>
                  </a:lnTo>
                  <a:lnTo>
                    <a:pt x="2565" y="101"/>
                  </a:lnTo>
                  <a:lnTo>
                    <a:pt x="2566" y="49"/>
                  </a:lnTo>
                  <a:lnTo>
                    <a:pt x="2567" y="53"/>
                  </a:lnTo>
                  <a:lnTo>
                    <a:pt x="2569" y="56"/>
                  </a:lnTo>
                  <a:lnTo>
                    <a:pt x="2570" y="16"/>
                  </a:lnTo>
                  <a:lnTo>
                    <a:pt x="2571" y="11"/>
                  </a:lnTo>
                  <a:lnTo>
                    <a:pt x="2572" y="29"/>
                  </a:lnTo>
                  <a:lnTo>
                    <a:pt x="2573" y="30"/>
                  </a:lnTo>
                  <a:lnTo>
                    <a:pt x="2575" y="41"/>
                  </a:lnTo>
                  <a:lnTo>
                    <a:pt x="2576" y="63"/>
                  </a:lnTo>
                  <a:lnTo>
                    <a:pt x="2577" y="28"/>
                  </a:lnTo>
                  <a:lnTo>
                    <a:pt x="2578" y="63"/>
                  </a:lnTo>
                  <a:lnTo>
                    <a:pt x="2579" y="65"/>
                  </a:lnTo>
                  <a:lnTo>
                    <a:pt x="2580" y="67"/>
                  </a:lnTo>
                  <a:lnTo>
                    <a:pt x="2581" y="79"/>
                  </a:lnTo>
                  <a:lnTo>
                    <a:pt x="2583" y="66"/>
                  </a:lnTo>
                  <a:lnTo>
                    <a:pt x="2584" y="80"/>
                  </a:lnTo>
                  <a:lnTo>
                    <a:pt x="2585" y="70"/>
                  </a:lnTo>
                  <a:lnTo>
                    <a:pt x="2586" y="48"/>
                  </a:lnTo>
                  <a:lnTo>
                    <a:pt x="2587" y="33"/>
                  </a:lnTo>
                  <a:lnTo>
                    <a:pt x="2588" y="61"/>
                  </a:lnTo>
                  <a:lnTo>
                    <a:pt x="2589" y="39"/>
                  </a:lnTo>
                  <a:lnTo>
                    <a:pt x="2591" y="12"/>
                  </a:lnTo>
                  <a:lnTo>
                    <a:pt x="2592" y="30"/>
                  </a:lnTo>
                  <a:lnTo>
                    <a:pt x="2593" y="22"/>
                  </a:lnTo>
                  <a:lnTo>
                    <a:pt x="2594" y="43"/>
                  </a:lnTo>
                  <a:lnTo>
                    <a:pt x="2595" y="18"/>
                  </a:lnTo>
                  <a:lnTo>
                    <a:pt x="2596" y="32"/>
                  </a:lnTo>
                  <a:lnTo>
                    <a:pt x="2598" y="29"/>
                  </a:lnTo>
                  <a:lnTo>
                    <a:pt x="2599" y="59"/>
                  </a:lnTo>
                  <a:lnTo>
                    <a:pt x="2600" y="46"/>
                  </a:lnTo>
                  <a:lnTo>
                    <a:pt x="2601" y="56"/>
                  </a:lnTo>
                  <a:lnTo>
                    <a:pt x="2602" y="53"/>
                  </a:lnTo>
                  <a:lnTo>
                    <a:pt x="2603" y="59"/>
                  </a:lnTo>
                  <a:lnTo>
                    <a:pt x="2605" y="78"/>
                  </a:lnTo>
                  <a:lnTo>
                    <a:pt x="2606" y="77"/>
                  </a:lnTo>
                  <a:lnTo>
                    <a:pt x="2607" y="72"/>
                  </a:lnTo>
                  <a:lnTo>
                    <a:pt x="2608" y="74"/>
                  </a:lnTo>
                  <a:lnTo>
                    <a:pt x="2609" y="92"/>
                  </a:lnTo>
                  <a:lnTo>
                    <a:pt x="2610" y="63"/>
                  </a:lnTo>
                  <a:lnTo>
                    <a:pt x="2612" y="51"/>
                  </a:lnTo>
                  <a:lnTo>
                    <a:pt x="2613" y="62"/>
                  </a:lnTo>
                  <a:lnTo>
                    <a:pt x="2614" y="28"/>
                  </a:lnTo>
                  <a:lnTo>
                    <a:pt x="2615" y="38"/>
                  </a:lnTo>
                  <a:lnTo>
                    <a:pt x="2616" y="61"/>
                  </a:lnTo>
                  <a:lnTo>
                    <a:pt x="2617" y="65"/>
                  </a:lnTo>
                  <a:lnTo>
                    <a:pt x="2619" y="72"/>
                  </a:lnTo>
                  <a:lnTo>
                    <a:pt x="2620" y="63"/>
                  </a:lnTo>
                  <a:lnTo>
                    <a:pt x="2621" y="72"/>
                  </a:lnTo>
                  <a:lnTo>
                    <a:pt x="2622" y="94"/>
                  </a:lnTo>
                  <a:lnTo>
                    <a:pt x="2623" y="104"/>
                  </a:lnTo>
                  <a:lnTo>
                    <a:pt x="2624" y="104"/>
                  </a:lnTo>
                  <a:lnTo>
                    <a:pt x="2626" y="88"/>
                  </a:lnTo>
                  <a:lnTo>
                    <a:pt x="2627" y="103"/>
                  </a:lnTo>
                  <a:lnTo>
                    <a:pt x="2628" y="113"/>
                  </a:lnTo>
                  <a:lnTo>
                    <a:pt x="2629" y="105"/>
                  </a:lnTo>
                  <a:lnTo>
                    <a:pt x="2630" y="103"/>
                  </a:lnTo>
                  <a:lnTo>
                    <a:pt x="2631" y="84"/>
                  </a:lnTo>
                  <a:lnTo>
                    <a:pt x="2632" y="80"/>
                  </a:lnTo>
                  <a:lnTo>
                    <a:pt x="2634" y="33"/>
                  </a:lnTo>
                  <a:lnTo>
                    <a:pt x="2635" y="30"/>
                  </a:lnTo>
                  <a:lnTo>
                    <a:pt x="2636" y="34"/>
                  </a:lnTo>
                  <a:lnTo>
                    <a:pt x="2637" y="32"/>
                  </a:lnTo>
                  <a:lnTo>
                    <a:pt x="2638" y="51"/>
                  </a:lnTo>
                  <a:lnTo>
                    <a:pt x="2639" y="52"/>
                  </a:lnTo>
                  <a:lnTo>
                    <a:pt x="2640" y="68"/>
                  </a:lnTo>
                  <a:lnTo>
                    <a:pt x="2642" y="32"/>
                  </a:lnTo>
                  <a:lnTo>
                    <a:pt x="2643" y="49"/>
                  </a:lnTo>
                  <a:lnTo>
                    <a:pt x="2644" y="49"/>
                  </a:lnTo>
                  <a:lnTo>
                    <a:pt x="2645" y="49"/>
                  </a:lnTo>
                  <a:lnTo>
                    <a:pt x="2646" y="50"/>
                  </a:lnTo>
                  <a:lnTo>
                    <a:pt x="2647" y="40"/>
                  </a:lnTo>
                  <a:lnTo>
                    <a:pt x="2649" y="63"/>
                  </a:lnTo>
                  <a:lnTo>
                    <a:pt x="2650" y="64"/>
                  </a:lnTo>
                  <a:lnTo>
                    <a:pt x="2651" y="58"/>
                  </a:lnTo>
                  <a:lnTo>
                    <a:pt x="2652" y="72"/>
                  </a:lnTo>
                  <a:lnTo>
                    <a:pt x="2653" y="74"/>
                  </a:lnTo>
                  <a:lnTo>
                    <a:pt x="2654" y="77"/>
                  </a:lnTo>
                  <a:lnTo>
                    <a:pt x="2656" y="72"/>
                  </a:lnTo>
                  <a:lnTo>
                    <a:pt x="2657" y="81"/>
                  </a:lnTo>
                  <a:lnTo>
                    <a:pt x="2658" y="94"/>
                  </a:lnTo>
                  <a:lnTo>
                    <a:pt x="2659" y="88"/>
                  </a:lnTo>
                  <a:lnTo>
                    <a:pt x="2660" y="104"/>
                  </a:lnTo>
                  <a:lnTo>
                    <a:pt x="2661" y="90"/>
                  </a:lnTo>
                  <a:lnTo>
                    <a:pt x="2663" y="65"/>
                  </a:lnTo>
                  <a:lnTo>
                    <a:pt x="2664" y="79"/>
                  </a:lnTo>
                  <a:lnTo>
                    <a:pt x="2665" y="80"/>
                  </a:lnTo>
                  <a:lnTo>
                    <a:pt x="2666" y="88"/>
                  </a:lnTo>
                  <a:lnTo>
                    <a:pt x="2667" y="96"/>
                  </a:lnTo>
                  <a:lnTo>
                    <a:pt x="2668" y="101"/>
                  </a:lnTo>
                  <a:lnTo>
                    <a:pt x="2670" y="102"/>
                  </a:lnTo>
                  <a:lnTo>
                    <a:pt x="2671" y="54"/>
                  </a:lnTo>
                  <a:lnTo>
                    <a:pt x="2672" y="57"/>
                  </a:lnTo>
                  <a:lnTo>
                    <a:pt x="2673" y="60"/>
                  </a:lnTo>
                  <a:lnTo>
                    <a:pt x="2674" y="80"/>
                  </a:lnTo>
                  <a:lnTo>
                    <a:pt x="2675" y="88"/>
                  </a:lnTo>
                  <a:lnTo>
                    <a:pt x="2676" y="92"/>
                  </a:lnTo>
                  <a:lnTo>
                    <a:pt x="2678" y="95"/>
                  </a:lnTo>
                  <a:lnTo>
                    <a:pt x="2679" y="69"/>
                  </a:lnTo>
                  <a:lnTo>
                    <a:pt x="2680" y="42"/>
                  </a:lnTo>
                  <a:lnTo>
                    <a:pt x="2681" y="57"/>
                  </a:lnTo>
                  <a:lnTo>
                    <a:pt x="2682" y="57"/>
                  </a:lnTo>
                  <a:lnTo>
                    <a:pt x="2683" y="77"/>
                  </a:lnTo>
                  <a:lnTo>
                    <a:pt x="2685" y="72"/>
                  </a:lnTo>
                  <a:lnTo>
                    <a:pt x="2686" y="64"/>
                  </a:lnTo>
                  <a:lnTo>
                    <a:pt x="2687" y="83"/>
                  </a:lnTo>
                  <a:lnTo>
                    <a:pt x="2688" y="99"/>
                  </a:lnTo>
                  <a:lnTo>
                    <a:pt x="2689" y="98"/>
                  </a:lnTo>
                  <a:lnTo>
                    <a:pt x="2690" y="100"/>
                  </a:lnTo>
                  <a:lnTo>
                    <a:pt x="2692" y="100"/>
                  </a:lnTo>
                  <a:lnTo>
                    <a:pt x="2693" y="108"/>
                  </a:lnTo>
                  <a:lnTo>
                    <a:pt x="2694" y="108"/>
                  </a:lnTo>
                  <a:lnTo>
                    <a:pt x="2695" y="110"/>
                  </a:lnTo>
                  <a:lnTo>
                    <a:pt x="2696" y="107"/>
                  </a:lnTo>
                  <a:lnTo>
                    <a:pt x="2697" y="96"/>
                  </a:lnTo>
                  <a:lnTo>
                    <a:pt x="2699" y="90"/>
                  </a:lnTo>
                  <a:lnTo>
                    <a:pt x="2700" y="105"/>
                  </a:lnTo>
                  <a:lnTo>
                    <a:pt x="2701" y="57"/>
                  </a:lnTo>
                  <a:lnTo>
                    <a:pt x="2702" y="67"/>
                  </a:lnTo>
                  <a:lnTo>
                    <a:pt x="2703" y="65"/>
                  </a:lnTo>
                  <a:lnTo>
                    <a:pt x="2704" y="68"/>
                  </a:lnTo>
                  <a:lnTo>
                    <a:pt x="2706" y="82"/>
                  </a:lnTo>
                  <a:lnTo>
                    <a:pt x="2707" y="82"/>
                  </a:lnTo>
                  <a:lnTo>
                    <a:pt x="2708" y="92"/>
                  </a:lnTo>
                  <a:lnTo>
                    <a:pt x="2709" y="71"/>
                  </a:lnTo>
                  <a:lnTo>
                    <a:pt x="2710" y="78"/>
                  </a:lnTo>
                  <a:lnTo>
                    <a:pt x="2711" y="58"/>
                  </a:lnTo>
                  <a:lnTo>
                    <a:pt x="2712" y="63"/>
                  </a:lnTo>
                  <a:lnTo>
                    <a:pt x="2714" y="72"/>
                  </a:lnTo>
                  <a:lnTo>
                    <a:pt x="2715" y="85"/>
                  </a:lnTo>
                  <a:lnTo>
                    <a:pt x="2716" y="111"/>
                  </a:lnTo>
                  <a:lnTo>
                    <a:pt x="2717" y="90"/>
                  </a:lnTo>
                  <a:lnTo>
                    <a:pt x="2718" y="90"/>
                  </a:lnTo>
                  <a:lnTo>
                    <a:pt x="2719" y="108"/>
                  </a:lnTo>
                  <a:lnTo>
                    <a:pt x="2721" y="99"/>
                  </a:lnTo>
                  <a:lnTo>
                    <a:pt x="2722" y="108"/>
                  </a:lnTo>
                  <a:lnTo>
                    <a:pt x="2723" y="110"/>
                  </a:lnTo>
                  <a:lnTo>
                    <a:pt x="2724" y="107"/>
                  </a:lnTo>
                  <a:lnTo>
                    <a:pt x="2725" y="98"/>
                  </a:lnTo>
                  <a:lnTo>
                    <a:pt x="2726" y="107"/>
                  </a:lnTo>
                  <a:lnTo>
                    <a:pt x="2727" y="105"/>
                  </a:lnTo>
                  <a:lnTo>
                    <a:pt x="2729" y="113"/>
                  </a:lnTo>
                  <a:lnTo>
                    <a:pt x="2730" y="109"/>
                  </a:lnTo>
                  <a:lnTo>
                    <a:pt x="2731" y="107"/>
                  </a:lnTo>
                  <a:lnTo>
                    <a:pt x="2732" y="106"/>
                  </a:lnTo>
                  <a:lnTo>
                    <a:pt x="2733" y="115"/>
                  </a:lnTo>
                  <a:lnTo>
                    <a:pt x="2734" y="115"/>
                  </a:lnTo>
                  <a:lnTo>
                    <a:pt x="2736" y="119"/>
                  </a:lnTo>
                  <a:lnTo>
                    <a:pt x="2737" y="118"/>
                  </a:lnTo>
                  <a:lnTo>
                    <a:pt x="2738" y="115"/>
                  </a:lnTo>
                  <a:lnTo>
                    <a:pt x="2739" y="123"/>
                  </a:lnTo>
                  <a:lnTo>
                    <a:pt x="2740" y="116"/>
                  </a:lnTo>
                  <a:lnTo>
                    <a:pt x="2741" y="123"/>
                  </a:lnTo>
                  <a:lnTo>
                    <a:pt x="2743" y="121"/>
                  </a:lnTo>
                  <a:lnTo>
                    <a:pt x="2744" y="121"/>
                  </a:lnTo>
                  <a:lnTo>
                    <a:pt x="2745" y="113"/>
                  </a:lnTo>
                  <a:lnTo>
                    <a:pt x="2746" y="121"/>
                  </a:lnTo>
                  <a:lnTo>
                    <a:pt x="2747" y="117"/>
                  </a:lnTo>
                  <a:lnTo>
                    <a:pt x="2748" y="115"/>
                  </a:lnTo>
                  <a:lnTo>
                    <a:pt x="2750" y="113"/>
                  </a:lnTo>
                  <a:lnTo>
                    <a:pt x="2751" y="115"/>
                  </a:lnTo>
                  <a:lnTo>
                    <a:pt x="2752" y="119"/>
                  </a:lnTo>
                  <a:lnTo>
                    <a:pt x="2753" y="117"/>
                  </a:lnTo>
                  <a:lnTo>
                    <a:pt x="2754" y="112"/>
                  </a:lnTo>
                  <a:lnTo>
                    <a:pt x="2755" y="112"/>
                  </a:lnTo>
                  <a:lnTo>
                    <a:pt x="2757" y="117"/>
                  </a:lnTo>
                  <a:lnTo>
                    <a:pt x="2758" y="111"/>
                  </a:lnTo>
                  <a:lnTo>
                    <a:pt x="2759" y="118"/>
                  </a:lnTo>
                  <a:lnTo>
                    <a:pt x="2760" y="124"/>
                  </a:lnTo>
                  <a:lnTo>
                    <a:pt x="2761" y="119"/>
                  </a:lnTo>
                  <a:lnTo>
                    <a:pt x="2762" y="113"/>
                  </a:lnTo>
                  <a:lnTo>
                    <a:pt x="2763" y="116"/>
                  </a:lnTo>
                  <a:lnTo>
                    <a:pt x="2765" y="112"/>
                  </a:lnTo>
                  <a:lnTo>
                    <a:pt x="2766" y="112"/>
                  </a:lnTo>
                  <a:lnTo>
                    <a:pt x="2767" y="122"/>
                  </a:lnTo>
                  <a:lnTo>
                    <a:pt x="2768" y="118"/>
                  </a:lnTo>
                  <a:lnTo>
                    <a:pt x="2769" y="121"/>
                  </a:lnTo>
                  <a:lnTo>
                    <a:pt x="2770" y="111"/>
                  </a:lnTo>
                  <a:lnTo>
                    <a:pt x="2771" y="116"/>
                  </a:lnTo>
                  <a:lnTo>
                    <a:pt x="2773" y="120"/>
                  </a:lnTo>
                  <a:lnTo>
                    <a:pt x="2774" y="121"/>
                  </a:lnTo>
                  <a:lnTo>
                    <a:pt x="2775" y="119"/>
                  </a:lnTo>
                  <a:lnTo>
                    <a:pt x="2776" y="119"/>
                  </a:lnTo>
                  <a:lnTo>
                    <a:pt x="2777" y="119"/>
                  </a:lnTo>
                  <a:lnTo>
                    <a:pt x="2779" y="121"/>
                  </a:lnTo>
                  <a:lnTo>
                    <a:pt x="2780" y="124"/>
                  </a:lnTo>
                  <a:lnTo>
                    <a:pt x="2781" y="120"/>
                  </a:lnTo>
                  <a:lnTo>
                    <a:pt x="2782" y="121"/>
                  </a:lnTo>
                  <a:lnTo>
                    <a:pt x="2783" y="113"/>
                  </a:lnTo>
                  <a:lnTo>
                    <a:pt x="2784" y="119"/>
                  </a:lnTo>
                  <a:lnTo>
                    <a:pt x="2786" y="118"/>
                  </a:lnTo>
                  <a:lnTo>
                    <a:pt x="2787" y="122"/>
                  </a:lnTo>
                  <a:lnTo>
                    <a:pt x="2788" y="114"/>
                  </a:lnTo>
                  <a:lnTo>
                    <a:pt x="2789" y="120"/>
                  </a:lnTo>
                  <a:lnTo>
                    <a:pt x="2790" y="116"/>
                  </a:lnTo>
                  <a:lnTo>
                    <a:pt x="2791" y="117"/>
                  </a:lnTo>
                  <a:lnTo>
                    <a:pt x="2793" y="115"/>
                  </a:lnTo>
                  <a:lnTo>
                    <a:pt x="2794" y="113"/>
                  </a:lnTo>
                  <a:lnTo>
                    <a:pt x="2795" y="106"/>
                  </a:lnTo>
                  <a:lnTo>
                    <a:pt x="2796" y="100"/>
                  </a:lnTo>
                  <a:lnTo>
                    <a:pt x="2797" y="115"/>
                  </a:lnTo>
                  <a:lnTo>
                    <a:pt x="2798" y="111"/>
                  </a:lnTo>
                  <a:lnTo>
                    <a:pt x="2799" y="115"/>
                  </a:lnTo>
                  <a:lnTo>
                    <a:pt x="2801" y="120"/>
                  </a:lnTo>
                  <a:lnTo>
                    <a:pt x="2802" y="114"/>
                  </a:lnTo>
                  <a:lnTo>
                    <a:pt x="2803" y="117"/>
                  </a:lnTo>
                  <a:lnTo>
                    <a:pt x="2804" y="113"/>
                  </a:lnTo>
                  <a:lnTo>
                    <a:pt x="2805" y="119"/>
                  </a:lnTo>
                  <a:lnTo>
                    <a:pt x="2806" y="117"/>
                  </a:lnTo>
                  <a:lnTo>
                    <a:pt x="2807" y="120"/>
                  </a:lnTo>
                  <a:lnTo>
                    <a:pt x="2809" y="118"/>
                  </a:lnTo>
                  <a:lnTo>
                    <a:pt x="2810" y="122"/>
                  </a:lnTo>
                  <a:lnTo>
                    <a:pt x="2811" y="121"/>
                  </a:lnTo>
                  <a:lnTo>
                    <a:pt x="2812" y="115"/>
                  </a:lnTo>
                  <a:lnTo>
                    <a:pt x="2813" y="118"/>
                  </a:lnTo>
                  <a:lnTo>
                    <a:pt x="2814" y="120"/>
                  </a:lnTo>
                  <a:lnTo>
                    <a:pt x="2816" y="124"/>
                  </a:lnTo>
                  <a:lnTo>
                    <a:pt x="2817" y="120"/>
                  </a:lnTo>
                  <a:lnTo>
                    <a:pt x="2818" y="120"/>
                  </a:lnTo>
                  <a:lnTo>
                    <a:pt x="2819" y="111"/>
                  </a:lnTo>
                  <a:lnTo>
                    <a:pt x="2820" y="113"/>
                  </a:lnTo>
                  <a:lnTo>
                    <a:pt x="2821" y="123"/>
                  </a:lnTo>
                  <a:lnTo>
                    <a:pt x="2823" y="122"/>
                  </a:lnTo>
                  <a:lnTo>
                    <a:pt x="2824" y="121"/>
                  </a:lnTo>
                  <a:lnTo>
                    <a:pt x="2825" y="109"/>
                  </a:lnTo>
                  <a:lnTo>
                    <a:pt x="2826" y="111"/>
                  </a:lnTo>
                  <a:lnTo>
                    <a:pt x="2827" y="114"/>
                  </a:lnTo>
                  <a:lnTo>
                    <a:pt x="2828" y="120"/>
                  </a:lnTo>
                  <a:lnTo>
                    <a:pt x="2830" y="117"/>
                  </a:lnTo>
                  <a:lnTo>
                    <a:pt x="2831" y="118"/>
                  </a:lnTo>
                  <a:lnTo>
                    <a:pt x="2832" y="116"/>
                  </a:lnTo>
                  <a:lnTo>
                    <a:pt x="2833" y="123"/>
                  </a:lnTo>
                  <a:lnTo>
                    <a:pt x="2834" y="123"/>
                  </a:lnTo>
                  <a:lnTo>
                    <a:pt x="2835" y="115"/>
                  </a:lnTo>
                  <a:lnTo>
                    <a:pt x="2837" y="118"/>
                  </a:lnTo>
                  <a:lnTo>
                    <a:pt x="2838" y="119"/>
                  </a:lnTo>
                  <a:lnTo>
                    <a:pt x="2839" y="118"/>
                  </a:lnTo>
                  <a:lnTo>
                    <a:pt x="2840" y="124"/>
                  </a:lnTo>
                  <a:lnTo>
                    <a:pt x="2841" y="115"/>
                  </a:lnTo>
                  <a:lnTo>
                    <a:pt x="2842" y="109"/>
                  </a:lnTo>
                  <a:lnTo>
                    <a:pt x="2844" y="117"/>
                  </a:lnTo>
                  <a:lnTo>
                    <a:pt x="2845" y="115"/>
                  </a:lnTo>
                  <a:lnTo>
                    <a:pt x="2846" y="116"/>
                  </a:lnTo>
                  <a:lnTo>
                    <a:pt x="2847" y="119"/>
                  </a:lnTo>
                  <a:lnTo>
                    <a:pt x="2848" y="118"/>
                  </a:lnTo>
                  <a:lnTo>
                    <a:pt x="2849" y="117"/>
                  </a:lnTo>
                  <a:lnTo>
                    <a:pt x="2850" y="109"/>
                  </a:lnTo>
                  <a:lnTo>
                    <a:pt x="2852" y="122"/>
                  </a:lnTo>
                  <a:lnTo>
                    <a:pt x="2853" y="115"/>
                  </a:lnTo>
                  <a:lnTo>
                    <a:pt x="2854" y="122"/>
                  </a:lnTo>
                  <a:lnTo>
                    <a:pt x="2855" y="122"/>
                  </a:lnTo>
                  <a:lnTo>
                    <a:pt x="2856" y="123"/>
                  </a:lnTo>
                  <a:lnTo>
                    <a:pt x="2857" y="121"/>
                  </a:lnTo>
                  <a:lnTo>
                    <a:pt x="2858" y="117"/>
                  </a:lnTo>
                  <a:lnTo>
                    <a:pt x="2860" y="117"/>
                  </a:lnTo>
                  <a:lnTo>
                    <a:pt x="2861" y="120"/>
                  </a:lnTo>
                  <a:lnTo>
                    <a:pt x="2862" y="115"/>
                  </a:lnTo>
                  <a:lnTo>
                    <a:pt x="2863" y="111"/>
                  </a:lnTo>
                  <a:lnTo>
                    <a:pt x="2864" y="119"/>
                  </a:lnTo>
                  <a:lnTo>
                    <a:pt x="2866" y="120"/>
                  </a:lnTo>
                  <a:lnTo>
                    <a:pt x="2867" y="114"/>
                  </a:lnTo>
                  <a:lnTo>
                    <a:pt x="2868" y="110"/>
                  </a:lnTo>
                  <a:lnTo>
                    <a:pt x="2869" y="118"/>
                  </a:lnTo>
                  <a:lnTo>
                    <a:pt x="2870" y="113"/>
                  </a:lnTo>
                  <a:lnTo>
                    <a:pt x="2871" y="110"/>
                  </a:lnTo>
                  <a:lnTo>
                    <a:pt x="2873" y="117"/>
                  </a:lnTo>
                  <a:lnTo>
                    <a:pt x="2874" y="118"/>
                  </a:lnTo>
                  <a:lnTo>
                    <a:pt x="2875" y="113"/>
                  </a:lnTo>
                  <a:lnTo>
                    <a:pt x="2876" y="114"/>
                  </a:lnTo>
                  <a:lnTo>
                    <a:pt x="2877" y="115"/>
                  </a:lnTo>
                  <a:lnTo>
                    <a:pt x="2878" y="113"/>
                  </a:lnTo>
                  <a:lnTo>
                    <a:pt x="2880" y="117"/>
                  </a:lnTo>
                  <a:lnTo>
                    <a:pt x="2881" y="113"/>
                  </a:lnTo>
                  <a:lnTo>
                    <a:pt x="2882" y="118"/>
                  </a:lnTo>
                  <a:lnTo>
                    <a:pt x="2883" y="118"/>
                  </a:lnTo>
                  <a:lnTo>
                    <a:pt x="2884" y="121"/>
                  </a:lnTo>
                  <a:lnTo>
                    <a:pt x="2885" y="119"/>
                  </a:lnTo>
                  <a:lnTo>
                    <a:pt x="2886" y="117"/>
                  </a:lnTo>
                  <a:lnTo>
                    <a:pt x="2888" y="95"/>
                  </a:lnTo>
                  <a:lnTo>
                    <a:pt x="2889" y="82"/>
                  </a:lnTo>
                  <a:lnTo>
                    <a:pt x="2890" y="7"/>
                  </a:lnTo>
                  <a:lnTo>
                    <a:pt x="2891" y="15"/>
                  </a:lnTo>
                  <a:lnTo>
                    <a:pt x="2892" y="33"/>
                  </a:lnTo>
                  <a:lnTo>
                    <a:pt x="2893" y="46"/>
                  </a:lnTo>
                  <a:lnTo>
                    <a:pt x="2894" y="38"/>
                  </a:lnTo>
                  <a:lnTo>
                    <a:pt x="2896" y="22"/>
                  </a:lnTo>
                  <a:lnTo>
                    <a:pt x="2897" y="5"/>
                  </a:lnTo>
                  <a:lnTo>
                    <a:pt x="2898" y="27"/>
                  </a:lnTo>
                  <a:lnTo>
                    <a:pt x="2899" y="34"/>
                  </a:lnTo>
                  <a:lnTo>
                    <a:pt x="2900" y="32"/>
                  </a:lnTo>
                  <a:lnTo>
                    <a:pt x="2901" y="40"/>
                  </a:lnTo>
                  <a:lnTo>
                    <a:pt x="2903" y="40"/>
                  </a:lnTo>
                  <a:lnTo>
                    <a:pt x="2904" y="51"/>
                  </a:lnTo>
                  <a:lnTo>
                    <a:pt x="2905" y="16"/>
                  </a:lnTo>
                  <a:lnTo>
                    <a:pt x="2906" y="37"/>
                  </a:lnTo>
                  <a:lnTo>
                    <a:pt x="2907" y="59"/>
                  </a:lnTo>
                  <a:lnTo>
                    <a:pt x="2908" y="36"/>
                  </a:lnTo>
                  <a:lnTo>
                    <a:pt x="2910" y="48"/>
                  </a:lnTo>
                  <a:lnTo>
                    <a:pt x="2911" y="39"/>
                  </a:lnTo>
                  <a:lnTo>
                    <a:pt x="2912" y="56"/>
                  </a:lnTo>
                  <a:lnTo>
                    <a:pt x="2913" y="76"/>
                  </a:lnTo>
                  <a:lnTo>
                    <a:pt x="2914" y="58"/>
                  </a:lnTo>
                  <a:lnTo>
                    <a:pt x="2915" y="31"/>
                  </a:lnTo>
                  <a:lnTo>
                    <a:pt x="2917" y="49"/>
                  </a:lnTo>
                  <a:lnTo>
                    <a:pt x="2918" y="27"/>
                  </a:lnTo>
                  <a:lnTo>
                    <a:pt x="2919" y="39"/>
                  </a:lnTo>
                  <a:lnTo>
                    <a:pt x="2920" y="37"/>
                  </a:lnTo>
                  <a:lnTo>
                    <a:pt x="2921" y="40"/>
                  </a:lnTo>
                  <a:lnTo>
                    <a:pt x="2922" y="51"/>
                  </a:lnTo>
                  <a:lnTo>
                    <a:pt x="2924" y="60"/>
                  </a:lnTo>
                  <a:lnTo>
                    <a:pt x="2925" y="61"/>
                  </a:lnTo>
                  <a:lnTo>
                    <a:pt x="2926" y="80"/>
                  </a:lnTo>
                  <a:lnTo>
                    <a:pt x="2927" y="78"/>
                  </a:lnTo>
                  <a:lnTo>
                    <a:pt x="2928" y="40"/>
                  </a:lnTo>
                  <a:lnTo>
                    <a:pt x="2929" y="20"/>
                  </a:lnTo>
                  <a:lnTo>
                    <a:pt x="2930" y="30"/>
                  </a:lnTo>
                  <a:lnTo>
                    <a:pt x="2932" y="36"/>
                  </a:lnTo>
                  <a:lnTo>
                    <a:pt x="2933" y="43"/>
                  </a:lnTo>
                  <a:lnTo>
                    <a:pt x="2934" y="42"/>
                  </a:lnTo>
                  <a:lnTo>
                    <a:pt x="2935" y="55"/>
                  </a:lnTo>
                  <a:lnTo>
                    <a:pt x="2936" y="68"/>
                  </a:lnTo>
                  <a:lnTo>
                    <a:pt x="2937" y="64"/>
                  </a:lnTo>
                  <a:lnTo>
                    <a:pt x="2938" y="75"/>
                  </a:lnTo>
                  <a:lnTo>
                    <a:pt x="2940" y="82"/>
                  </a:lnTo>
                  <a:lnTo>
                    <a:pt x="2941" y="86"/>
                  </a:lnTo>
                  <a:lnTo>
                    <a:pt x="2942" y="91"/>
                  </a:lnTo>
                  <a:lnTo>
                    <a:pt x="2943" y="98"/>
                  </a:lnTo>
                  <a:lnTo>
                    <a:pt x="2944" y="84"/>
                  </a:lnTo>
                  <a:lnTo>
                    <a:pt x="2945" y="97"/>
                  </a:lnTo>
                  <a:lnTo>
                    <a:pt x="2947" y="101"/>
                  </a:lnTo>
                  <a:lnTo>
                    <a:pt x="2948" y="108"/>
                  </a:lnTo>
                  <a:lnTo>
                    <a:pt x="2949" y="108"/>
                  </a:lnTo>
                  <a:lnTo>
                    <a:pt x="2950" y="100"/>
                  </a:lnTo>
                  <a:lnTo>
                    <a:pt x="2951" y="114"/>
                  </a:lnTo>
                  <a:lnTo>
                    <a:pt x="2952" y="105"/>
                  </a:lnTo>
                  <a:lnTo>
                    <a:pt x="2954" y="109"/>
                  </a:lnTo>
                  <a:lnTo>
                    <a:pt x="2955" y="112"/>
                  </a:lnTo>
                  <a:lnTo>
                    <a:pt x="2956" y="109"/>
                  </a:lnTo>
                  <a:lnTo>
                    <a:pt x="2957" y="111"/>
                  </a:lnTo>
                  <a:lnTo>
                    <a:pt x="2958" y="112"/>
                  </a:lnTo>
                  <a:lnTo>
                    <a:pt x="2960" y="107"/>
                  </a:lnTo>
                  <a:lnTo>
                    <a:pt x="2961" y="117"/>
                  </a:lnTo>
                  <a:lnTo>
                    <a:pt x="2962" y="116"/>
                  </a:lnTo>
                  <a:lnTo>
                    <a:pt x="2963" y="118"/>
                  </a:lnTo>
                  <a:lnTo>
                    <a:pt x="2964" y="117"/>
                  </a:lnTo>
                  <a:lnTo>
                    <a:pt x="2965" y="126"/>
                  </a:lnTo>
                  <a:lnTo>
                    <a:pt x="2967" y="119"/>
                  </a:lnTo>
                  <a:lnTo>
                    <a:pt x="2968" y="121"/>
                  </a:lnTo>
                  <a:lnTo>
                    <a:pt x="2969" y="117"/>
                  </a:lnTo>
                  <a:lnTo>
                    <a:pt x="2970" y="115"/>
                  </a:lnTo>
                  <a:lnTo>
                    <a:pt x="2971" y="123"/>
                  </a:lnTo>
                  <a:lnTo>
                    <a:pt x="2972" y="121"/>
                  </a:lnTo>
                  <a:lnTo>
                    <a:pt x="2973" y="118"/>
                  </a:lnTo>
                  <a:lnTo>
                    <a:pt x="2975" y="120"/>
                  </a:lnTo>
                  <a:lnTo>
                    <a:pt x="2976" y="116"/>
                  </a:lnTo>
                  <a:lnTo>
                    <a:pt x="2977" y="115"/>
                  </a:lnTo>
                  <a:lnTo>
                    <a:pt x="2978" y="119"/>
                  </a:lnTo>
                  <a:lnTo>
                    <a:pt x="2979" y="117"/>
                  </a:lnTo>
                  <a:lnTo>
                    <a:pt x="2980" y="119"/>
                  </a:lnTo>
                  <a:lnTo>
                    <a:pt x="2981" y="116"/>
                  </a:lnTo>
                  <a:lnTo>
                    <a:pt x="2983" y="117"/>
                  </a:lnTo>
                  <a:lnTo>
                    <a:pt x="2984" y="120"/>
                  </a:lnTo>
                  <a:lnTo>
                    <a:pt x="2985" y="116"/>
                  </a:lnTo>
                  <a:lnTo>
                    <a:pt x="2986" y="115"/>
                  </a:lnTo>
                  <a:lnTo>
                    <a:pt x="2987" y="111"/>
                  </a:lnTo>
                  <a:lnTo>
                    <a:pt x="2988" y="125"/>
                  </a:lnTo>
                  <a:lnTo>
                    <a:pt x="2990" y="120"/>
                  </a:lnTo>
                  <a:lnTo>
                    <a:pt x="2991" y="107"/>
                  </a:lnTo>
                  <a:lnTo>
                    <a:pt x="2992" y="114"/>
                  </a:lnTo>
                  <a:lnTo>
                    <a:pt x="2993" y="117"/>
                  </a:lnTo>
                  <a:lnTo>
                    <a:pt x="2994" y="117"/>
                  </a:lnTo>
                  <a:lnTo>
                    <a:pt x="2995" y="118"/>
                  </a:lnTo>
                  <a:lnTo>
                    <a:pt x="2997" y="118"/>
                  </a:lnTo>
                  <a:lnTo>
                    <a:pt x="2998" y="117"/>
                  </a:lnTo>
                  <a:lnTo>
                    <a:pt x="2999" y="119"/>
                  </a:lnTo>
                  <a:lnTo>
                    <a:pt x="3000" y="108"/>
                  </a:lnTo>
                  <a:lnTo>
                    <a:pt x="3001" y="104"/>
                  </a:lnTo>
                  <a:lnTo>
                    <a:pt x="3002" y="115"/>
                  </a:lnTo>
                  <a:lnTo>
                    <a:pt x="3004" y="117"/>
                  </a:lnTo>
                  <a:lnTo>
                    <a:pt x="3005" y="110"/>
                  </a:lnTo>
                  <a:lnTo>
                    <a:pt x="3006" y="106"/>
                  </a:lnTo>
                  <a:lnTo>
                    <a:pt x="3007" y="112"/>
                  </a:lnTo>
                  <a:lnTo>
                    <a:pt x="3008" y="109"/>
                  </a:lnTo>
                  <a:lnTo>
                    <a:pt x="3009" y="99"/>
                  </a:lnTo>
                  <a:lnTo>
                    <a:pt x="3011" y="59"/>
                  </a:lnTo>
                  <a:lnTo>
                    <a:pt x="3012" y="33"/>
                  </a:lnTo>
                  <a:lnTo>
                    <a:pt x="3013" y="40"/>
                  </a:lnTo>
                  <a:lnTo>
                    <a:pt x="3014" y="57"/>
                  </a:lnTo>
                  <a:lnTo>
                    <a:pt x="3015" y="77"/>
                  </a:lnTo>
                  <a:lnTo>
                    <a:pt x="3016" y="76"/>
                  </a:lnTo>
                  <a:lnTo>
                    <a:pt x="3017" y="68"/>
                  </a:lnTo>
                  <a:lnTo>
                    <a:pt x="3019" y="43"/>
                  </a:lnTo>
                  <a:lnTo>
                    <a:pt x="3020" y="43"/>
                  </a:lnTo>
                  <a:lnTo>
                    <a:pt x="3021" y="71"/>
                  </a:lnTo>
                  <a:lnTo>
                    <a:pt x="3022" y="51"/>
                  </a:lnTo>
                  <a:lnTo>
                    <a:pt x="3023" y="33"/>
                  </a:lnTo>
                  <a:lnTo>
                    <a:pt x="3024" y="56"/>
                  </a:lnTo>
                  <a:lnTo>
                    <a:pt x="3025" y="71"/>
                  </a:lnTo>
                  <a:lnTo>
                    <a:pt x="3027" y="84"/>
                  </a:lnTo>
                  <a:lnTo>
                    <a:pt x="3028" y="75"/>
                  </a:lnTo>
                  <a:lnTo>
                    <a:pt x="3029" y="43"/>
                  </a:lnTo>
                  <a:lnTo>
                    <a:pt x="3030" y="49"/>
                  </a:lnTo>
                  <a:lnTo>
                    <a:pt x="3031" y="25"/>
                  </a:lnTo>
                  <a:lnTo>
                    <a:pt x="3032" y="69"/>
                  </a:lnTo>
                  <a:lnTo>
                    <a:pt x="3034" y="67"/>
                  </a:lnTo>
                  <a:lnTo>
                    <a:pt x="3035" y="5"/>
                  </a:lnTo>
                  <a:lnTo>
                    <a:pt x="3036" y="42"/>
                  </a:lnTo>
                  <a:lnTo>
                    <a:pt x="3037" y="30"/>
                  </a:lnTo>
                  <a:lnTo>
                    <a:pt x="3038" y="42"/>
                  </a:lnTo>
                  <a:lnTo>
                    <a:pt x="3039" y="53"/>
                  </a:lnTo>
                  <a:lnTo>
                    <a:pt x="3041" y="54"/>
                  </a:lnTo>
                  <a:lnTo>
                    <a:pt x="3042" y="53"/>
                  </a:lnTo>
                  <a:lnTo>
                    <a:pt x="3043" y="67"/>
                  </a:lnTo>
                  <a:lnTo>
                    <a:pt x="3044" y="59"/>
                  </a:lnTo>
                  <a:lnTo>
                    <a:pt x="3045" y="82"/>
                  </a:lnTo>
                  <a:lnTo>
                    <a:pt x="3047" y="80"/>
                  </a:lnTo>
                  <a:lnTo>
                    <a:pt x="3048" y="82"/>
                  </a:lnTo>
                  <a:lnTo>
                    <a:pt x="3049" y="84"/>
                  </a:lnTo>
                  <a:lnTo>
                    <a:pt x="3050" y="103"/>
                  </a:lnTo>
                  <a:lnTo>
                    <a:pt x="3051" y="103"/>
                  </a:lnTo>
                  <a:lnTo>
                    <a:pt x="3052" y="107"/>
                  </a:lnTo>
                  <a:lnTo>
                    <a:pt x="3053" y="103"/>
                  </a:lnTo>
                  <a:lnTo>
                    <a:pt x="3055" y="112"/>
                  </a:lnTo>
                  <a:lnTo>
                    <a:pt x="3056" y="112"/>
                  </a:lnTo>
                  <a:lnTo>
                    <a:pt x="3057" y="108"/>
                  </a:lnTo>
                  <a:lnTo>
                    <a:pt x="3058" y="110"/>
                  </a:lnTo>
                  <a:lnTo>
                    <a:pt x="3059" y="105"/>
                  </a:lnTo>
                  <a:lnTo>
                    <a:pt x="3060" y="110"/>
                  </a:lnTo>
                  <a:lnTo>
                    <a:pt x="3061" y="100"/>
                  </a:lnTo>
                  <a:lnTo>
                    <a:pt x="3063" y="69"/>
                  </a:lnTo>
                  <a:lnTo>
                    <a:pt x="3064" y="67"/>
                  </a:lnTo>
                  <a:lnTo>
                    <a:pt x="3065" y="65"/>
                  </a:lnTo>
                  <a:lnTo>
                    <a:pt x="3066" y="91"/>
                  </a:lnTo>
                  <a:lnTo>
                    <a:pt x="3067" y="85"/>
                  </a:lnTo>
                  <a:lnTo>
                    <a:pt x="3068" y="88"/>
                  </a:lnTo>
                  <a:lnTo>
                    <a:pt x="3070" y="88"/>
                  </a:lnTo>
                  <a:lnTo>
                    <a:pt x="3071" y="67"/>
                  </a:lnTo>
                  <a:lnTo>
                    <a:pt x="3072" y="77"/>
                  </a:lnTo>
                  <a:lnTo>
                    <a:pt x="3073" y="88"/>
                  </a:lnTo>
                  <a:lnTo>
                    <a:pt x="3074" y="76"/>
                  </a:lnTo>
                  <a:lnTo>
                    <a:pt x="3075" y="85"/>
                  </a:lnTo>
                  <a:lnTo>
                    <a:pt x="3077" y="66"/>
                  </a:lnTo>
                  <a:lnTo>
                    <a:pt x="3078" y="73"/>
                  </a:lnTo>
                  <a:lnTo>
                    <a:pt x="3079" y="73"/>
                  </a:lnTo>
                  <a:lnTo>
                    <a:pt x="3080" y="80"/>
                  </a:lnTo>
                  <a:lnTo>
                    <a:pt x="3081" y="92"/>
                  </a:lnTo>
                  <a:lnTo>
                    <a:pt x="3082" y="75"/>
                  </a:lnTo>
                  <a:lnTo>
                    <a:pt x="3084" y="50"/>
                  </a:lnTo>
                  <a:lnTo>
                    <a:pt x="3085" y="74"/>
                  </a:lnTo>
                  <a:lnTo>
                    <a:pt x="3086" y="28"/>
                  </a:lnTo>
                  <a:lnTo>
                    <a:pt x="3087" y="49"/>
                  </a:lnTo>
                  <a:lnTo>
                    <a:pt x="3088" y="27"/>
                  </a:lnTo>
                  <a:lnTo>
                    <a:pt x="3089" y="48"/>
                  </a:lnTo>
                  <a:lnTo>
                    <a:pt x="3091" y="38"/>
                  </a:lnTo>
                  <a:lnTo>
                    <a:pt x="3092" y="54"/>
                  </a:lnTo>
                  <a:lnTo>
                    <a:pt x="3093" y="53"/>
                  </a:lnTo>
                  <a:lnTo>
                    <a:pt x="3094" y="10"/>
                  </a:lnTo>
                  <a:lnTo>
                    <a:pt x="3095" y="28"/>
                  </a:lnTo>
                  <a:lnTo>
                    <a:pt x="3096" y="28"/>
                  </a:lnTo>
                  <a:lnTo>
                    <a:pt x="3098" y="33"/>
                  </a:lnTo>
                  <a:lnTo>
                    <a:pt x="3099" y="53"/>
                  </a:lnTo>
                  <a:lnTo>
                    <a:pt x="3100" y="60"/>
                  </a:lnTo>
                  <a:lnTo>
                    <a:pt x="3101" y="43"/>
                  </a:lnTo>
                  <a:lnTo>
                    <a:pt x="3102" y="43"/>
                  </a:lnTo>
                  <a:lnTo>
                    <a:pt x="3103" y="40"/>
                  </a:lnTo>
                  <a:lnTo>
                    <a:pt x="3104" y="56"/>
                  </a:lnTo>
                  <a:lnTo>
                    <a:pt x="3106" y="78"/>
                  </a:lnTo>
                  <a:lnTo>
                    <a:pt x="3107" y="84"/>
                  </a:lnTo>
                  <a:lnTo>
                    <a:pt x="3108" y="78"/>
                  </a:lnTo>
                  <a:lnTo>
                    <a:pt x="3109" y="95"/>
                  </a:lnTo>
                  <a:lnTo>
                    <a:pt x="3110" y="94"/>
                  </a:lnTo>
                  <a:lnTo>
                    <a:pt x="3111" y="102"/>
                  </a:lnTo>
                  <a:lnTo>
                    <a:pt x="3112" y="97"/>
                  </a:lnTo>
                  <a:lnTo>
                    <a:pt x="3114" y="102"/>
                  </a:lnTo>
                  <a:lnTo>
                    <a:pt x="3115" y="104"/>
                  </a:lnTo>
                  <a:lnTo>
                    <a:pt x="3116" y="105"/>
                  </a:lnTo>
                  <a:lnTo>
                    <a:pt x="3117" y="111"/>
                  </a:lnTo>
                  <a:lnTo>
                    <a:pt x="3118" y="109"/>
                  </a:lnTo>
                  <a:lnTo>
                    <a:pt x="3119" y="112"/>
                  </a:lnTo>
                  <a:lnTo>
                    <a:pt x="3121" y="112"/>
                  </a:lnTo>
                  <a:lnTo>
                    <a:pt x="3122" y="116"/>
                  </a:lnTo>
                  <a:lnTo>
                    <a:pt x="3123" y="117"/>
                  </a:lnTo>
                  <a:lnTo>
                    <a:pt x="3124" y="118"/>
                  </a:lnTo>
                  <a:lnTo>
                    <a:pt x="3125" y="118"/>
                  </a:lnTo>
                  <a:lnTo>
                    <a:pt x="3126" y="120"/>
                  </a:lnTo>
                  <a:lnTo>
                    <a:pt x="3128" y="119"/>
                  </a:lnTo>
                  <a:lnTo>
                    <a:pt x="3129" y="111"/>
                  </a:lnTo>
                  <a:lnTo>
                    <a:pt x="3130" y="107"/>
                  </a:lnTo>
                  <a:lnTo>
                    <a:pt x="3131" y="105"/>
                  </a:lnTo>
                  <a:lnTo>
                    <a:pt x="3132" y="121"/>
                  </a:lnTo>
                  <a:lnTo>
                    <a:pt x="3133" y="113"/>
                  </a:lnTo>
                  <a:lnTo>
                    <a:pt x="3135" y="112"/>
                  </a:lnTo>
                  <a:lnTo>
                    <a:pt x="3136" y="114"/>
                  </a:lnTo>
                  <a:lnTo>
                    <a:pt x="3137" y="101"/>
                  </a:lnTo>
                  <a:lnTo>
                    <a:pt x="3138" y="102"/>
                  </a:lnTo>
                  <a:lnTo>
                    <a:pt x="3139" y="55"/>
                  </a:lnTo>
                  <a:lnTo>
                    <a:pt x="3140" y="47"/>
                  </a:lnTo>
                  <a:lnTo>
                    <a:pt x="3142" y="70"/>
                  </a:lnTo>
                  <a:lnTo>
                    <a:pt x="3143" y="58"/>
                  </a:lnTo>
                  <a:lnTo>
                    <a:pt x="3144" y="59"/>
                  </a:lnTo>
                  <a:lnTo>
                    <a:pt x="3145" y="58"/>
                  </a:lnTo>
                  <a:lnTo>
                    <a:pt x="3146" y="64"/>
                  </a:lnTo>
                  <a:lnTo>
                    <a:pt x="3147" y="75"/>
                  </a:lnTo>
                  <a:lnTo>
                    <a:pt x="3148" y="69"/>
                  </a:lnTo>
                  <a:lnTo>
                    <a:pt x="3150" y="74"/>
                  </a:lnTo>
                  <a:lnTo>
                    <a:pt x="3151" y="85"/>
                  </a:lnTo>
                  <a:lnTo>
                    <a:pt x="3152" y="98"/>
                  </a:lnTo>
                  <a:lnTo>
                    <a:pt x="3153" y="76"/>
                  </a:lnTo>
                  <a:lnTo>
                    <a:pt x="3154" y="89"/>
                  </a:lnTo>
                  <a:lnTo>
                    <a:pt x="3155" y="96"/>
                  </a:lnTo>
                  <a:lnTo>
                    <a:pt x="3157" y="102"/>
                  </a:lnTo>
                  <a:lnTo>
                    <a:pt x="3158" y="108"/>
                  </a:lnTo>
                  <a:lnTo>
                    <a:pt x="3159" y="105"/>
                  </a:lnTo>
                  <a:lnTo>
                    <a:pt x="3160" y="97"/>
                  </a:lnTo>
                  <a:lnTo>
                    <a:pt x="3161" y="106"/>
                  </a:lnTo>
                  <a:lnTo>
                    <a:pt x="3162" y="108"/>
                  </a:lnTo>
                  <a:lnTo>
                    <a:pt x="3164" y="104"/>
                  </a:lnTo>
                  <a:lnTo>
                    <a:pt x="3165" y="111"/>
                  </a:lnTo>
                  <a:lnTo>
                    <a:pt x="3166" y="112"/>
                  </a:lnTo>
                  <a:lnTo>
                    <a:pt x="3167" y="116"/>
                  </a:lnTo>
                  <a:lnTo>
                    <a:pt x="3168" y="112"/>
                  </a:lnTo>
                  <a:lnTo>
                    <a:pt x="3169" y="118"/>
                  </a:lnTo>
                  <a:lnTo>
                    <a:pt x="3171" y="96"/>
                  </a:lnTo>
                  <a:lnTo>
                    <a:pt x="3172" y="96"/>
                  </a:lnTo>
                  <a:lnTo>
                    <a:pt x="3173" y="94"/>
                  </a:lnTo>
                  <a:lnTo>
                    <a:pt x="3174" y="101"/>
                  </a:lnTo>
                  <a:lnTo>
                    <a:pt x="3175" y="99"/>
                  </a:lnTo>
                  <a:lnTo>
                    <a:pt x="3176" y="105"/>
                  </a:lnTo>
                  <a:lnTo>
                    <a:pt x="3178" y="111"/>
                  </a:lnTo>
                  <a:lnTo>
                    <a:pt x="3179" y="118"/>
                  </a:lnTo>
                  <a:lnTo>
                    <a:pt x="3180" y="107"/>
                  </a:lnTo>
                  <a:lnTo>
                    <a:pt x="3181" y="113"/>
                  </a:lnTo>
                  <a:lnTo>
                    <a:pt x="3182" y="110"/>
                  </a:lnTo>
                  <a:lnTo>
                    <a:pt x="3183" y="116"/>
                  </a:lnTo>
                  <a:lnTo>
                    <a:pt x="3184" y="119"/>
                  </a:lnTo>
                  <a:lnTo>
                    <a:pt x="3186" y="75"/>
                  </a:lnTo>
                  <a:lnTo>
                    <a:pt x="3187" y="70"/>
                  </a:lnTo>
                  <a:lnTo>
                    <a:pt x="3188" y="61"/>
                  </a:lnTo>
                  <a:lnTo>
                    <a:pt x="3189" y="121"/>
                  </a:lnTo>
                  <a:lnTo>
                    <a:pt x="3190" y="123"/>
                  </a:lnTo>
                  <a:lnTo>
                    <a:pt x="3191" y="127"/>
                  </a:lnTo>
                  <a:lnTo>
                    <a:pt x="3193" y="121"/>
                  </a:lnTo>
                  <a:lnTo>
                    <a:pt x="3194" y="119"/>
                  </a:lnTo>
                  <a:lnTo>
                    <a:pt x="3195" y="120"/>
                  </a:lnTo>
                  <a:lnTo>
                    <a:pt x="3196" y="121"/>
                  </a:lnTo>
                  <a:lnTo>
                    <a:pt x="3197" y="120"/>
                  </a:lnTo>
                  <a:lnTo>
                    <a:pt x="3198" y="116"/>
                  </a:lnTo>
                  <a:lnTo>
                    <a:pt x="3199" y="111"/>
                  </a:lnTo>
                  <a:lnTo>
                    <a:pt x="3201" y="117"/>
                  </a:lnTo>
                  <a:lnTo>
                    <a:pt x="3202" y="120"/>
                  </a:lnTo>
                  <a:lnTo>
                    <a:pt x="3203" y="114"/>
                  </a:lnTo>
                  <a:lnTo>
                    <a:pt x="3204" y="111"/>
                  </a:lnTo>
                  <a:lnTo>
                    <a:pt x="3205" y="114"/>
                  </a:lnTo>
                  <a:lnTo>
                    <a:pt x="3206" y="111"/>
                  </a:lnTo>
                  <a:lnTo>
                    <a:pt x="3208" y="118"/>
                  </a:lnTo>
                  <a:lnTo>
                    <a:pt x="3209" y="111"/>
                  </a:lnTo>
                  <a:lnTo>
                    <a:pt x="3210" y="104"/>
                  </a:lnTo>
                  <a:lnTo>
                    <a:pt x="3211" y="111"/>
                  </a:lnTo>
                  <a:lnTo>
                    <a:pt x="3212" y="120"/>
                  </a:lnTo>
                  <a:lnTo>
                    <a:pt x="3213" y="118"/>
                  </a:lnTo>
                  <a:lnTo>
                    <a:pt x="3215" y="115"/>
                  </a:lnTo>
                  <a:lnTo>
                    <a:pt x="3216" y="105"/>
                  </a:lnTo>
                  <a:lnTo>
                    <a:pt x="3217" y="121"/>
                  </a:lnTo>
                  <a:lnTo>
                    <a:pt x="3218" y="119"/>
                  </a:lnTo>
                  <a:lnTo>
                    <a:pt x="3219" y="115"/>
                  </a:lnTo>
                  <a:lnTo>
                    <a:pt x="3220" y="122"/>
                  </a:lnTo>
                  <a:lnTo>
                    <a:pt x="3222" y="123"/>
                  </a:lnTo>
                  <a:lnTo>
                    <a:pt x="3223" y="120"/>
                  </a:lnTo>
                  <a:lnTo>
                    <a:pt x="3224" y="123"/>
                  </a:lnTo>
                  <a:lnTo>
                    <a:pt x="3225" y="117"/>
                  </a:lnTo>
                  <a:lnTo>
                    <a:pt x="3226" y="119"/>
                  </a:lnTo>
                  <a:lnTo>
                    <a:pt x="3227" y="121"/>
                  </a:lnTo>
                  <a:lnTo>
                    <a:pt x="3229" y="113"/>
                  </a:lnTo>
                  <a:lnTo>
                    <a:pt x="3230" y="123"/>
                  </a:lnTo>
                  <a:lnTo>
                    <a:pt x="3231" y="121"/>
                  </a:lnTo>
                  <a:lnTo>
                    <a:pt x="3232" y="120"/>
                  </a:lnTo>
                  <a:lnTo>
                    <a:pt x="3233" y="121"/>
                  </a:lnTo>
                  <a:lnTo>
                    <a:pt x="3234" y="115"/>
                  </a:lnTo>
                  <a:lnTo>
                    <a:pt x="3235" y="93"/>
                  </a:lnTo>
                  <a:lnTo>
                    <a:pt x="3237" y="103"/>
                  </a:lnTo>
                  <a:lnTo>
                    <a:pt x="3238" y="94"/>
                  </a:lnTo>
                  <a:lnTo>
                    <a:pt x="3239" y="113"/>
                  </a:lnTo>
                  <a:lnTo>
                    <a:pt x="3240" y="107"/>
                  </a:lnTo>
                  <a:lnTo>
                    <a:pt x="3241" y="113"/>
                  </a:lnTo>
                  <a:lnTo>
                    <a:pt x="3242" y="120"/>
                  </a:lnTo>
                  <a:lnTo>
                    <a:pt x="3243" y="113"/>
                  </a:lnTo>
                  <a:lnTo>
                    <a:pt x="3245" y="117"/>
                  </a:lnTo>
                  <a:lnTo>
                    <a:pt x="3246" y="122"/>
                  </a:lnTo>
                  <a:lnTo>
                    <a:pt x="3247" y="113"/>
                  </a:lnTo>
                  <a:lnTo>
                    <a:pt x="3248" y="123"/>
                  </a:lnTo>
                  <a:lnTo>
                    <a:pt x="3249" y="117"/>
                  </a:lnTo>
                  <a:lnTo>
                    <a:pt x="3251" y="119"/>
                  </a:lnTo>
                  <a:lnTo>
                    <a:pt x="3252" y="107"/>
                  </a:lnTo>
                  <a:lnTo>
                    <a:pt x="3253" y="117"/>
                  </a:lnTo>
                  <a:lnTo>
                    <a:pt x="3254" y="115"/>
                  </a:lnTo>
                  <a:lnTo>
                    <a:pt x="3255" y="117"/>
                  </a:lnTo>
                  <a:lnTo>
                    <a:pt x="3256" y="116"/>
                  </a:lnTo>
                  <a:lnTo>
                    <a:pt x="3258" y="108"/>
                  </a:lnTo>
                  <a:lnTo>
                    <a:pt x="3259" y="119"/>
                  </a:lnTo>
                  <a:lnTo>
                    <a:pt x="3260" y="119"/>
                  </a:lnTo>
                  <a:lnTo>
                    <a:pt x="3261" y="120"/>
                  </a:lnTo>
                  <a:lnTo>
                    <a:pt x="3262" y="121"/>
                  </a:lnTo>
                  <a:lnTo>
                    <a:pt x="3263" y="121"/>
                  </a:lnTo>
                  <a:lnTo>
                    <a:pt x="3265" y="121"/>
                  </a:lnTo>
                  <a:lnTo>
                    <a:pt x="3266" y="117"/>
                  </a:lnTo>
                  <a:lnTo>
                    <a:pt x="3267" y="116"/>
                  </a:lnTo>
                  <a:lnTo>
                    <a:pt x="3268" y="116"/>
                  </a:lnTo>
                  <a:lnTo>
                    <a:pt x="3269" y="117"/>
                  </a:lnTo>
                  <a:lnTo>
                    <a:pt x="3270" y="119"/>
                  </a:lnTo>
                  <a:lnTo>
                    <a:pt x="3271" y="113"/>
                  </a:lnTo>
                  <a:lnTo>
                    <a:pt x="3273" y="120"/>
                  </a:lnTo>
                  <a:lnTo>
                    <a:pt x="3274" y="116"/>
                  </a:lnTo>
                  <a:lnTo>
                    <a:pt x="3275" y="121"/>
                  </a:lnTo>
                  <a:lnTo>
                    <a:pt x="3276" y="120"/>
                  </a:lnTo>
                  <a:lnTo>
                    <a:pt x="3277" y="118"/>
                  </a:lnTo>
                  <a:lnTo>
                    <a:pt x="3278" y="119"/>
                  </a:lnTo>
                  <a:lnTo>
                    <a:pt x="3279" y="117"/>
                  </a:lnTo>
                  <a:lnTo>
                    <a:pt x="3281" y="123"/>
                  </a:lnTo>
                  <a:lnTo>
                    <a:pt x="3282" y="121"/>
                  </a:lnTo>
                  <a:lnTo>
                    <a:pt x="3283" y="120"/>
                  </a:lnTo>
                  <a:lnTo>
                    <a:pt x="3284" y="120"/>
                  </a:lnTo>
                  <a:lnTo>
                    <a:pt x="3285" y="115"/>
                  </a:lnTo>
                  <a:lnTo>
                    <a:pt x="3286" y="117"/>
                  </a:lnTo>
                  <a:lnTo>
                    <a:pt x="3288" y="116"/>
                  </a:lnTo>
                  <a:lnTo>
                    <a:pt x="3289" y="109"/>
                  </a:lnTo>
                  <a:lnTo>
                    <a:pt x="3290" y="121"/>
                  </a:lnTo>
                  <a:lnTo>
                    <a:pt x="3291" y="112"/>
                  </a:lnTo>
                  <a:lnTo>
                    <a:pt x="3292" y="124"/>
                  </a:lnTo>
                  <a:lnTo>
                    <a:pt x="3293" y="115"/>
                  </a:lnTo>
                  <a:lnTo>
                    <a:pt x="3295" y="114"/>
                  </a:lnTo>
                  <a:lnTo>
                    <a:pt x="3296" y="114"/>
                  </a:lnTo>
                  <a:lnTo>
                    <a:pt x="3297" y="117"/>
                  </a:lnTo>
                  <a:lnTo>
                    <a:pt x="3298" y="117"/>
                  </a:lnTo>
                  <a:lnTo>
                    <a:pt x="3299" y="117"/>
                  </a:lnTo>
                  <a:lnTo>
                    <a:pt x="3300" y="117"/>
                  </a:lnTo>
                  <a:lnTo>
                    <a:pt x="3302" y="123"/>
                  </a:lnTo>
                  <a:lnTo>
                    <a:pt x="3303" y="113"/>
                  </a:lnTo>
                  <a:lnTo>
                    <a:pt x="3304" y="116"/>
                  </a:lnTo>
                  <a:lnTo>
                    <a:pt x="3305" y="115"/>
                  </a:lnTo>
                  <a:lnTo>
                    <a:pt x="3306" y="113"/>
                  </a:lnTo>
                  <a:lnTo>
                    <a:pt x="3307" y="118"/>
                  </a:lnTo>
                  <a:lnTo>
                    <a:pt x="3309" y="125"/>
                  </a:lnTo>
                  <a:lnTo>
                    <a:pt x="3310" y="123"/>
                  </a:lnTo>
                  <a:lnTo>
                    <a:pt x="3311" y="122"/>
                  </a:lnTo>
                  <a:lnTo>
                    <a:pt x="3312" y="117"/>
                  </a:lnTo>
                  <a:lnTo>
                    <a:pt x="3313" y="119"/>
                  </a:lnTo>
                  <a:lnTo>
                    <a:pt x="3314" y="123"/>
                  </a:lnTo>
                  <a:lnTo>
                    <a:pt x="3316" y="85"/>
                  </a:lnTo>
                  <a:lnTo>
                    <a:pt x="3317" y="75"/>
                  </a:lnTo>
                  <a:lnTo>
                    <a:pt x="3318" y="81"/>
                  </a:lnTo>
                  <a:lnTo>
                    <a:pt x="3319" y="83"/>
                  </a:lnTo>
                  <a:lnTo>
                    <a:pt x="3320" y="86"/>
                  </a:lnTo>
                  <a:lnTo>
                    <a:pt x="3321" y="98"/>
                  </a:lnTo>
                  <a:lnTo>
                    <a:pt x="3322" y="100"/>
                  </a:lnTo>
                  <a:lnTo>
                    <a:pt x="3324" y="100"/>
                  </a:lnTo>
                  <a:lnTo>
                    <a:pt x="3325" y="107"/>
                  </a:lnTo>
                  <a:lnTo>
                    <a:pt x="3326" y="113"/>
                  </a:lnTo>
                  <a:lnTo>
                    <a:pt x="3327" y="110"/>
                  </a:lnTo>
                  <a:lnTo>
                    <a:pt x="3328" y="115"/>
                  </a:lnTo>
                  <a:lnTo>
                    <a:pt x="3329" y="109"/>
                  </a:lnTo>
                  <a:lnTo>
                    <a:pt x="3330" y="94"/>
                  </a:lnTo>
                  <a:lnTo>
                    <a:pt x="3332" y="90"/>
                  </a:lnTo>
                  <a:lnTo>
                    <a:pt x="3333" y="86"/>
                  </a:lnTo>
                  <a:lnTo>
                    <a:pt x="3334" y="80"/>
                  </a:lnTo>
                  <a:lnTo>
                    <a:pt x="3335" y="88"/>
                  </a:lnTo>
                  <a:lnTo>
                    <a:pt x="3336" y="92"/>
                  </a:lnTo>
                  <a:lnTo>
                    <a:pt x="3338" y="94"/>
                  </a:lnTo>
                  <a:lnTo>
                    <a:pt x="3339" y="85"/>
                  </a:lnTo>
                  <a:lnTo>
                    <a:pt x="3340" y="96"/>
                  </a:lnTo>
                  <a:lnTo>
                    <a:pt x="3341" y="104"/>
                  </a:lnTo>
                  <a:lnTo>
                    <a:pt x="3342" y="99"/>
                  </a:lnTo>
                  <a:lnTo>
                    <a:pt x="3343" y="99"/>
                  </a:lnTo>
                  <a:lnTo>
                    <a:pt x="3345" y="111"/>
                  </a:lnTo>
                  <a:lnTo>
                    <a:pt x="3346" y="103"/>
                  </a:lnTo>
                  <a:lnTo>
                    <a:pt x="3347" y="115"/>
                  </a:lnTo>
                  <a:lnTo>
                    <a:pt x="3348" y="106"/>
                  </a:lnTo>
                  <a:lnTo>
                    <a:pt x="3349" y="106"/>
                  </a:lnTo>
                  <a:lnTo>
                    <a:pt x="3350" y="116"/>
                  </a:lnTo>
                  <a:lnTo>
                    <a:pt x="3352" y="105"/>
                  </a:lnTo>
                  <a:lnTo>
                    <a:pt x="3353" y="100"/>
                  </a:lnTo>
                  <a:lnTo>
                    <a:pt x="3354" y="101"/>
                  </a:lnTo>
                  <a:lnTo>
                    <a:pt x="3355" y="111"/>
                  </a:lnTo>
                  <a:lnTo>
                    <a:pt x="3356" y="107"/>
                  </a:lnTo>
                  <a:lnTo>
                    <a:pt x="3357" y="109"/>
                  </a:lnTo>
                  <a:lnTo>
                    <a:pt x="3358" y="113"/>
                  </a:lnTo>
                  <a:lnTo>
                    <a:pt x="3360" y="112"/>
                  </a:lnTo>
                  <a:lnTo>
                    <a:pt x="3361" y="111"/>
                  </a:lnTo>
                  <a:lnTo>
                    <a:pt x="3362" y="113"/>
                  </a:lnTo>
                  <a:lnTo>
                    <a:pt x="3363" y="117"/>
                  </a:lnTo>
                  <a:lnTo>
                    <a:pt x="3364" y="118"/>
                  </a:lnTo>
                  <a:lnTo>
                    <a:pt x="3365" y="119"/>
                  </a:lnTo>
                  <a:lnTo>
                    <a:pt x="3366" y="118"/>
                  </a:lnTo>
                  <a:lnTo>
                    <a:pt x="3368" y="119"/>
                  </a:lnTo>
                  <a:lnTo>
                    <a:pt x="3369" y="112"/>
                  </a:lnTo>
                  <a:lnTo>
                    <a:pt x="3370" y="114"/>
                  </a:lnTo>
                  <a:lnTo>
                    <a:pt x="3371" y="111"/>
                  </a:lnTo>
                  <a:lnTo>
                    <a:pt x="3372" y="115"/>
                  </a:lnTo>
                  <a:lnTo>
                    <a:pt x="3373" y="117"/>
                  </a:lnTo>
                  <a:lnTo>
                    <a:pt x="3375" y="119"/>
                  </a:lnTo>
                  <a:lnTo>
                    <a:pt x="3376" y="98"/>
                  </a:lnTo>
                  <a:lnTo>
                    <a:pt x="3377" y="78"/>
                  </a:lnTo>
                  <a:lnTo>
                    <a:pt x="3378" y="94"/>
                  </a:lnTo>
                  <a:lnTo>
                    <a:pt x="3379" y="102"/>
                  </a:lnTo>
                  <a:lnTo>
                    <a:pt x="3380" y="100"/>
                  </a:lnTo>
                  <a:lnTo>
                    <a:pt x="3382" y="111"/>
                  </a:lnTo>
                  <a:lnTo>
                    <a:pt x="3383" y="99"/>
                  </a:lnTo>
                  <a:lnTo>
                    <a:pt x="3384" y="113"/>
                  </a:lnTo>
                  <a:lnTo>
                    <a:pt x="3385" y="110"/>
                  </a:lnTo>
                  <a:lnTo>
                    <a:pt x="3386" y="119"/>
                  </a:lnTo>
                  <a:lnTo>
                    <a:pt x="3387" y="114"/>
                  </a:lnTo>
                  <a:lnTo>
                    <a:pt x="3389" y="115"/>
                  </a:lnTo>
                  <a:lnTo>
                    <a:pt x="3390" y="119"/>
                  </a:lnTo>
                  <a:lnTo>
                    <a:pt x="3391" y="117"/>
                  </a:lnTo>
                  <a:lnTo>
                    <a:pt x="3392" y="120"/>
                  </a:lnTo>
                  <a:lnTo>
                    <a:pt x="3393" y="123"/>
                  </a:lnTo>
                  <a:lnTo>
                    <a:pt x="3394" y="116"/>
                  </a:lnTo>
                  <a:lnTo>
                    <a:pt x="3396" y="124"/>
                  </a:lnTo>
                  <a:lnTo>
                    <a:pt x="3397" y="123"/>
                  </a:lnTo>
                  <a:lnTo>
                    <a:pt x="3398" y="117"/>
                  </a:lnTo>
                  <a:lnTo>
                    <a:pt x="3399" y="120"/>
                  </a:lnTo>
                  <a:lnTo>
                    <a:pt x="3400" y="114"/>
                  </a:lnTo>
                  <a:lnTo>
                    <a:pt x="3401" y="107"/>
                  </a:lnTo>
                  <a:lnTo>
                    <a:pt x="3402" y="78"/>
                  </a:lnTo>
                  <a:lnTo>
                    <a:pt x="3404" y="80"/>
                  </a:lnTo>
                  <a:lnTo>
                    <a:pt x="3405" y="49"/>
                  </a:lnTo>
                  <a:lnTo>
                    <a:pt x="3406" y="70"/>
                  </a:lnTo>
                  <a:lnTo>
                    <a:pt x="3407" y="91"/>
                  </a:lnTo>
                  <a:lnTo>
                    <a:pt x="3408" y="84"/>
                  </a:lnTo>
                  <a:lnTo>
                    <a:pt x="3409" y="86"/>
                  </a:lnTo>
                  <a:lnTo>
                    <a:pt x="3411" y="89"/>
                  </a:lnTo>
                  <a:lnTo>
                    <a:pt x="3412" y="90"/>
                  </a:lnTo>
                  <a:lnTo>
                    <a:pt x="3413" y="92"/>
                  </a:lnTo>
                  <a:lnTo>
                    <a:pt x="3414" y="101"/>
                  </a:lnTo>
                  <a:lnTo>
                    <a:pt x="3415" y="79"/>
                  </a:lnTo>
                  <a:lnTo>
                    <a:pt x="3416" y="83"/>
                  </a:lnTo>
                  <a:lnTo>
                    <a:pt x="3417" y="107"/>
                  </a:lnTo>
                  <a:lnTo>
                    <a:pt x="3419" y="98"/>
                  </a:lnTo>
                  <a:lnTo>
                    <a:pt x="3420" y="105"/>
                  </a:lnTo>
                  <a:lnTo>
                    <a:pt x="3421" y="109"/>
                  </a:lnTo>
                  <a:lnTo>
                    <a:pt x="3422" y="109"/>
                  </a:lnTo>
                  <a:lnTo>
                    <a:pt x="3423" y="105"/>
                  </a:lnTo>
                  <a:lnTo>
                    <a:pt x="3424" y="117"/>
                  </a:lnTo>
                  <a:lnTo>
                    <a:pt x="3426" y="109"/>
                  </a:lnTo>
                  <a:lnTo>
                    <a:pt x="3427" y="115"/>
                  </a:lnTo>
                  <a:lnTo>
                    <a:pt x="3428" y="115"/>
                  </a:lnTo>
                  <a:lnTo>
                    <a:pt x="3429" y="114"/>
                  </a:lnTo>
                  <a:lnTo>
                    <a:pt x="3430" y="123"/>
                  </a:lnTo>
                  <a:lnTo>
                    <a:pt x="3432" y="126"/>
                  </a:lnTo>
                  <a:lnTo>
                    <a:pt x="3433" y="122"/>
                  </a:lnTo>
                  <a:lnTo>
                    <a:pt x="3434" y="112"/>
                  </a:lnTo>
                  <a:lnTo>
                    <a:pt x="3435" y="128"/>
                  </a:lnTo>
                  <a:lnTo>
                    <a:pt x="3436" y="115"/>
                  </a:lnTo>
                  <a:lnTo>
                    <a:pt x="3437" y="114"/>
                  </a:lnTo>
                  <a:lnTo>
                    <a:pt x="3439" y="120"/>
                  </a:lnTo>
                  <a:lnTo>
                    <a:pt x="3440" y="113"/>
                  </a:lnTo>
                  <a:lnTo>
                    <a:pt x="3441" y="124"/>
                  </a:lnTo>
                  <a:lnTo>
                    <a:pt x="3442" y="119"/>
                  </a:lnTo>
                  <a:lnTo>
                    <a:pt x="3443" y="118"/>
                  </a:lnTo>
                  <a:lnTo>
                    <a:pt x="3444" y="115"/>
                  </a:lnTo>
                  <a:lnTo>
                    <a:pt x="3445" y="115"/>
                  </a:lnTo>
                  <a:lnTo>
                    <a:pt x="3447" y="116"/>
                  </a:lnTo>
                  <a:lnTo>
                    <a:pt x="3448" y="111"/>
                  </a:lnTo>
                  <a:lnTo>
                    <a:pt x="3449" y="118"/>
                  </a:lnTo>
                  <a:lnTo>
                    <a:pt x="3450" y="123"/>
                  </a:lnTo>
                  <a:lnTo>
                    <a:pt x="3451" y="117"/>
                  </a:lnTo>
                  <a:lnTo>
                    <a:pt x="3452" y="125"/>
                  </a:lnTo>
                  <a:lnTo>
                    <a:pt x="3453" y="121"/>
                  </a:lnTo>
                  <a:lnTo>
                    <a:pt x="3455" y="116"/>
                  </a:lnTo>
                  <a:lnTo>
                    <a:pt x="3456" y="118"/>
                  </a:lnTo>
                  <a:lnTo>
                    <a:pt x="3457" y="116"/>
                  </a:lnTo>
                  <a:lnTo>
                    <a:pt x="3458" y="111"/>
                  </a:lnTo>
                  <a:lnTo>
                    <a:pt x="3459" y="114"/>
                  </a:lnTo>
                  <a:lnTo>
                    <a:pt x="3460" y="115"/>
                  </a:lnTo>
                  <a:lnTo>
                    <a:pt x="3462" y="117"/>
                  </a:lnTo>
                  <a:lnTo>
                    <a:pt x="3463" y="122"/>
                  </a:lnTo>
                  <a:lnTo>
                    <a:pt x="3464" y="123"/>
                  </a:lnTo>
                  <a:lnTo>
                    <a:pt x="3465" y="109"/>
                  </a:lnTo>
                  <a:lnTo>
                    <a:pt x="3466" y="113"/>
                  </a:lnTo>
                  <a:lnTo>
                    <a:pt x="3467" y="121"/>
                  </a:lnTo>
                  <a:lnTo>
                    <a:pt x="3469" y="119"/>
                  </a:lnTo>
                  <a:lnTo>
                    <a:pt x="3470" y="116"/>
                  </a:lnTo>
                  <a:lnTo>
                    <a:pt x="3471" y="113"/>
                  </a:lnTo>
                  <a:lnTo>
                    <a:pt x="3472" y="117"/>
                  </a:lnTo>
                  <a:lnTo>
                    <a:pt x="3473" y="121"/>
                  </a:lnTo>
                  <a:lnTo>
                    <a:pt x="3474" y="114"/>
                  </a:lnTo>
                  <a:lnTo>
                    <a:pt x="3476" y="121"/>
                  </a:lnTo>
                  <a:lnTo>
                    <a:pt x="3477" y="123"/>
                  </a:lnTo>
                  <a:lnTo>
                    <a:pt x="3478" y="117"/>
                  </a:lnTo>
                  <a:lnTo>
                    <a:pt x="3478" y="117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67" name="Freeform 16">
              <a:extLst>
                <a:ext uri="{FF2B5EF4-FFF2-40B4-BE49-F238E27FC236}">
                  <a16:creationId xmlns:a16="http://schemas.microsoft.com/office/drawing/2014/main" id="{1B4629A9-6B97-4FBF-B638-8BC5D4528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5317" y="25379267"/>
              <a:ext cx="5521325" cy="157162"/>
            </a:xfrm>
            <a:custGeom>
              <a:avLst/>
              <a:gdLst>
                <a:gd name="T0" fmla="*/ 53 w 3478"/>
                <a:gd name="T1" fmla="*/ 86 h 99"/>
                <a:gd name="T2" fmla="*/ 108 w 3478"/>
                <a:gd name="T3" fmla="*/ 84 h 99"/>
                <a:gd name="T4" fmla="*/ 162 w 3478"/>
                <a:gd name="T5" fmla="*/ 85 h 99"/>
                <a:gd name="T6" fmla="*/ 217 w 3478"/>
                <a:gd name="T7" fmla="*/ 81 h 99"/>
                <a:gd name="T8" fmla="*/ 271 w 3478"/>
                <a:gd name="T9" fmla="*/ 82 h 99"/>
                <a:gd name="T10" fmla="*/ 326 w 3478"/>
                <a:gd name="T11" fmla="*/ 78 h 99"/>
                <a:gd name="T12" fmla="*/ 380 w 3478"/>
                <a:gd name="T13" fmla="*/ 69 h 99"/>
                <a:gd name="T14" fmla="*/ 435 w 3478"/>
                <a:gd name="T15" fmla="*/ 83 h 99"/>
                <a:gd name="T16" fmla="*/ 489 w 3478"/>
                <a:gd name="T17" fmla="*/ 87 h 99"/>
                <a:gd name="T18" fmla="*/ 544 w 3478"/>
                <a:gd name="T19" fmla="*/ 86 h 99"/>
                <a:gd name="T20" fmla="*/ 598 w 3478"/>
                <a:gd name="T21" fmla="*/ 84 h 99"/>
                <a:gd name="T22" fmla="*/ 653 w 3478"/>
                <a:gd name="T23" fmla="*/ 84 h 99"/>
                <a:gd name="T24" fmla="*/ 707 w 3478"/>
                <a:gd name="T25" fmla="*/ 82 h 99"/>
                <a:gd name="T26" fmla="*/ 762 w 3478"/>
                <a:gd name="T27" fmla="*/ 75 h 99"/>
                <a:gd name="T28" fmla="*/ 816 w 3478"/>
                <a:gd name="T29" fmla="*/ 85 h 99"/>
                <a:gd name="T30" fmla="*/ 871 w 3478"/>
                <a:gd name="T31" fmla="*/ 72 h 99"/>
                <a:gd name="T32" fmla="*/ 925 w 3478"/>
                <a:gd name="T33" fmla="*/ 82 h 99"/>
                <a:gd name="T34" fmla="*/ 980 w 3478"/>
                <a:gd name="T35" fmla="*/ 82 h 99"/>
                <a:gd name="T36" fmla="*/ 1034 w 3478"/>
                <a:gd name="T37" fmla="*/ 82 h 99"/>
                <a:gd name="T38" fmla="*/ 1089 w 3478"/>
                <a:gd name="T39" fmla="*/ 80 h 99"/>
                <a:gd name="T40" fmla="*/ 1143 w 3478"/>
                <a:gd name="T41" fmla="*/ 83 h 99"/>
                <a:gd name="T42" fmla="*/ 1198 w 3478"/>
                <a:gd name="T43" fmla="*/ 82 h 99"/>
                <a:gd name="T44" fmla="*/ 1252 w 3478"/>
                <a:gd name="T45" fmla="*/ 82 h 99"/>
                <a:gd name="T46" fmla="*/ 1307 w 3478"/>
                <a:gd name="T47" fmla="*/ 83 h 99"/>
                <a:gd name="T48" fmla="*/ 1361 w 3478"/>
                <a:gd name="T49" fmla="*/ 80 h 99"/>
                <a:gd name="T50" fmla="*/ 1416 w 3478"/>
                <a:gd name="T51" fmla="*/ 82 h 99"/>
                <a:gd name="T52" fmla="*/ 1470 w 3478"/>
                <a:gd name="T53" fmla="*/ 82 h 99"/>
                <a:gd name="T54" fmla="*/ 1525 w 3478"/>
                <a:gd name="T55" fmla="*/ 88 h 99"/>
                <a:gd name="T56" fmla="*/ 1579 w 3478"/>
                <a:gd name="T57" fmla="*/ 85 h 99"/>
                <a:gd name="T58" fmla="*/ 1634 w 3478"/>
                <a:gd name="T59" fmla="*/ 90 h 99"/>
                <a:gd name="T60" fmla="*/ 1688 w 3478"/>
                <a:gd name="T61" fmla="*/ 78 h 99"/>
                <a:gd name="T62" fmla="*/ 1743 w 3478"/>
                <a:gd name="T63" fmla="*/ 77 h 99"/>
                <a:gd name="T64" fmla="*/ 1797 w 3478"/>
                <a:gd name="T65" fmla="*/ 87 h 99"/>
                <a:gd name="T66" fmla="*/ 1852 w 3478"/>
                <a:gd name="T67" fmla="*/ 84 h 99"/>
                <a:gd name="T68" fmla="*/ 1906 w 3478"/>
                <a:gd name="T69" fmla="*/ 80 h 99"/>
                <a:gd name="T70" fmla="*/ 1961 w 3478"/>
                <a:gd name="T71" fmla="*/ 85 h 99"/>
                <a:gd name="T72" fmla="*/ 2016 w 3478"/>
                <a:gd name="T73" fmla="*/ 88 h 99"/>
                <a:gd name="T74" fmla="*/ 2070 w 3478"/>
                <a:gd name="T75" fmla="*/ 90 h 99"/>
                <a:gd name="T76" fmla="*/ 2124 w 3478"/>
                <a:gd name="T77" fmla="*/ 85 h 99"/>
                <a:gd name="T78" fmla="*/ 2179 w 3478"/>
                <a:gd name="T79" fmla="*/ 90 h 99"/>
                <a:gd name="T80" fmla="*/ 2234 w 3478"/>
                <a:gd name="T81" fmla="*/ 94 h 99"/>
                <a:gd name="T82" fmla="*/ 2288 w 3478"/>
                <a:gd name="T83" fmla="*/ 84 h 99"/>
                <a:gd name="T84" fmla="*/ 2342 w 3478"/>
                <a:gd name="T85" fmla="*/ 88 h 99"/>
                <a:gd name="T86" fmla="*/ 2397 w 3478"/>
                <a:gd name="T87" fmla="*/ 85 h 99"/>
                <a:gd name="T88" fmla="*/ 2452 w 3478"/>
                <a:gd name="T89" fmla="*/ 94 h 99"/>
                <a:gd name="T90" fmla="*/ 2506 w 3478"/>
                <a:gd name="T91" fmla="*/ 88 h 99"/>
                <a:gd name="T92" fmla="*/ 2560 w 3478"/>
                <a:gd name="T93" fmla="*/ 80 h 99"/>
                <a:gd name="T94" fmla="*/ 2615 w 3478"/>
                <a:gd name="T95" fmla="*/ 92 h 99"/>
                <a:gd name="T96" fmla="*/ 2670 w 3478"/>
                <a:gd name="T97" fmla="*/ 88 h 99"/>
                <a:gd name="T98" fmla="*/ 2724 w 3478"/>
                <a:gd name="T99" fmla="*/ 87 h 99"/>
                <a:gd name="T100" fmla="*/ 2779 w 3478"/>
                <a:gd name="T101" fmla="*/ 82 h 99"/>
                <a:gd name="T102" fmla="*/ 2833 w 3478"/>
                <a:gd name="T103" fmla="*/ 77 h 99"/>
                <a:gd name="T104" fmla="*/ 2888 w 3478"/>
                <a:gd name="T105" fmla="*/ 94 h 99"/>
                <a:gd name="T106" fmla="*/ 2942 w 3478"/>
                <a:gd name="T107" fmla="*/ 81 h 99"/>
                <a:gd name="T108" fmla="*/ 2997 w 3478"/>
                <a:gd name="T109" fmla="*/ 83 h 99"/>
                <a:gd name="T110" fmla="*/ 3051 w 3478"/>
                <a:gd name="T111" fmla="*/ 91 h 99"/>
                <a:gd name="T112" fmla="*/ 3106 w 3478"/>
                <a:gd name="T113" fmla="*/ 80 h 99"/>
                <a:gd name="T114" fmla="*/ 3160 w 3478"/>
                <a:gd name="T115" fmla="*/ 91 h 99"/>
                <a:gd name="T116" fmla="*/ 3215 w 3478"/>
                <a:gd name="T117" fmla="*/ 88 h 99"/>
                <a:gd name="T118" fmla="*/ 3269 w 3478"/>
                <a:gd name="T119" fmla="*/ 73 h 99"/>
                <a:gd name="T120" fmla="*/ 3324 w 3478"/>
                <a:gd name="T121" fmla="*/ 83 h 99"/>
                <a:gd name="T122" fmla="*/ 3378 w 3478"/>
                <a:gd name="T123" fmla="*/ 88 h 99"/>
                <a:gd name="T124" fmla="*/ 3433 w 3478"/>
                <a:gd name="T125" fmla="*/ 7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8" h="99">
                  <a:moveTo>
                    <a:pt x="0" y="84"/>
                  </a:moveTo>
                  <a:lnTo>
                    <a:pt x="1" y="85"/>
                  </a:lnTo>
                  <a:lnTo>
                    <a:pt x="2" y="83"/>
                  </a:lnTo>
                  <a:lnTo>
                    <a:pt x="3" y="84"/>
                  </a:lnTo>
                  <a:lnTo>
                    <a:pt x="5" y="86"/>
                  </a:lnTo>
                  <a:lnTo>
                    <a:pt x="6" y="87"/>
                  </a:lnTo>
                  <a:lnTo>
                    <a:pt x="7" y="81"/>
                  </a:lnTo>
                  <a:lnTo>
                    <a:pt x="8" y="80"/>
                  </a:lnTo>
                  <a:lnTo>
                    <a:pt x="9" y="87"/>
                  </a:lnTo>
                  <a:lnTo>
                    <a:pt x="10" y="77"/>
                  </a:lnTo>
                  <a:lnTo>
                    <a:pt x="11" y="85"/>
                  </a:lnTo>
                  <a:lnTo>
                    <a:pt x="13" y="81"/>
                  </a:lnTo>
                  <a:lnTo>
                    <a:pt x="14" y="81"/>
                  </a:lnTo>
                  <a:lnTo>
                    <a:pt x="15" y="88"/>
                  </a:lnTo>
                  <a:lnTo>
                    <a:pt x="16" y="81"/>
                  </a:lnTo>
                  <a:lnTo>
                    <a:pt x="17" y="89"/>
                  </a:lnTo>
                  <a:lnTo>
                    <a:pt x="18" y="80"/>
                  </a:lnTo>
                  <a:lnTo>
                    <a:pt x="19" y="67"/>
                  </a:lnTo>
                  <a:lnTo>
                    <a:pt x="21" y="58"/>
                  </a:lnTo>
                  <a:lnTo>
                    <a:pt x="22" y="61"/>
                  </a:lnTo>
                  <a:lnTo>
                    <a:pt x="23" y="75"/>
                  </a:lnTo>
                  <a:lnTo>
                    <a:pt x="24" y="81"/>
                  </a:lnTo>
                  <a:lnTo>
                    <a:pt x="25" y="84"/>
                  </a:lnTo>
                  <a:lnTo>
                    <a:pt x="26" y="78"/>
                  </a:lnTo>
                  <a:lnTo>
                    <a:pt x="28" y="89"/>
                  </a:lnTo>
                  <a:lnTo>
                    <a:pt x="29" y="89"/>
                  </a:lnTo>
                  <a:lnTo>
                    <a:pt x="30" y="90"/>
                  </a:lnTo>
                  <a:lnTo>
                    <a:pt x="31" y="92"/>
                  </a:lnTo>
                  <a:lnTo>
                    <a:pt x="32" y="83"/>
                  </a:lnTo>
                  <a:lnTo>
                    <a:pt x="34" y="90"/>
                  </a:lnTo>
                  <a:lnTo>
                    <a:pt x="35" y="84"/>
                  </a:lnTo>
                  <a:lnTo>
                    <a:pt x="36" y="77"/>
                  </a:lnTo>
                  <a:lnTo>
                    <a:pt x="37" y="87"/>
                  </a:lnTo>
                  <a:lnTo>
                    <a:pt x="38" y="86"/>
                  </a:lnTo>
                  <a:lnTo>
                    <a:pt x="39" y="89"/>
                  </a:lnTo>
                  <a:lnTo>
                    <a:pt x="41" y="81"/>
                  </a:lnTo>
                  <a:lnTo>
                    <a:pt x="42" y="82"/>
                  </a:lnTo>
                  <a:lnTo>
                    <a:pt x="43" y="85"/>
                  </a:lnTo>
                  <a:lnTo>
                    <a:pt x="44" y="86"/>
                  </a:lnTo>
                  <a:lnTo>
                    <a:pt x="45" y="93"/>
                  </a:lnTo>
                  <a:lnTo>
                    <a:pt x="46" y="90"/>
                  </a:lnTo>
                  <a:lnTo>
                    <a:pt x="47" y="91"/>
                  </a:lnTo>
                  <a:lnTo>
                    <a:pt x="49" y="89"/>
                  </a:lnTo>
                  <a:lnTo>
                    <a:pt x="50" y="86"/>
                  </a:lnTo>
                  <a:lnTo>
                    <a:pt x="51" y="86"/>
                  </a:lnTo>
                  <a:lnTo>
                    <a:pt x="52" y="78"/>
                  </a:lnTo>
                  <a:lnTo>
                    <a:pt x="53" y="86"/>
                  </a:lnTo>
                  <a:lnTo>
                    <a:pt x="54" y="88"/>
                  </a:lnTo>
                  <a:lnTo>
                    <a:pt x="56" y="79"/>
                  </a:lnTo>
                  <a:lnTo>
                    <a:pt x="57" y="81"/>
                  </a:lnTo>
                  <a:lnTo>
                    <a:pt x="58" y="77"/>
                  </a:lnTo>
                  <a:lnTo>
                    <a:pt x="59" y="39"/>
                  </a:lnTo>
                  <a:lnTo>
                    <a:pt x="60" y="6"/>
                  </a:lnTo>
                  <a:lnTo>
                    <a:pt x="61" y="0"/>
                  </a:lnTo>
                  <a:lnTo>
                    <a:pt x="62" y="14"/>
                  </a:lnTo>
                  <a:lnTo>
                    <a:pt x="64" y="38"/>
                  </a:lnTo>
                  <a:lnTo>
                    <a:pt x="65" y="48"/>
                  </a:lnTo>
                  <a:lnTo>
                    <a:pt x="66" y="56"/>
                  </a:lnTo>
                  <a:lnTo>
                    <a:pt x="67" y="61"/>
                  </a:lnTo>
                  <a:lnTo>
                    <a:pt x="68" y="73"/>
                  </a:lnTo>
                  <a:lnTo>
                    <a:pt x="69" y="85"/>
                  </a:lnTo>
                  <a:lnTo>
                    <a:pt x="71" y="82"/>
                  </a:lnTo>
                  <a:lnTo>
                    <a:pt x="72" y="83"/>
                  </a:lnTo>
                  <a:lnTo>
                    <a:pt x="73" y="71"/>
                  </a:lnTo>
                  <a:lnTo>
                    <a:pt x="74" y="84"/>
                  </a:lnTo>
                  <a:lnTo>
                    <a:pt x="75" y="80"/>
                  </a:lnTo>
                  <a:lnTo>
                    <a:pt x="76" y="80"/>
                  </a:lnTo>
                  <a:lnTo>
                    <a:pt x="78" y="88"/>
                  </a:lnTo>
                  <a:lnTo>
                    <a:pt x="79" y="85"/>
                  </a:lnTo>
                  <a:lnTo>
                    <a:pt x="80" y="84"/>
                  </a:lnTo>
                  <a:lnTo>
                    <a:pt x="81" y="83"/>
                  </a:lnTo>
                  <a:lnTo>
                    <a:pt x="82" y="80"/>
                  </a:lnTo>
                  <a:lnTo>
                    <a:pt x="83" y="78"/>
                  </a:lnTo>
                  <a:lnTo>
                    <a:pt x="85" y="84"/>
                  </a:lnTo>
                  <a:lnTo>
                    <a:pt x="86" y="85"/>
                  </a:lnTo>
                  <a:lnTo>
                    <a:pt x="87" y="87"/>
                  </a:lnTo>
                  <a:lnTo>
                    <a:pt x="88" y="86"/>
                  </a:lnTo>
                  <a:lnTo>
                    <a:pt x="89" y="85"/>
                  </a:lnTo>
                  <a:lnTo>
                    <a:pt x="90" y="87"/>
                  </a:lnTo>
                  <a:lnTo>
                    <a:pt x="92" y="78"/>
                  </a:lnTo>
                  <a:lnTo>
                    <a:pt x="93" y="80"/>
                  </a:lnTo>
                  <a:lnTo>
                    <a:pt x="94" y="80"/>
                  </a:lnTo>
                  <a:lnTo>
                    <a:pt x="95" y="82"/>
                  </a:lnTo>
                  <a:lnTo>
                    <a:pt x="96" y="82"/>
                  </a:lnTo>
                  <a:lnTo>
                    <a:pt x="97" y="80"/>
                  </a:lnTo>
                  <a:lnTo>
                    <a:pt x="98" y="85"/>
                  </a:lnTo>
                  <a:lnTo>
                    <a:pt x="100" y="80"/>
                  </a:lnTo>
                  <a:lnTo>
                    <a:pt x="101" y="87"/>
                  </a:lnTo>
                  <a:lnTo>
                    <a:pt x="102" y="90"/>
                  </a:lnTo>
                  <a:lnTo>
                    <a:pt x="103" y="85"/>
                  </a:lnTo>
                  <a:lnTo>
                    <a:pt x="104" y="94"/>
                  </a:lnTo>
                  <a:lnTo>
                    <a:pt x="105" y="89"/>
                  </a:lnTo>
                  <a:lnTo>
                    <a:pt x="106" y="86"/>
                  </a:lnTo>
                  <a:lnTo>
                    <a:pt x="108" y="84"/>
                  </a:lnTo>
                  <a:lnTo>
                    <a:pt x="109" y="85"/>
                  </a:lnTo>
                  <a:lnTo>
                    <a:pt x="110" y="84"/>
                  </a:lnTo>
                  <a:lnTo>
                    <a:pt x="111" y="84"/>
                  </a:lnTo>
                  <a:lnTo>
                    <a:pt x="112" y="85"/>
                  </a:lnTo>
                  <a:lnTo>
                    <a:pt x="113" y="88"/>
                  </a:lnTo>
                  <a:lnTo>
                    <a:pt x="115" y="83"/>
                  </a:lnTo>
                  <a:lnTo>
                    <a:pt x="116" y="83"/>
                  </a:lnTo>
                  <a:lnTo>
                    <a:pt x="117" y="82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20" y="78"/>
                  </a:lnTo>
                  <a:lnTo>
                    <a:pt x="122" y="85"/>
                  </a:lnTo>
                  <a:lnTo>
                    <a:pt x="123" y="86"/>
                  </a:lnTo>
                  <a:lnTo>
                    <a:pt x="124" y="88"/>
                  </a:lnTo>
                  <a:lnTo>
                    <a:pt x="125" y="89"/>
                  </a:lnTo>
                  <a:lnTo>
                    <a:pt x="126" y="86"/>
                  </a:lnTo>
                  <a:lnTo>
                    <a:pt x="128" y="82"/>
                  </a:lnTo>
                  <a:lnTo>
                    <a:pt x="129" y="83"/>
                  </a:lnTo>
                  <a:lnTo>
                    <a:pt x="130" y="84"/>
                  </a:lnTo>
                  <a:lnTo>
                    <a:pt x="131" y="81"/>
                  </a:lnTo>
                  <a:lnTo>
                    <a:pt x="132" y="90"/>
                  </a:lnTo>
                  <a:lnTo>
                    <a:pt x="133" y="81"/>
                  </a:lnTo>
                  <a:lnTo>
                    <a:pt x="134" y="83"/>
                  </a:lnTo>
                  <a:lnTo>
                    <a:pt x="136" y="82"/>
                  </a:lnTo>
                  <a:lnTo>
                    <a:pt x="137" y="82"/>
                  </a:lnTo>
                  <a:lnTo>
                    <a:pt x="138" y="84"/>
                  </a:lnTo>
                  <a:lnTo>
                    <a:pt x="139" y="81"/>
                  </a:lnTo>
                  <a:lnTo>
                    <a:pt x="140" y="38"/>
                  </a:lnTo>
                  <a:lnTo>
                    <a:pt x="141" y="53"/>
                  </a:lnTo>
                  <a:lnTo>
                    <a:pt x="142" y="25"/>
                  </a:lnTo>
                  <a:lnTo>
                    <a:pt x="144" y="15"/>
                  </a:lnTo>
                  <a:lnTo>
                    <a:pt x="145" y="7"/>
                  </a:lnTo>
                  <a:lnTo>
                    <a:pt x="146" y="19"/>
                  </a:lnTo>
                  <a:lnTo>
                    <a:pt x="147" y="28"/>
                  </a:lnTo>
                  <a:lnTo>
                    <a:pt x="148" y="33"/>
                  </a:lnTo>
                  <a:lnTo>
                    <a:pt x="149" y="38"/>
                  </a:lnTo>
                  <a:lnTo>
                    <a:pt x="151" y="57"/>
                  </a:lnTo>
                  <a:lnTo>
                    <a:pt x="152" y="68"/>
                  </a:lnTo>
                  <a:lnTo>
                    <a:pt x="153" y="79"/>
                  </a:lnTo>
                  <a:lnTo>
                    <a:pt x="154" y="80"/>
                  </a:lnTo>
                  <a:lnTo>
                    <a:pt x="155" y="75"/>
                  </a:lnTo>
                  <a:lnTo>
                    <a:pt x="156" y="78"/>
                  </a:lnTo>
                  <a:lnTo>
                    <a:pt x="158" y="75"/>
                  </a:lnTo>
                  <a:lnTo>
                    <a:pt x="159" y="79"/>
                  </a:lnTo>
                  <a:lnTo>
                    <a:pt x="160" y="74"/>
                  </a:lnTo>
                  <a:lnTo>
                    <a:pt x="161" y="89"/>
                  </a:lnTo>
                  <a:lnTo>
                    <a:pt x="162" y="85"/>
                  </a:lnTo>
                  <a:lnTo>
                    <a:pt x="163" y="87"/>
                  </a:lnTo>
                  <a:lnTo>
                    <a:pt x="165" y="89"/>
                  </a:lnTo>
                  <a:lnTo>
                    <a:pt x="166" y="85"/>
                  </a:lnTo>
                  <a:lnTo>
                    <a:pt x="167" y="80"/>
                  </a:lnTo>
                  <a:lnTo>
                    <a:pt x="168" y="85"/>
                  </a:lnTo>
                  <a:lnTo>
                    <a:pt x="169" y="84"/>
                  </a:lnTo>
                  <a:lnTo>
                    <a:pt x="170" y="94"/>
                  </a:lnTo>
                  <a:lnTo>
                    <a:pt x="172" y="86"/>
                  </a:lnTo>
                  <a:lnTo>
                    <a:pt x="173" y="79"/>
                  </a:lnTo>
                  <a:lnTo>
                    <a:pt x="174" y="82"/>
                  </a:lnTo>
                  <a:lnTo>
                    <a:pt x="175" y="90"/>
                  </a:lnTo>
                  <a:lnTo>
                    <a:pt x="176" y="82"/>
                  </a:lnTo>
                  <a:lnTo>
                    <a:pt x="177" y="85"/>
                  </a:lnTo>
                  <a:lnTo>
                    <a:pt x="179" y="76"/>
                  </a:lnTo>
                  <a:lnTo>
                    <a:pt x="180" y="85"/>
                  </a:lnTo>
                  <a:lnTo>
                    <a:pt x="181" y="85"/>
                  </a:lnTo>
                  <a:lnTo>
                    <a:pt x="182" y="84"/>
                  </a:lnTo>
                  <a:lnTo>
                    <a:pt x="183" y="80"/>
                  </a:lnTo>
                  <a:lnTo>
                    <a:pt x="184" y="82"/>
                  </a:lnTo>
                  <a:lnTo>
                    <a:pt x="185" y="86"/>
                  </a:lnTo>
                  <a:lnTo>
                    <a:pt x="187" y="79"/>
                  </a:lnTo>
                  <a:lnTo>
                    <a:pt x="188" y="85"/>
                  </a:lnTo>
                  <a:lnTo>
                    <a:pt x="189" y="85"/>
                  </a:lnTo>
                  <a:lnTo>
                    <a:pt x="190" y="79"/>
                  </a:lnTo>
                  <a:lnTo>
                    <a:pt x="191" y="84"/>
                  </a:lnTo>
                  <a:lnTo>
                    <a:pt x="192" y="83"/>
                  </a:lnTo>
                  <a:lnTo>
                    <a:pt x="193" y="86"/>
                  </a:lnTo>
                  <a:lnTo>
                    <a:pt x="195" y="84"/>
                  </a:lnTo>
                  <a:lnTo>
                    <a:pt x="196" y="86"/>
                  </a:lnTo>
                  <a:lnTo>
                    <a:pt x="197" y="87"/>
                  </a:lnTo>
                  <a:lnTo>
                    <a:pt x="198" y="77"/>
                  </a:lnTo>
                  <a:lnTo>
                    <a:pt x="199" y="83"/>
                  </a:lnTo>
                  <a:lnTo>
                    <a:pt x="200" y="78"/>
                  </a:lnTo>
                  <a:lnTo>
                    <a:pt x="202" y="75"/>
                  </a:lnTo>
                  <a:lnTo>
                    <a:pt x="203" y="84"/>
                  </a:lnTo>
                  <a:lnTo>
                    <a:pt x="204" y="85"/>
                  </a:lnTo>
                  <a:lnTo>
                    <a:pt x="205" y="89"/>
                  </a:lnTo>
                  <a:lnTo>
                    <a:pt x="206" y="89"/>
                  </a:lnTo>
                  <a:lnTo>
                    <a:pt x="207" y="80"/>
                  </a:lnTo>
                  <a:lnTo>
                    <a:pt x="209" y="82"/>
                  </a:lnTo>
                  <a:lnTo>
                    <a:pt x="210" y="83"/>
                  </a:lnTo>
                  <a:lnTo>
                    <a:pt x="211" y="83"/>
                  </a:lnTo>
                  <a:lnTo>
                    <a:pt x="212" y="80"/>
                  </a:lnTo>
                  <a:lnTo>
                    <a:pt x="213" y="87"/>
                  </a:lnTo>
                  <a:lnTo>
                    <a:pt x="215" y="81"/>
                  </a:lnTo>
                  <a:lnTo>
                    <a:pt x="216" y="75"/>
                  </a:lnTo>
                  <a:lnTo>
                    <a:pt x="217" y="81"/>
                  </a:lnTo>
                  <a:lnTo>
                    <a:pt x="218" y="82"/>
                  </a:lnTo>
                  <a:lnTo>
                    <a:pt x="219" y="90"/>
                  </a:lnTo>
                  <a:lnTo>
                    <a:pt x="220" y="87"/>
                  </a:lnTo>
                  <a:lnTo>
                    <a:pt x="221" y="84"/>
                  </a:lnTo>
                  <a:lnTo>
                    <a:pt x="223" y="82"/>
                  </a:lnTo>
                  <a:lnTo>
                    <a:pt x="224" y="85"/>
                  </a:lnTo>
                  <a:lnTo>
                    <a:pt x="225" y="82"/>
                  </a:lnTo>
                  <a:lnTo>
                    <a:pt x="226" y="86"/>
                  </a:lnTo>
                  <a:lnTo>
                    <a:pt x="227" y="86"/>
                  </a:lnTo>
                  <a:lnTo>
                    <a:pt x="228" y="74"/>
                  </a:lnTo>
                  <a:lnTo>
                    <a:pt x="229" y="78"/>
                  </a:lnTo>
                  <a:lnTo>
                    <a:pt x="231" y="69"/>
                  </a:lnTo>
                  <a:lnTo>
                    <a:pt x="232" y="86"/>
                  </a:lnTo>
                  <a:lnTo>
                    <a:pt x="233" y="79"/>
                  </a:lnTo>
                  <a:lnTo>
                    <a:pt x="234" y="78"/>
                  </a:lnTo>
                  <a:lnTo>
                    <a:pt x="235" y="80"/>
                  </a:lnTo>
                  <a:lnTo>
                    <a:pt x="236" y="85"/>
                  </a:lnTo>
                  <a:lnTo>
                    <a:pt x="238" y="87"/>
                  </a:lnTo>
                  <a:lnTo>
                    <a:pt x="239" y="80"/>
                  </a:lnTo>
                  <a:lnTo>
                    <a:pt x="240" y="83"/>
                  </a:lnTo>
                  <a:lnTo>
                    <a:pt x="241" y="81"/>
                  </a:lnTo>
                  <a:lnTo>
                    <a:pt x="242" y="91"/>
                  </a:lnTo>
                  <a:lnTo>
                    <a:pt x="243" y="85"/>
                  </a:lnTo>
                  <a:lnTo>
                    <a:pt x="245" y="83"/>
                  </a:lnTo>
                  <a:lnTo>
                    <a:pt x="246" y="83"/>
                  </a:lnTo>
                  <a:lnTo>
                    <a:pt x="247" y="89"/>
                  </a:lnTo>
                  <a:lnTo>
                    <a:pt x="248" y="85"/>
                  </a:lnTo>
                  <a:lnTo>
                    <a:pt x="249" y="87"/>
                  </a:lnTo>
                  <a:lnTo>
                    <a:pt x="250" y="83"/>
                  </a:lnTo>
                  <a:lnTo>
                    <a:pt x="252" y="82"/>
                  </a:lnTo>
                  <a:lnTo>
                    <a:pt x="253" y="86"/>
                  </a:lnTo>
                  <a:lnTo>
                    <a:pt x="254" y="85"/>
                  </a:lnTo>
                  <a:lnTo>
                    <a:pt x="255" y="85"/>
                  </a:lnTo>
                  <a:lnTo>
                    <a:pt x="256" y="91"/>
                  </a:lnTo>
                  <a:lnTo>
                    <a:pt x="257" y="85"/>
                  </a:lnTo>
                  <a:lnTo>
                    <a:pt x="259" y="85"/>
                  </a:lnTo>
                  <a:lnTo>
                    <a:pt x="260" y="89"/>
                  </a:lnTo>
                  <a:lnTo>
                    <a:pt x="261" y="89"/>
                  </a:lnTo>
                  <a:lnTo>
                    <a:pt x="262" y="87"/>
                  </a:lnTo>
                  <a:lnTo>
                    <a:pt x="263" y="88"/>
                  </a:lnTo>
                  <a:lnTo>
                    <a:pt x="264" y="85"/>
                  </a:lnTo>
                  <a:lnTo>
                    <a:pt x="265" y="84"/>
                  </a:lnTo>
                  <a:lnTo>
                    <a:pt x="267" y="86"/>
                  </a:lnTo>
                  <a:lnTo>
                    <a:pt x="268" y="84"/>
                  </a:lnTo>
                  <a:lnTo>
                    <a:pt x="269" y="85"/>
                  </a:lnTo>
                  <a:lnTo>
                    <a:pt x="270" y="86"/>
                  </a:lnTo>
                  <a:lnTo>
                    <a:pt x="271" y="82"/>
                  </a:lnTo>
                  <a:lnTo>
                    <a:pt x="272" y="86"/>
                  </a:lnTo>
                  <a:lnTo>
                    <a:pt x="273" y="75"/>
                  </a:lnTo>
                  <a:lnTo>
                    <a:pt x="275" y="85"/>
                  </a:lnTo>
                  <a:lnTo>
                    <a:pt x="276" y="91"/>
                  </a:lnTo>
                  <a:lnTo>
                    <a:pt x="277" y="85"/>
                  </a:lnTo>
                  <a:lnTo>
                    <a:pt x="278" y="92"/>
                  </a:lnTo>
                  <a:lnTo>
                    <a:pt x="279" y="84"/>
                  </a:lnTo>
                  <a:lnTo>
                    <a:pt x="280" y="84"/>
                  </a:lnTo>
                  <a:lnTo>
                    <a:pt x="282" y="83"/>
                  </a:lnTo>
                  <a:lnTo>
                    <a:pt x="283" y="84"/>
                  </a:lnTo>
                  <a:lnTo>
                    <a:pt x="284" y="67"/>
                  </a:lnTo>
                  <a:lnTo>
                    <a:pt x="285" y="65"/>
                  </a:lnTo>
                  <a:lnTo>
                    <a:pt x="286" y="80"/>
                  </a:lnTo>
                  <a:lnTo>
                    <a:pt x="287" y="71"/>
                  </a:lnTo>
                  <a:lnTo>
                    <a:pt x="289" y="81"/>
                  </a:lnTo>
                  <a:lnTo>
                    <a:pt x="290" y="86"/>
                  </a:lnTo>
                  <a:lnTo>
                    <a:pt x="291" y="82"/>
                  </a:lnTo>
                  <a:lnTo>
                    <a:pt x="292" y="84"/>
                  </a:lnTo>
                  <a:lnTo>
                    <a:pt x="293" y="85"/>
                  </a:lnTo>
                  <a:lnTo>
                    <a:pt x="294" y="82"/>
                  </a:lnTo>
                  <a:lnTo>
                    <a:pt x="296" y="90"/>
                  </a:lnTo>
                  <a:lnTo>
                    <a:pt x="297" y="86"/>
                  </a:lnTo>
                  <a:lnTo>
                    <a:pt x="298" y="88"/>
                  </a:lnTo>
                  <a:lnTo>
                    <a:pt x="299" y="81"/>
                  </a:lnTo>
                  <a:lnTo>
                    <a:pt x="300" y="82"/>
                  </a:lnTo>
                  <a:lnTo>
                    <a:pt x="301" y="82"/>
                  </a:lnTo>
                  <a:lnTo>
                    <a:pt x="303" y="78"/>
                  </a:lnTo>
                  <a:lnTo>
                    <a:pt x="304" y="73"/>
                  </a:lnTo>
                  <a:lnTo>
                    <a:pt x="305" y="80"/>
                  </a:lnTo>
                  <a:lnTo>
                    <a:pt x="306" y="88"/>
                  </a:lnTo>
                  <a:lnTo>
                    <a:pt x="307" y="84"/>
                  </a:lnTo>
                  <a:lnTo>
                    <a:pt x="308" y="82"/>
                  </a:lnTo>
                  <a:lnTo>
                    <a:pt x="310" y="86"/>
                  </a:lnTo>
                  <a:lnTo>
                    <a:pt x="311" y="86"/>
                  </a:lnTo>
                  <a:lnTo>
                    <a:pt x="312" y="89"/>
                  </a:lnTo>
                  <a:lnTo>
                    <a:pt x="313" y="87"/>
                  </a:lnTo>
                  <a:lnTo>
                    <a:pt x="314" y="86"/>
                  </a:lnTo>
                  <a:lnTo>
                    <a:pt x="315" y="82"/>
                  </a:lnTo>
                  <a:lnTo>
                    <a:pt x="316" y="86"/>
                  </a:lnTo>
                  <a:lnTo>
                    <a:pt x="318" y="85"/>
                  </a:lnTo>
                  <a:lnTo>
                    <a:pt x="319" y="80"/>
                  </a:lnTo>
                  <a:lnTo>
                    <a:pt x="320" y="84"/>
                  </a:lnTo>
                  <a:lnTo>
                    <a:pt x="321" y="81"/>
                  </a:lnTo>
                  <a:lnTo>
                    <a:pt x="322" y="88"/>
                  </a:lnTo>
                  <a:lnTo>
                    <a:pt x="323" y="85"/>
                  </a:lnTo>
                  <a:lnTo>
                    <a:pt x="325" y="87"/>
                  </a:lnTo>
                  <a:lnTo>
                    <a:pt x="326" y="78"/>
                  </a:lnTo>
                  <a:lnTo>
                    <a:pt x="327" y="72"/>
                  </a:lnTo>
                  <a:lnTo>
                    <a:pt x="328" y="77"/>
                  </a:lnTo>
                  <a:lnTo>
                    <a:pt x="329" y="7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3" y="84"/>
                  </a:lnTo>
                  <a:lnTo>
                    <a:pt x="334" y="84"/>
                  </a:lnTo>
                  <a:lnTo>
                    <a:pt x="335" y="88"/>
                  </a:lnTo>
                  <a:lnTo>
                    <a:pt x="336" y="77"/>
                  </a:lnTo>
                  <a:lnTo>
                    <a:pt x="337" y="92"/>
                  </a:lnTo>
                  <a:lnTo>
                    <a:pt x="339" y="87"/>
                  </a:lnTo>
                  <a:lnTo>
                    <a:pt x="340" y="85"/>
                  </a:lnTo>
                  <a:lnTo>
                    <a:pt x="341" y="88"/>
                  </a:lnTo>
                  <a:lnTo>
                    <a:pt x="342" y="85"/>
                  </a:lnTo>
                  <a:lnTo>
                    <a:pt x="343" y="81"/>
                  </a:lnTo>
                  <a:lnTo>
                    <a:pt x="344" y="90"/>
                  </a:lnTo>
                  <a:lnTo>
                    <a:pt x="346" y="83"/>
                  </a:lnTo>
                  <a:lnTo>
                    <a:pt x="347" y="90"/>
                  </a:lnTo>
                  <a:lnTo>
                    <a:pt x="348" y="84"/>
                  </a:lnTo>
                  <a:lnTo>
                    <a:pt x="349" y="88"/>
                  </a:lnTo>
                  <a:lnTo>
                    <a:pt x="350" y="96"/>
                  </a:lnTo>
                  <a:lnTo>
                    <a:pt x="351" y="86"/>
                  </a:lnTo>
                  <a:lnTo>
                    <a:pt x="352" y="89"/>
                  </a:lnTo>
                  <a:lnTo>
                    <a:pt x="354" y="84"/>
                  </a:lnTo>
                  <a:lnTo>
                    <a:pt x="355" y="86"/>
                  </a:lnTo>
                  <a:lnTo>
                    <a:pt x="356" y="90"/>
                  </a:lnTo>
                  <a:lnTo>
                    <a:pt x="357" y="87"/>
                  </a:lnTo>
                  <a:lnTo>
                    <a:pt x="358" y="91"/>
                  </a:lnTo>
                  <a:lnTo>
                    <a:pt x="359" y="86"/>
                  </a:lnTo>
                  <a:lnTo>
                    <a:pt x="360" y="86"/>
                  </a:lnTo>
                  <a:lnTo>
                    <a:pt x="362" y="81"/>
                  </a:lnTo>
                  <a:lnTo>
                    <a:pt x="363" y="82"/>
                  </a:lnTo>
                  <a:lnTo>
                    <a:pt x="364" y="86"/>
                  </a:lnTo>
                  <a:lnTo>
                    <a:pt x="365" y="79"/>
                  </a:lnTo>
                  <a:lnTo>
                    <a:pt x="366" y="88"/>
                  </a:lnTo>
                  <a:lnTo>
                    <a:pt x="367" y="86"/>
                  </a:lnTo>
                  <a:lnTo>
                    <a:pt x="369" y="79"/>
                  </a:lnTo>
                  <a:lnTo>
                    <a:pt x="370" y="84"/>
                  </a:lnTo>
                  <a:lnTo>
                    <a:pt x="371" y="86"/>
                  </a:lnTo>
                  <a:lnTo>
                    <a:pt x="372" y="88"/>
                  </a:lnTo>
                  <a:lnTo>
                    <a:pt x="373" y="90"/>
                  </a:lnTo>
                  <a:lnTo>
                    <a:pt x="374" y="83"/>
                  </a:lnTo>
                  <a:lnTo>
                    <a:pt x="376" y="82"/>
                  </a:lnTo>
                  <a:lnTo>
                    <a:pt x="377" y="83"/>
                  </a:lnTo>
                  <a:lnTo>
                    <a:pt x="378" y="93"/>
                  </a:lnTo>
                  <a:lnTo>
                    <a:pt x="379" y="87"/>
                  </a:lnTo>
                  <a:lnTo>
                    <a:pt x="380" y="69"/>
                  </a:lnTo>
                  <a:lnTo>
                    <a:pt x="381" y="82"/>
                  </a:lnTo>
                  <a:lnTo>
                    <a:pt x="383" y="84"/>
                  </a:lnTo>
                  <a:lnTo>
                    <a:pt x="384" y="81"/>
                  </a:lnTo>
                  <a:lnTo>
                    <a:pt x="385" y="83"/>
                  </a:lnTo>
                  <a:lnTo>
                    <a:pt x="386" y="84"/>
                  </a:lnTo>
                  <a:lnTo>
                    <a:pt x="387" y="77"/>
                  </a:lnTo>
                  <a:lnTo>
                    <a:pt x="388" y="87"/>
                  </a:lnTo>
                  <a:lnTo>
                    <a:pt x="390" y="87"/>
                  </a:lnTo>
                  <a:lnTo>
                    <a:pt x="391" y="83"/>
                  </a:lnTo>
                  <a:lnTo>
                    <a:pt x="392" y="74"/>
                  </a:lnTo>
                  <a:lnTo>
                    <a:pt x="393" y="77"/>
                  </a:lnTo>
                  <a:lnTo>
                    <a:pt x="394" y="71"/>
                  </a:lnTo>
                  <a:lnTo>
                    <a:pt x="395" y="82"/>
                  </a:lnTo>
                  <a:lnTo>
                    <a:pt x="396" y="86"/>
                  </a:lnTo>
                  <a:lnTo>
                    <a:pt x="398" y="82"/>
                  </a:lnTo>
                  <a:lnTo>
                    <a:pt x="399" y="96"/>
                  </a:lnTo>
                  <a:lnTo>
                    <a:pt x="400" y="85"/>
                  </a:lnTo>
                  <a:lnTo>
                    <a:pt x="401" y="78"/>
                  </a:lnTo>
                  <a:lnTo>
                    <a:pt x="402" y="86"/>
                  </a:lnTo>
                  <a:lnTo>
                    <a:pt x="403" y="84"/>
                  </a:lnTo>
                  <a:lnTo>
                    <a:pt x="405" y="82"/>
                  </a:lnTo>
                  <a:lnTo>
                    <a:pt x="406" y="86"/>
                  </a:lnTo>
                  <a:lnTo>
                    <a:pt x="407" y="86"/>
                  </a:lnTo>
                  <a:lnTo>
                    <a:pt x="408" y="90"/>
                  </a:lnTo>
                  <a:lnTo>
                    <a:pt x="409" y="89"/>
                  </a:lnTo>
                  <a:lnTo>
                    <a:pt x="410" y="91"/>
                  </a:lnTo>
                  <a:lnTo>
                    <a:pt x="411" y="84"/>
                  </a:lnTo>
                  <a:lnTo>
                    <a:pt x="413" y="78"/>
                  </a:lnTo>
                  <a:lnTo>
                    <a:pt x="414" y="84"/>
                  </a:lnTo>
                  <a:lnTo>
                    <a:pt x="415" y="92"/>
                  </a:lnTo>
                  <a:lnTo>
                    <a:pt x="416" y="88"/>
                  </a:lnTo>
                  <a:lnTo>
                    <a:pt x="417" y="87"/>
                  </a:lnTo>
                  <a:lnTo>
                    <a:pt x="419" y="89"/>
                  </a:lnTo>
                  <a:lnTo>
                    <a:pt x="420" y="83"/>
                  </a:lnTo>
                  <a:lnTo>
                    <a:pt x="421" y="77"/>
                  </a:lnTo>
                  <a:lnTo>
                    <a:pt x="422" y="86"/>
                  </a:lnTo>
                  <a:lnTo>
                    <a:pt x="423" y="87"/>
                  </a:lnTo>
                  <a:lnTo>
                    <a:pt x="424" y="82"/>
                  </a:lnTo>
                  <a:lnTo>
                    <a:pt x="426" y="85"/>
                  </a:lnTo>
                  <a:lnTo>
                    <a:pt x="427" y="71"/>
                  </a:lnTo>
                  <a:lnTo>
                    <a:pt x="428" y="75"/>
                  </a:lnTo>
                  <a:lnTo>
                    <a:pt x="429" y="86"/>
                  </a:lnTo>
                  <a:lnTo>
                    <a:pt x="430" y="84"/>
                  </a:lnTo>
                  <a:lnTo>
                    <a:pt x="431" y="89"/>
                  </a:lnTo>
                  <a:lnTo>
                    <a:pt x="433" y="86"/>
                  </a:lnTo>
                  <a:lnTo>
                    <a:pt x="434" y="84"/>
                  </a:lnTo>
                  <a:lnTo>
                    <a:pt x="435" y="83"/>
                  </a:lnTo>
                  <a:lnTo>
                    <a:pt x="436" y="86"/>
                  </a:lnTo>
                  <a:lnTo>
                    <a:pt x="437" y="88"/>
                  </a:lnTo>
                  <a:lnTo>
                    <a:pt x="438" y="79"/>
                  </a:lnTo>
                  <a:lnTo>
                    <a:pt x="439" y="88"/>
                  </a:lnTo>
                  <a:lnTo>
                    <a:pt x="441" y="87"/>
                  </a:lnTo>
                  <a:lnTo>
                    <a:pt x="442" y="88"/>
                  </a:lnTo>
                  <a:lnTo>
                    <a:pt x="443" y="89"/>
                  </a:lnTo>
                  <a:lnTo>
                    <a:pt x="444" y="91"/>
                  </a:lnTo>
                  <a:lnTo>
                    <a:pt x="445" y="82"/>
                  </a:lnTo>
                  <a:lnTo>
                    <a:pt x="446" y="76"/>
                  </a:lnTo>
                  <a:lnTo>
                    <a:pt x="447" y="82"/>
                  </a:lnTo>
                  <a:lnTo>
                    <a:pt x="449" y="88"/>
                  </a:lnTo>
                  <a:lnTo>
                    <a:pt x="450" y="87"/>
                  </a:lnTo>
                  <a:lnTo>
                    <a:pt x="451" y="90"/>
                  </a:lnTo>
                  <a:lnTo>
                    <a:pt x="452" y="84"/>
                  </a:lnTo>
                  <a:lnTo>
                    <a:pt x="453" y="77"/>
                  </a:lnTo>
                  <a:lnTo>
                    <a:pt x="454" y="82"/>
                  </a:lnTo>
                  <a:lnTo>
                    <a:pt x="456" y="78"/>
                  </a:lnTo>
                  <a:lnTo>
                    <a:pt x="457" y="84"/>
                  </a:lnTo>
                  <a:lnTo>
                    <a:pt x="458" y="87"/>
                  </a:lnTo>
                  <a:lnTo>
                    <a:pt x="459" y="89"/>
                  </a:lnTo>
                  <a:lnTo>
                    <a:pt x="460" y="89"/>
                  </a:lnTo>
                  <a:lnTo>
                    <a:pt x="461" y="88"/>
                  </a:lnTo>
                  <a:lnTo>
                    <a:pt x="463" y="91"/>
                  </a:lnTo>
                  <a:lnTo>
                    <a:pt x="464" y="86"/>
                  </a:lnTo>
                  <a:lnTo>
                    <a:pt x="465" y="82"/>
                  </a:lnTo>
                  <a:lnTo>
                    <a:pt x="466" y="84"/>
                  </a:lnTo>
                  <a:lnTo>
                    <a:pt x="467" y="90"/>
                  </a:lnTo>
                  <a:lnTo>
                    <a:pt x="468" y="90"/>
                  </a:lnTo>
                  <a:lnTo>
                    <a:pt x="470" y="85"/>
                  </a:lnTo>
                  <a:lnTo>
                    <a:pt x="471" y="86"/>
                  </a:lnTo>
                  <a:lnTo>
                    <a:pt x="472" y="86"/>
                  </a:lnTo>
                  <a:lnTo>
                    <a:pt x="473" y="89"/>
                  </a:lnTo>
                  <a:lnTo>
                    <a:pt x="474" y="93"/>
                  </a:lnTo>
                  <a:lnTo>
                    <a:pt x="475" y="85"/>
                  </a:lnTo>
                  <a:lnTo>
                    <a:pt x="477" y="87"/>
                  </a:lnTo>
                  <a:lnTo>
                    <a:pt x="478" y="86"/>
                  </a:lnTo>
                  <a:lnTo>
                    <a:pt x="479" y="78"/>
                  </a:lnTo>
                  <a:lnTo>
                    <a:pt x="480" y="83"/>
                  </a:lnTo>
                  <a:lnTo>
                    <a:pt x="481" y="85"/>
                  </a:lnTo>
                  <a:lnTo>
                    <a:pt x="482" y="84"/>
                  </a:lnTo>
                  <a:lnTo>
                    <a:pt x="483" y="87"/>
                  </a:lnTo>
                  <a:lnTo>
                    <a:pt x="485" y="82"/>
                  </a:lnTo>
                  <a:lnTo>
                    <a:pt x="486" y="78"/>
                  </a:lnTo>
                  <a:lnTo>
                    <a:pt x="487" y="90"/>
                  </a:lnTo>
                  <a:lnTo>
                    <a:pt x="488" y="83"/>
                  </a:lnTo>
                  <a:lnTo>
                    <a:pt x="489" y="87"/>
                  </a:lnTo>
                  <a:lnTo>
                    <a:pt x="490" y="84"/>
                  </a:lnTo>
                  <a:lnTo>
                    <a:pt x="491" y="89"/>
                  </a:lnTo>
                  <a:lnTo>
                    <a:pt x="493" y="85"/>
                  </a:lnTo>
                  <a:lnTo>
                    <a:pt x="494" y="82"/>
                  </a:lnTo>
                  <a:lnTo>
                    <a:pt x="495" y="84"/>
                  </a:lnTo>
                  <a:lnTo>
                    <a:pt x="496" y="79"/>
                  </a:lnTo>
                  <a:lnTo>
                    <a:pt x="497" y="82"/>
                  </a:lnTo>
                  <a:lnTo>
                    <a:pt x="498" y="88"/>
                  </a:lnTo>
                  <a:lnTo>
                    <a:pt x="500" y="89"/>
                  </a:lnTo>
                  <a:lnTo>
                    <a:pt x="501" y="85"/>
                  </a:lnTo>
                  <a:lnTo>
                    <a:pt x="502" y="83"/>
                  </a:lnTo>
                  <a:lnTo>
                    <a:pt x="503" y="84"/>
                  </a:lnTo>
                  <a:lnTo>
                    <a:pt x="504" y="78"/>
                  </a:lnTo>
                  <a:lnTo>
                    <a:pt x="506" y="91"/>
                  </a:lnTo>
                  <a:lnTo>
                    <a:pt x="507" y="85"/>
                  </a:lnTo>
                  <a:lnTo>
                    <a:pt x="508" y="84"/>
                  </a:lnTo>
                  <a:lnTo>
                    <a:pt x="509" y="80"/>
                  </a:lnTo>
                  <a:lnTo>
                    <a:pt x="510" y="85"/>
                  </a:lnTo>
                  <a:lnTo>
                    <a:pt x="511" y="85"/>
                  </a:lnTo>
                  <a:lnTo>
                    <a:pt x="513" y="88"/>
                  </a:lnTo>
                  <a:lnTo>
                    <a:pt x="514" y="85"/>
                  </a:lnTo>
                  <a:lnTo>
                    <a:pt x="515" y="86"/>
                  </a:lnTo>
                  <a:lnTo>
                    <a:pt x="516" y="94"/>
                  </a:lnTo>
                  <a:lnTo>
                    <a:pt x="517" y="84"/>
                  </a:lnTo>
                  <a:lnTo>
                    <a:pt x="518" y="47"/>
                  </a:lnTo>
                  <a:lnTo>
                    <a:pt x="519" y="46"/>
                  </a:lnTo>
                  <a:lnTo>
                    <a:pt x="521" y="59"/>
                  </a:lnTo>
                  <a:lnTo>
                    <a:pt x="522" y="79"/>
                  </a:lnTo>
                  <a:lnTo>
                    <a:pt x="523" y="76"/>
                  </a:lnTo>
                  <a:lnTo>
                    <a:pt x="524" y="82"/>
                  </a:lnTo>
                  <a:lnTo>
                    <a:pt x="525" y="73"/>
                  </a:lnTo>
                  <a:lnTo>
                    <a:pt x="526" y="81"/>
                  </a:lnTo>
                  <a:lnTo>
                    <a:pt x="528" y="81"/>
                  </a:lnTo>
                  <a:lnTo>
                    <a:pt x="529" y="90"/>
                  </a:lnTo>
                  <a:lnTo>
                    <a:pt x="530" y="87"/>
                  </a:lnTo>
                  <a:lnTo>
                    <a:pt x="531" y="81"/>
                  </a:lnTo>
                  <a:lnTo>
                    <a:pt x="532" y="83"/>
                  </a:lnTo>
                  <a:lnTo>
                    <a:pt x="533" y="78"/>
                  </a:lnTo>
                  <a:lnTo>
                    <a:pt x="534" y="84"/>
                  </a:lnTo>
                  <a:lnTo>
                    <a:pt x="536" y="87"/>
                  </a:lnTo>
                  <a:lnTo>
                    <a:pt x="537" y="89"/>
                  </a:lnTo>
                  <a:lnTo>
                    <a:pt x="538" y="92"/>
                  </a:lnTo>
                  <a:lnTo>
                    <a:pt x="539" y="80"/>
                  </a:lnTo>
                  <a:lnTo>
                    <a:pt x="540" y="84"/>
                  </a:lnTo>
                  <a:lnTo>
                    <a:pt x="541" y="88"/>
                  </a:lnTo>
                  <a:lnTo>
                    <a:pt x="543" y="82"/>
                  </a:lnTo>
                  <a:lnTo>
                    <a:pt x="544" y="86"/>
                  </a:lnTo>
                  <a:lnTo>
                    <a:pt x="545" y="88"/>
                  </a:lnTo>
                  <a:lnTo>
                    <a:pt x="546" y="88"/>
                  </a:lnTo>
                  <a:lnTo>
                    <a:pt x="547" y="78"/>
                  </a:lnTo>
                  <a:lnTo>
                    <a:pt x="548" y="84"/>
                  </a:lnTo>
                  <a:lnTo>
                    <a:pt x="550" y="88"/>
                  </a:lnTo>
                  <a:lnTo>
                    <a:pt x="551" y="80"/>
                  </a:lnTo>
                  <a:lnTo>
                    <a:pt x="552" y="90"/>
                  </a:lnTo>
                  <a:lnTo>
                    <a:pt x="553" y="93"/>
                  </a:lnTo>
                  <a:lnTo>
                    <a:pt x="554" y="84"/>
                  </a:lnTo>
                  <a:lnTo>
                    <a:pt x="555" y="86"/>
                  </a:lnTo>
                  <a:lnTo>
                    <a:pt x="557" y="84"/>
                  </a:lnTo>
                  <a:lnTo>
                    <a:pt x="558" y="83"/>
                  </a:lnTo>
                  <a:lnTo>
                    <a:pt x="559" y="90"/>
                  </a:lnTo>
                  <a:lnTo>
                    <a:pt x="560" y="82"/>
                  </a:lnTo>
                  <a:lnTo>
                    <a:pt x="561" y="86"/>
                  </a:lnTo>
                  <a:lnTo>
                    <a:pt x="562" y="82"/>
                  </a:lnTo>
                  <a:lnTo>
                    <a:pt x="564" y="88"/>
                  </a:lnTo>
                  <a:lnTo>
                    <a:pt x="565" y="88"/>
                  </a:lnTo>
                  <a:lnTo>
                    <a:pt x="566" y="87"/>
                  </a:lnTo>
                  <a:lnTo>
                    <a:pt x="567" y="82"/>
                  </a:lnTo>
                  <a:lnTo>
                    <a:pt x="568" y="82"/>
                  </a:lnTo>
                  <a:lnTo>
                    <a:pt x="569" y="92"/>
                  </a:lnTo>
                  <a:lnTo>
                    <a:pt x="570" y="90"/>
                  </a:lnTo>
                  <a:lnTo>
                    <a:pt x="572" y="91"/>
                  </a:lnTo>
                  <a:lnTo>
                    <a:pt x="573" y="82"/>
                  </a:lnTo>
                  <a:lnTo>
                    <a:pt x="574" y="75"/>
                  </a:lnTo>
                  <a:lnTo>
                    <a:pt x="575" y="84"/>
                  </a:lnTo>
                  <a:lnTo>
                    <a:pt x="576" y="82"/>
                  </a:lnTo>
                  <a:lnTo>
                    <a:pt x="577" y="82"/>
                  </a:lnTo>
                  <a:lnTo>
                    <a:pt x="578" y="85"/>
                  </a:lnTo>
                  <a:lnTo>
                    <a:pt x="580" y="89"/>
                  </a:lnTo>
                  <a:lnTo>
                    <a:pt x="581" y="88"/>
                  </a:lnTo>
                  <a:lnTo>
                    <a:pt x="582" y="84"/>
                  </a:lnTo>
                  <a:lnTo>
                    <a:pt x="583" y="86"/>
                  </a:lnTo>
                  <a:lnTo>
                    <a:pt x="584" y="83"/>
                  </a:lnTo>
                  <a:lnTo>
                    <a:pt x="585" y="84"/>
                  </a:lnTo>
                  <a:lnTo>
                    <a:pt x="587" y="87"/>
                  </a:lnTo>
                  <a:lnTo>
                    <a:pt x="588" y="88"/>
                  </a:lnTo>
                  <a:lnTo>
                    <a:pt x="589" y="88"/>
                  </a:lnTo>
                  <a:lnTo>
                    <a:pt x="590" y="88"/>
                  </a:lnTo>
                  <a:lnTo>
                    <a:pt x="591" y="83"/>
                  </a:lnTo>
                  <a:lnTo>
                    <a:pt x="592" y="84"/>
                  </a:lnTo>
                  <a:lnTo>
                    <a:pt x="594" y="84"/>
                  </a:lnTo>
                  <a:lnTo>
                    <a:pt x="595" y="85"/>
                  </a:lnTo>
                  <a:lnTo>
                    <a:pt x="596" y="85"/>
                  </a:lnTo>
                  <a:lnTo>
                    <a:pt x="597" y="84"/>
                  </a:lnTo>
                  <a:lnTo>
                    <a:pt x="598" y="84"/>
                  </a:lnTo>
                  <a:lnTo>
                    <a:pt x="600" y="90"/>
                  </a:lnTo>
                  <a:lnTo>
                    <a:pt x="601" y="82"/>
                  </a:lnTo>
                  <a:lnTo>
                    <a:pt x="602" y="85"/>
                  </a:lnTo>
                  <a:lnTo>
                    <a:pt x="603" y="90"/>
                  </a:lnTo>
                  <a:lnTo>
                    <a:pt x="604" y="86"/>
                  </a:lnTo>
                  <a:lnTo>
                    <a:pt x="605" y="85"/>
                  </a:lnTo>
                  <a:lnTo>
                    <a:pt x="606" y="86"/>
                  </a:lnTo>
                  <a:lnTo>
                    <a:pt x="608" y="85"/>
                  </a:lnTo>
                  <a:lnTo>
                    <a:pt x="609" y="84"/>
                  </a:lnTo>
                  <a:lnTo>
                    <a:pt x="610" y="87"/>
                  </a:lnTo>
                  <a:lnTo>
                    <a:pt x="611" y="84"/>
                  </a:lnTo>
                  <a:lnTo>
                    <a:pt x="612" y="88"/>
                  </a:lnTo>
                  <a:lnTo>
                    <a:pt x="613" y="84"/>
                  </a:lnTo>
                  <a:lnTo>
                    <a:pt x="614" y="85"/>
                  </a:lnTo>
                  <a:lnTo>
                    <a:pt x="616" y="84"/>
                  </a:lnTo>
                  <a:lnTo>
                    <a:pt x="617" y="90"/>
                  </a:lnTo>
                  <a:lnTo>
                    <a:pt x="618" y="82"/>
                  </a:lnTo>
                  <a:lnTo>
                    <a:pt x="619" y="80"/>
                  </a:lnTo>
                  <a:lnTo>
                    <a:pt x="620" y="83"/>
                  </a:lnTo>
                  <a:lnTo>
                    <a:pt x="621" y="80"/>
                  </a:lnTo>
                  <a:lnTo>
                    <a:pt x="623" y="89"/>
                  </a:lnTo>
                  <a:lnTo>
                    <a:pt x="624" y="86"/>
                  </a:lnTo>
                  <a:lnTo>
                    <a:pt x="625" y="87"/>
                  </a:lnTo>
                  <a:lnTo>
                    <a:pt x="626" y="86"/>
                  </a:lnTo>
                  <a:lnTo>
                    <a:pt x="627" y="85"/>
                  </a:lnTo>
                  <a:lnTo>
                    <a:pt x="628" y="80"/>
                  </a:lnTo>
                  <a:lnTo>
                    <a:pt x="630" y="86"/>
                  </a:lnTo>
                  <a:lnTo>
                    <a:pt x="631" y="77"/>
                  </a:lnTo>
                  <a:lnTo>
                    <a:pt x="632" y="82"/>
                  </a:lnTo>
                  <a:lnTo>
                    <a:pt x="633" y="80"/>
                  </a:lnTo>
                  <a:lnTo>
                    <a:pt x="634" y="90"/>
                  </a:lnTo>
                  <a:lnTo>
                    <a:pt x="635" y="84"/>
                  </a:lnTo>
                  <a:lnTo>
                    <a:pt x="637" y="86"/>
                  </a:lnTo>
                  <a:lnTo>
                    <a:pt x="638" y="82"/>
                  </a:lnTo>
                  <a:lnTo>
                    <a:pt x="639" y="85"/>
                  </a:lnTo>
                  <a:lnTo>
                    <a:pt x="640" y="88"/>
                  </a:lnTo>
                  <a:lnTo>
                    <a:pt x="641" y="84"/>
                  </a:lnTo>
                  <a:lnTo>
                    <a:pt x="642" y="87"/>
                  </a:lnTo>
                  <a:lnTo>
                    <a:pt x="644" y="85"/>
                  </a:lnTo>
                  <a:lnTo>
                    <a:pt x="645" y="86"/>
                  </a:lnTo>
                  <a:lnTo>
                    <a:pt x="646" y="89"/>
                  </a:lnTo>
                  <a:lnTo>
                    <a:pt x="647" y="83"/>
                  </a:lnTo>
                  <a:lnTo>
                    <a:pt x="648" y="82"/>
                  </a:lnTo>
                  <a:lnTo>
                    <a:pt x="649" y="86"/>
                  </a:lnTo>
                  <a:lnTo>
                    <a:pt x="651" y="87"/>
                  </a:lnTo>
                  <a:lnTo>
                    <a:pt x="652" y="83"/>
                  </a:lnTo>
                  <a:lnTo>
                    <a:pt x="653" y="84"/>
                  </a:lnTo>
                  <a:lnTo>
                    <a:pt x="654" y="84"/>
                  </a:lnTo>
                  <a:lnTo>
                    <a:pt x="655" y="86"/>
                  </a:lnTo>
                  <a:lnTo>
                    <a:pt x="656" y="88"/>
                  </a:lnTo>
                  <a:lnTo>
                    <a:pt x="657" y="86"/>
                  </a:lnTo>
                  <a:lnTo>
                    <a:pt x="659" y="87"/>
                  </a:lnTo>
                  <a:lnTo>
                    <a:pt x="660" y="88"/>
                  </a:lnTo>
                  <a:lnTo>
                    <a:pt x="661" y="87"/>
                  </a:lnTo>
                  <a:lnTo>
                    <a:pt x="662" y="85"/>
                  </a:lnTo>
                  <a:lnTo>
                    <a:pt x="663" y="92"/>
                  </a:lnTo>
                  <a:lnTo>
                    <a:pt x="664" y="86"/>
                  </a:lnTo>
                  <a:lnTo>
                    <a:pt x="665" y="72"/>
                  </a:lnTo>
                  <a:lnTo>
                    <a:pt x="667" y="88"/>
                  </a:lnTo>
                  <a:lnTo>
                    <a:pt x="668" y="83"/>
                  </a:lnTo>
                  <a:lnTo>
                    <a:pt x="669" y="86"/>
                  </a:lnTo>
                  <a:lnTo>
                    <a:pt x="670" y="80"/>
                  </a:lnTo>
                  <a:lnTo>
                    <a:pt x="671" y="90"/>
                  </a:lnTo>
                  <a:lnTo>
                    <a:pt x="672" y="86"/>
                  </a:lnTo>
                  <a:lnTo>
                    <a:pt x="674" y="86"/>
                  </a:lnTo>
                  <a:lnTo>
                    <a:pt x="675" y="86"/>
                  </a:lnTo>
                  <a:lnTo>
                    <a:pt x="676" y="90"/>
                  </a:lnTo>
                  <a:lnTo>
                    <a:pt x="677" y="94"/>
                  </a:lnTo>
                  <a:lnTo>
                    <a:pt x="678" y="87"/>
                  </a:lnTo>
                  <a:lnTo>
                    <a:pt x="679" y="91"/>
                  </a:lnTo>
                  <a:lnTo>
                    <a:pt x="681" y="92"/>
                  </a:lnTo>
                  <a:lnTo>
                    <a:pt x="682" y="77"/>
                  </a:lnTo>
                  <a:lnTo>
                    <a:pt x="683" y="84"/>
                  </a:lnTo>
                  <a:lnTo>
                    <a:pt x="684" y="88"/>
                  </a:lnTo>
                  <a:lnTo>
                    <a:pt x="685" y="86"/>
                  </a:lnTo>
                  <a:lnTo>
                    <a:pt x="687" y="88"/>
                  </a:lnTo>
                  <a:lnTo>
                    <a:pt x="688" y="92"/>
                  </a:lnTo>
                  <a:lnTo>
                    <a:pt x="689" y="90"/>
                  </a:lnTo>
                  <a:lnTo>
                    <a:pt x="690" y="88"/>
                  </a:lnTo>
                  <a:lnTo>
                    <a:pt x="691" y="87"/>
                  </a:lnTo>
                  <a:lnTo>
                    <a:pt x="692" y="84"/>
                  </a:lnTo>
                  <a:lnTo>
                    <a:pt x="693" y="82"/>
                  </a:lnTo>
                  <a:lnTo>
                    <a:pt x="695" y="88"/>
                  </a:lnTo>
                  <a:lnTo>
                    <a:pt x="696" y="92"/>
                  </a:lnTo>
                  <a:lnTo>
                    <a:pt x="697" y="90"/>
                  </a:lnTo>
                  <a:lnTo>
                    <a:pt x="698" y="81"/>
                  </a:lnTo>
                  <a:lnTo>
                    <a:pt x="699" y="84"/>
                  </a:lnTo>
                  <a:lnTo>
                    <a:pt x="700" y="88"/>
                  </a:lnTo>
                  <a:lnTo>
                    <a:pt x="701" y="87"/>
                  </a:lnTo>
                  <a:lnTo>
                    <a:pt x="703" y="84"/>
                  </a:lnTo>
                  <a:lnTo>
                    <a:pt x="704" y="83"/>
                  </a:lnTo>
                  <a:lnTo>
                    <a:pt x="705" y="88"/>
                  </a:lnTo>
                  <a:lnTo>
                    <a:pt x="706" y="86"/>
                  </a:lnTo>
                  <a:lnTo>
                    <a:pt x="707" y="82"/>
                  </a:lnTo>
                  <a:lnTo>
                    <a:pt x="708" y="85"/>
                  </a:lnTo>
                  <a:lnTo>
                    <a:pt x="710" y="83"/>
                  </a:lnTo>
                  <a:lnTo>
                    <a:pt x="711" y="88"/>
                  </a:lnTo>
                  <a:lnTo>
                    <a:pt x="712" y="89"/>
                  </a:lnTo>
                  <a:lnTo>
                    <a:pt x="713" y="84"/>
                  </a:lnTo>
                  <a:lnTo>
                    <a:pt x="714" y="84"/>
                  </a:lnTo>
                  <a:lnTo>
                    <a:pt x="715" y="85"/>
                  </a:lnTo>
                  <a:lnTo>
                    <a:pt x="717" y="91"/>
                  </a:lnTo>
                  <a:lnTo>
                    <a:pt x="718" y="90"/>
                  </a:lnTo>
                  <a:lnTo>
                    <a:pt x="719" y="89"/>
                  </a:lnTo>
                  <a:lnTo>
                    <a:pt x="720" y="89"/>
                  </a:lnTo>
                  <a:lnTo>
                    <a:pt x="721" y="80"/>
                  </a:lnTo>
                  <a:lnTo>
                    <a:pt x="722" y="82"/>
                  </a:lnTo>
                  <a:lnTo>
                    <a:pt x="724" y="91"/>
                  </a:lnTo>
                  <a:lnTo>
                    <a:pt x="725" y="83"/>
                  </a:lnTo>
                  <a:lnTo>
                    <a:pt x="726" y="78"/>
                  </a:lnTo>
                  <a:lnTo>
                    <a:pt x="727" y="82"/>
                  </a:lnTo>
                  <a:lnTo>
                    <a:pt x="728" y="85"/>
                  </a:lnTo>
                  <a:lnTo>
                    <a:pt x="729" y="96"/>
                  </a:lnTo>
                  <a:lnTo>
                    <a:pt x="731" y="85"/>
                  </a:lnTo>
                  <a:lnTo>
                    <a:pt x="732" y="84"/>
                  </a:lnTo>
                  <a:lnTo>
                    <a:pt x="733" y="84"/>
                  </a:lnTo>
                  <a:lnTo>
                    <a:pt x="734" y="82"/>
                  </a:lnTo>
                  <a:lnTo>
                    <a:pt x="735" y="87"/>
                  </a:lnTo>
                  <a:lnTo>
                    <a:pt x="736" y="87"/>
                  </a:lnTo>
                  <a:lnTo>
                    <a:pt x="737" y="86"/>
                  </a:lnTo>
                  <a:lnTo>
                    <a:pt x="739" y="84"/>
                  </a:lnTo>
                  <a:lnTo>
                    <a:pt x="740" y="88"/>
                  </a:lnTo>
                  <a:lnTo>
                    <a:pt x="741" y="87"/>
                  </a:lnTo>
                  <a:lnTo>
                    <a:pt x="742" y="86"/>
                  </a:lnTo>
                  <a:lnTo>
                    <a:pt x="743" y="94"/>
                  </a:lnTo>
                  <a:lnTo>
                    <a:pt x="744" y="76"/>
                  </a:lnTo>
                  <a:lnTo>
                    <a:pt x="746" y="88"/>
                  </a:lnTo>
                  <a:lnTo>
                    <a:pt x="747" y="86"/>
                  </a:lnTo>
                  <a:lnTo>
                    <a:pt x="748" y="86"/>
                  </a:lnTo>
                  <a:lnTo>
                    <a:pt x="749" y="87"/>
                  </a:lnTo>
                  <a:lnTo>
                    <a:pt x="750" y="89"/>
                  </a:lnTo>
                  <a:lnTo>
                    <a:pt x="751" y="77"/>
                  </a:lnTo>
                  <a:lnTo>
                    <a:pt x="752" y="69"/>
                  </a:lnTo>
                  <a:lnTo>
                    <a:pt x="754" y="69"/>
                  </a:lnTo>
                  <a:lnTo>
                    <a:pt x="755" y="66"/>
                  </a:lnTo>
                  <a:lnTo>
                    <a:pt x="756" y="74"/>
                  </a:lnTo>
                  <a:lnTo>
                    <a:pt x="757" y="52"/>
                  </a:lnTo>
                  <a:lnTo>
                    <a:pt x="758" y="48"/>
                  </a:lnTo>
                  <a:lnTo>
                    <a:pt x="759" y="53"/>
                  </a:lnTo>
                  <a:lnTo>
                    <a:pt x="761" y="79"/>
                  </a:lnTo>
                  <a:lnTo>
                    <a:pt x="762" y="75"/>
                  </a:lnTo>
                  <a:lnTo>
                    <a:pt x="763" y="80"/>
                  </a:lnTo>
                  <a:lnTo>
                    <a:pt x="764" y="79"/>
                  </a:lnTo>
                  <a:lnTo>
                    <a:pt x="765" y="83"/>
                  </a:lnTo>
                  <a:lnTo>
                    <a:pt x="766" y="80"/>
                  </a:lnTo>
                  <a:lnTo>
                    <a:pt x="768" y="77"/>
                  </a:lnTo>
                  <a:lnTo>
                    <a:pt x="769" y="73"/>
                  </a:lnTo>
                  <a:lnTo>
                    <a:pt x="770" y="73"/>
                  </a:lnTo>
                  <a:lnTo>
                    <a:pt x="771" y="82"/>
                  </a:lnTo>
                  <a:lnTo>
                    <a:pt x="772" y="84"/>
                  </a:lnTo>
                  <a:lnTo>
                    <a:pt x="773" y="89"/>
                  </a:lnTo>
                  <a:lnTo>
                    <a:pt x="775" y="88"/>
                  </a:lnTo>
                  <a:lnTo>
                    <a:pt x="776" y="88"/>
                  </a:lnTo>
                  <a:lnTo>
                    <a:pt x="777" y="88"/>
                  </a:lnTo>
                  <a:lnTo>
                    <a:pt x="778" y="80"/>
                  </a:lnTo>
                  <a:lnTo>
                    <a:pt x="779" y="80"/>
                  </a:lnTo>
                  <a:lnTo>
                    <a:pt x="780" y="85"/>
                  </a:lnTo>
                  <a:lnTo>
                    <a:pt x="782" y="82"/>
                  </a:lnTo>
                  <a:lnTo>
                    <a:pt x="783" y="89"/>
                  </a:lnTo>
                  <a:lnTo>
                    <a:pt x="784" y="88"/>
                  </a:lnTo>
                  <a:lnTo>
                    <a:pt x="785" y="86"/>
                  </a:lnTo>
                  <a:lnTo>
                    <a:pt x="786" y="84"/>
                  </a:lnTo>
                  <a:lnTo>
                    <a:pt x="787" y="75"/>
                  </a:lnTo>
                  <a:lnTo>
                    <a:pt x="788" y="80"/>
                  </a:lnTo>
                  <a:lnTo>
                    <a:pt x="790" y="78"/>
                  </a:lnTo>
                  <a:lnTo>
                    <a:pt x="791" y="87"/>
                  </a:lnTo>
                  <a:lnTo>
                    <a:pt x="792" y="85"/>
                  </a:lnTo>
                  <a:lnTo>
                    <a:pt x="793" y="81"/>
                  </a:lnTo>
                  <a:lnTo>
                    <a:pt x="794" y="87"/>
                  </a:lnTo>
                  <a:lnTo>
                    <a:pt x="795" y="75"/>
                  </a:lnTo>
                  <a:lnTo>
                    <a:pt x="797" y="91"/>
                  </a:lnTo>
                  <a:lnTo>
                    <a:pt x="798" y="84"/>
                  </a:lnTo>
                  <a:lnTo>
                    <a:pt x="799" y="90"/>
                  </a:lnTo>
                  <a:lnTo>
                    <a:pt x="800" y="86"/>
                  </a:lnTo>
                  <a:lnTo>
                    <a:pt x="801" y="80"/>
                  </a:lnTo>
                  <a:lnTo>
                    <a:pt x="802" y="83"/>
                  </a:lnTo>
                  <a:lnTo>
                    <a:pt x="804" y="86"/>
                  </a:lnTo>
                  <a:lnTo>
                    <a:pt x="805" y="82"/>
                  </a:lnTo>
                  <a:lnTo>
                    <a:pt x="806" y="80"/>
                  </a:lnTo>
                  <a:lnTo>
                    <a:pt x="807" y="82"/>
                  </a:lnTo>
                  <a:lnTo>
                    <a:pt x="808" y="77"/>
                  </a:lnTo>
                  <a:lnTo>
                    <a:pt x="809" y="79"/>
                  </a:lnTo>
                  <a:lnTo>
                    <a:pt x="811" y="86"/>
                  </a:lnTo>
                  <a:lnTo>
                    <a:pt x="812" y="83"/>
                  </a:lnTo>
                  <a:lnTo>
                    <a:pt x="813" y="85"/>
                  </a:lnTo>
                  <a:lnTo>
                    <a:pt x="814" y="90"/>
                  </a:lnTo>
                  <a:lnTo>
                    <a:pt x="815" y="82"/>
                  </a:lnTo>
                  <a:lnTo>
                    <a:pt x="816" y="85"/>
                  </a:lnTo>
                  <a:lnTo>
                    <a:pt x="818" y="82"/>
                  </a:lnTo>
                  <a:lnTo>
                    <a:pt x="819" y="84"/>
                  </a:lnTo>
                  <a:lnTo>
                    <a:pt x="820" y="86"/>
                  </a:lnTo>
                  <a:lnTo>
                    <a:pt x="821" y="83"/>
                  </a:lnTo>
                  <a:lnTo>
                    <a:pt x="822" y="77"/>
                  </a:lnTo>
                  <a:lnTo>
                    <a:pt x="823" y="94"/>
                  </a:lnTo>
                  <a:lnTo>
                    <a:pt x="824" y="84"/>
                  </a:lnTo>
                  <a:lnTo>
                    <a:pt x="826" y="87"/>
                  </a:lnTo>
                  <a:lnTo>
                    <a:pt x="827" y="87"/>
                  </a:lnTo>
                  <a:lnTo>
                    <a:pt x="828" y="82"/>
                  </a:lnTo>
                  <a:lnTo>
                    <a:pt x="829" y="89"/>
                  </a:lnTo>
                  <a:lnTo>
                    <a:pt x="830" y="85"/>
                  </a:lnTo>
                  <a:lnTo>
                    <a:pt x="831" y="88"/>
                  </a:lnTo>
                  <a:lnTo>
                    <a:pt x="832" y="85"/>
                  </a:lnTo>
                  <a:lnTo>
                    <a:pt x="834" y="81"/>
                  </a:lnTo>
                  <a:lnTo>
                    <a:pt x="835" y="88"/>
                  </a:lnTo>
                  <a:lnTo>
                    <a:pt x="836" y="81"/>
                  </a:lnTo>
                  <a:lnTo>
                    <a:pt x="837" y="82"/>
                  </a:lnTo>
                  <a:lnTo>
                    <a:pt x="838" y="82"/>
                  </a:lnTo>
                  <a:lnTo>
                    <a:pt x="839" y="86"/>
                  </a:lnTo>
                  <a:lnTo>
                    <a:pt x="841" y="89"/>
                  </a:lnTo>
                  <a:lnTo>
                    <a:pt x="842" y="82"/>
                  </a:lnTo>
                  <a:lnTo>
                    <a:pt x="843" y="84"/>
                  </a:lnTo>
                  <a:lnTo>
                    <a:pt x="844" y="83"/>
                  </a:lnTo>
                  <a:lnTo>
                    <a:pt x="845" y="84"/>
                  </a:lnTo>
                  <a:lnTo>
                    <a:pt x="846" y="82"/>
                  </a:lnTo>
                  <a:lnTo>
                    <a:pt x="848" y="84"/>
                  </a:lnTo>
                  <a:lnTo>
                    <a:pt x="849" y="84"/>
                  </a:lnTo>
                  <a:lnTo>
                    <a:pt x="850" y="94"/>
                  </a:lnTo>
                  <a:lnTo>
                    <a:pt x="851" y="81"/>
                  </a:lnTo>
                  <a:lnTo>
                    <a:pt x="852" y="85"/>
                  </a:lnTo>
                  <a:lnTo>
                    <a:pt x="853" y="88"/>
                  </a:lnTo>
                  <a:lnTo>
                    <a:pt x="855" y="83"/>
                  </a:lnTo>
                  <a:lnTo>
                    <a:pt x="856" y="83"/>
                  </a:lnTo>
                  <a:lnTo>
                    <a:pt x="857" y="89"/>
                  </a:lnTo>
                  <a:lnTo>
                    <a:pt x="858" y="87"/>
                  </a:lnTo>
                  <a:lnTo>
                    <a:pt x="859" y="82"/>
                  </a:lnTo>
                  <a:lnTo>
                    <a:pt x="860" y="88"/>
                  </a:lnTo>
                  <a:lnTo>
                    <a:pt x="862" y="81"/>
                  </a:lnTo>
                  <a:lnTo>
                    <a:pt x="863" y="82"/>
                  </a:lnTo>
                  <a:lnTo>
                    <a:pt x="864" y="67"/>
                  </a:lnTo>
                  <a:lnTo>
                    <a:pt x="865" y="75"/>
                  </a:lnTo>
                  <a:lnTo>
                    <a:pt x="866" y="72"/>
                  </a:lnTo>
                  <a:lnTo>
                    <a:pt x="867" y="78"/>
                  </a:lnTo>
                  <a:lnTo>
                    <a:pt x="868" y="67"/>
                  </a:lnTo>
                  <a:lnTo>
                    <a:pt x="870" y="77"/>
                  </a:lnTo>
                  <a:lnTo>
                    <a:pt x="871" y="72"/>
                  </a:lnTo>
                  <a:lnTo>
                    <a:pt x="872" y="73"/>
                  </a:lnTo>
                  <a:lnTo>
                    <a:pt x="873" y="69"/>
                  </a:lnTo>
                  <a:lnTo>
                    <a:pt x="874" y="75"/>
                  </a:lnTo>
                  <a:lnTo>
                    <a:pt x="875" y="43"/>
                  </a:lnTo>
                  <a:lnTo>
                    <a:pt x="877" y="56"/>
                  </a:lnTo>
                  <a:lnTo>
                    <a:pt x="878" y="57"/>
                  </a:lnTo>
                  <a:lnTo>
                    <a:pt x="879" y="47"/>
                  </a:lnTo>
                  <a:lnTo>
                    <a:pt x="880" y="47"/>
                  </a:lnTo>
                  <a:lnTo>
                    <a:pt x="881" y="50"/>
                  </a:lnTo>
                  <a:lnTo>
                    <a:pt x="882" y="62"/>
                  </a:lnTo>
                  <a:lnTo>
                    <a:pt x="883" y="75"/>
                  </a:lnTo>
                  <a:lnTo>
                    <a:pt x="885" y="79"/>
                  </a:lnTo>
                  <a:lnTo>
                    <a:pt x="886" y="78"/>
                  </a:lnTo>
                  <a:lnTo>
                    <a:pt x="887" y="78"/>
                  </a:lnTo>
                  <a:lnTo>
                    <a:pt x="888" y="90"/>
                  </a:lnTo>
                  <a:lnTo>
                    <a:pt x="889" y="83"/>
                  </a:lnTo>
                  <a:lnTo>
                    <a:pt x="891" y="87"/>
                  </a:lnTo>
                  <a:lnTo>
                    <a:pt x="892" y="79"/>
                  </a:lnTo>
                  <a:lnTo>
                    <a:pt x="893" y="86"/>
                  </a:lnTo>
                  <a:lnTo>
                    <a:pt x="894" y="82"/>
                  </a:lnTo>
                  <a:lnTo>
                    <a:pt x="895" y="82"/>
                  </a:lnTo>
                  <a:lnTo>
                    <a:pt x="896" y="78"/>
                  </a:lnTo>
                  <a:lnTo>
                    <a:pt x="898" y="90"/>
                  </a:lnTo>
                  <a:lnTo>
                    <a:pt x="899" y="84"/>
                  </a:lnTo>
                  <a:lnTo>
                    <a:pt x="900" y="80"/>
                  </a:lnTo>
                  <a:lnTo>
                    <a:pt x="901" y="83"/>
                  </a:lnTo>
                  <a:lnTo>
                    <a:pt x="902" y="87"/>
                  </a:lnTo>
                  <a:lnTo>
                    <a:pt x="903" y="88"/>
                  </a:lnTo>
                  <a:lnTo>
                    <a:pt x="905" y="80"/>
                  </a:lnTo>
                  <a:lnTo>
                    <a:pt x="906" y="88"/>
                  </a:lnTo>
                  <a:lnTo>
                    <a:pt x="907" y="89"/>
                  </a:lnTo>
                  <a:lnTo>
                    <a:pt x="908" y="88"/>
                  </a:lnTo>
                  <a:lnTo>
                    <a:pt x="909" y="88"/>
                  </a:lnTo>
                  <a:lnTo>
                    <a:pt x="910" y="82"/>
                  </a:lnTo>
                  <a:lnTo>
                    <a:pt x="911" y="87"/>
                  </a:lnTo>
                  <a:lnTo>
                    <a:pt x="913" y="88"/>
                  </a:lnTo>
                  <a:lnTo>
                    <a:pt x="914" y="80"/>
                  </a:lnTo>
                  <a:lnTo>
                    <a:pt x="915" y="83"/>
                  </a:lnTo>
                  <a:lnTo>
                    <a:pt x="916" y="87"/>
                  </a:lnTo>
                  <a:lnTo>
                    <a:pt x="917" y="88"/>
                  </a:lnTo>
                  <a:lnTo>
                    <a:pt x="918" y="86"/>
                  </a:lnTo>
                  <a:lnTo>
                    <a:pt x="919" y="88"/>
                  </a:lnTo>
                  <a:lnTo>
                    <a:pt x="921" y="82"/>
                  </a:lnTo>
                  <a:lnTo>
                    <a:pt x="922" y="89"/>
                  </a:lnTo>
                  <a:lnTo>
                    <a:pt x="923" y="75"/>
                  </a:lnTo>
                  <a:lnTo>
                    <a:pt x="924" y="86"/>
                  </a:lnTo>
                  <a:lnTo>
                    <a:pt x="925" y="82"/>
                  </a:lnTo>
                  <a:lnTo>
                    <a:pt x="926" y="89"/>
                  </a:lnTo>
                  <a:lnTo>
                    <a:pt x="928" y="83"/>
                  </a:lnTo>
                  <a:lnTo>
                    <a:pt x="929" y="86"/>
                  </a:lnTo>
                  <a:lnTo>
                    <a:pt x="930" y="82"/>
                  </a:lnTo>
                  <a:lnTo>
                    <a:pt x="931" y="81"/>
                  </a:lnTo>
                  <a:lnTo>
                    <a:pt x="932" y="82"/>
                  </a:lnTo>
                  <a:lnTo>
                    <a:pt x="933" y="84"/>
                  </a:lnTo>
                  <a:lnTo>
                    <a:pt x="935" y="86"/>
                  </a:lnTo>
                  <a:lnTo>
                    <a:pt x="936" y="82"/>
                  </a:lnTo>
                  <a:lnTo>
                    <a:pt x="937" y="81"/>
                  </a:lnTo>
                  <a:lnTo>
                    <a:pt x="938" y="90"/>
                  </a:lnTo>
                  <a:lnTo>
                    <a:pt x="939" y="91"/>
                  </a:lnTo>
                  <a:lnTo>
                    <a:pt x="940" y="85"/>
                  </a:lnTo>
                  <a:lnTo>
                    <a:pt x="942" y="84"/>
                  </a:lnTo>
                  <a:lnTo>
                    <a:pt x="943" y="78"/>
                  </a:lnTo>
                  <a:lnTo>
                    <a:pt x="944" y="72"/>
                  </a:lnTo>
                  <a:lnTo>
                    <a:pt x="945" y="80"/>
                  </a:lnTo>
                  <a:lnTo>
                    <a:pt x="946" y="86"/>
                  </a:lnTo>
                  <a:lnTo>
                    <a:pt x="947" y="83"/>
                  </a:lnTo>
                  <a:lnTo>
                    <a:pt x="949" y="82"/>
                  </a:lnTo>
                  <a:lnTo>
                    <a:pt x="950" y="82"/>
                  </a:lnTo>
                  <a:lnTo>
                    <a:pt x="951" y="84"/>
                  </a:lnTo>
                  <a:lnTo>
                    <a:pt x="952" y="75"/>
                  </a:lnTo>
                  <a:lnTo>
                    <a:pt x="953" y="88"/>
                  </a:lnTo>
                  <a:lnTo>
                    <a:pt x="954" y="82"/>
                  </a:lnTo>
                  <a:lnTo>
                    <a:pt x="955" y="84"/>
                  </a:lnTo>
                  <a:lnTo>
                    <a:pt x="957" y="87"/>
                  </a:lnTo>
                  <a:lnTo>
                    <a:pt x="958" y="86"/>
                  </a:lnTo>
                  <a:lnTo>
                    <a:pt x="959" y="84"/>
                  </a:lnTo>
                  <a:lnTo>
                    <a:pt x="960" y="83"/>
                  </a:lnTo>
                  <a:lnTo>
                    <a:pt x="961" y="78"/>
                  </a:lnTo>
                  <a:lnTo>
                    <a:pt x="962" y="88"/>
                  </a:lnTo>
                  <a:lnTo>
                    <a:pt x="963" y="75"/>
                  </a:lnTo>
                  <a:lnTo>
                    <a:pt x="965" y="86"/>
                  </a:lnTo>
                  <a:lnTo>
                    <a:pt x="966" y="88"/>
                  </a:lnTo>
                  <a:lnTo>
                    <a:pt x="967" y="84"/>
                  </a:lnTo>
                  <a:lnTo>
                    <a:pt x="968" y="85"/>
                  </a:lnTo>
                  <a:lnTo>
                    <a:pt x="969" y="90"/>
                  </a:lnTo>
                  <a:lnTo>
                    <a:pt x="970" y="89"/>
                  </a:lnTo>
                  <a:lnTo>
                    <a:pt x="972" y="85"/>
                  </a:lnTo>
                  <a:lnTo>
                    <a:pt x="973" y="87"/>
                  </a:lnTo>
                  <a:lnTo>
                    <a:pt x="974" y="85"/>
                  </a:lnTo>
                  <a:lnTo>
                    <a:pt x="975" y="91"/>
                  </a:lnTo>
                  <a:lnTo>
                    <a:pt x="976" y="86"/>
                  </a:lnTo>
                  <a:lnTo>
                    <a:pt x="978" y="83"/>
                  </a:lnTo>
                  <a:lnTo>
                    <a:pt x="979" y="76"/>
                  </a:lnTo>
                  <a:lnTo>
                    <a:pt x="980" y="82"/>
                  </a:lnTo>
                  <a:lnTo>
                    <a:pt x="981" y="79"/>
                  </a:lnTo>
                  <a:lnTo>
                    <a:pt x="982" y="87"/>
                  </a:lnTo>
                  <a:lnTo>
                    <a:pt x="983" y="82"/>
                  </a:lnTo>
                  <a:lnTo>
                    <a:pt x="985" y="82"/>
                  </a:lnTo>
                  <a:lnTo>
                    <a:pt x="986" y="86"/>
                  </a:lnTo>
                  <a:lnTo>
                    <a:pt x="987" y="86"/>
                  </a:lnTo>
                  <a:lnTo>
                    <a:pt x="988" y="85"/>
                  </a:lnTo>
                  <a:lnTo>
                    <a:pt x="989" y="89"/>
                  </a:lnTo>
                  <a:lnTo>
                    <a:pt x="990" y="90"/>
                  </a:lnTo>
                  <a:lnTo>
                    <a:pt x="991" y="87"/>
                  </a:lnTo>
                  <a:lnTo>
                    <a:pt x="993" y="85"/>
                  </a:lnTo>
                  <a:lnTo>
                    <a:pt x="994" y="83"/>
                  </a:lnTo>
                  <a:lnTo>
                    <a:pt x="995" y="86"/>
                  </a:lnTo>
                  <a:lnTo>
                    <a:pt x="996" y="87"/>
                  </a:lnTo>
                  <a:lnTo>
                    <a:pt x="997" y="91"/>
                  </a:lnTo>
                  <a:lnTo>
                    <a:pt x="998" y="85"/>
                  </a:lnTo>
                  <a:lnTo>
                    <a:pt x="1000" y="90"/>
                  </a:lnTo>
                  <a:lnTo>
                    <a:pt x="1001" y="92"/>
                  </a:lnTo>
                  <a:lnTo>
                    <a:pt x="1002" y="86"/>
                  </a:lnTo>
                  <a:lnTo>
                    <a:pt x="1003" y="84"/>
                  </a:lnTo>
                  <a:lnTo>
                    <a:pt x="1004" y="86"/>
                  </a:lnTo>
                  <a:lnTo>
                    <a:pt x="1005" y="88"/>
                  </a:lnTo>
                  <a:lnTo>
                    <a:pt x="1006" y="84"/>
                  </a:lnTo>
                  <a:lnTo>
                    <a:pt x="1008" y="88"/>
                  </a:lnTo>
                  <a:lnTo>
                    <a:pt x="1009" y="80"/>
                  </a:lnTo>
                  <a:lnTo>
                    <a:pt x="1010" y="92"/>
                  </a:lnTo>
                  <a:lnTo>
                    <a:pt x="1011" y="81"/>
                  </a:lnTo>
                  <a:lnTo>
                    <a:pt x="1012" y="86"/>
                  </a:lnTo>
                  <a:lnTo>
                    <a:pt x="1013" y="86"/>
                  </a:lnTo>
                  <a:lnTo>
                    <a:pt x="1015" y="88"/>
                  </a:lnTo>
                  <a:lnTo>
                    <a:pt x="1016" y="90"/>
                  </a:lnTo>
                  <a:lnTo>
                    <a:pt x="1017" y="89"/>
                  </a:lnTo>
                  <a:lnTo>
                    <a:pt x="1018" y="86"/>
                  </a:lnTo>
                  <a:lnTo>
                    <a:pt x="1019" y="88"/>
                  </a:lnTo>
                  <a:lnTo>
                    <a:pt x="1020" y="86"/>
                  </a:lnTo>
                  <a:lnTo>
                    <a:pt x="1022" y="87"/>
                  </a:lnTo>
                  <a:lnTo>
                    <a:pt x="1023" y="91"/>
                  </a:lnTo>
                  <a:lnTo>
                    <a:pt x="1024" y="91"/>
                  </a:lnTo>
                  <a:lnTo>
                    <a:pt x="1025" y="82"/>
                  </a:lnTo>
                  <a:lnTo>
                    <a:pt x="1026" y="90"/>
                  </a:lnTo>
                  <a:lnTo>
                    <a:pt x="1027" y="82"/>
                  </a:lnTo>
                  <a:lnTo>
                    <a:pt x="1029" y="87"/>
                  </a:lnTo>
                  <a:lnTo>
                    <a:pt x="1030" y="92"/>
                  </a:lnTo>
                  <a:lnTo>
                    <a:pt x="1031" y="90"/>
                  </a:lnTo>
                  <a:lnTo>
                    <a:pt x="1032" y="84"/>
                  </a:lnTo>
                  <a:lnTo>
                    <a:pt x="1033" y="84"/>
                  </a:lnTo>
                  <a:lnTo>
                    <a:pt x="1034" y="82"/>
                  </a:lnTo>
                  <a:lnTo>
                    <a:pt x="1036" y="91"/>
                  </a:lnTo>
                  <a:lnTo>
                    <a:pt x="1037" y="88"/>
                  </a:lnTo>
                  <a:lnTo>
                    <a:pt x="1038" y="94"/>
                  </a:lnTo>
                  <a:lnTo>
                    <a:pt x="1039" y="82"/>
                  </a:lnTo>
                  <a:lnTo>
                    <a:pt x="1040" y="91"/>
                  </a:lnTo>
                  <a:lnTo>
                    <a:pt x="1041" y="90"/>
                  </a:lnTo>
                  <a:lnTo>
                    <a:pt x="1042" y="85"/>
                  </a:lnTo>
                  <a:lnTo>
                    <a:pt x="1044" y="84"/>
                  </a:lnTo>
                  <a:lnTo>
                    <a:pt x="1045" y="81"/>
                  </a:lnTo>
                  <a:lnTo>
                    <a:pt x="1046" y="93"/>
                  </a:lnTo>
                  <a:lnTo>
                    <a:pt x="1047" y="85"/>
                  </a:lnTo>
                  <a:lnTo>
                    <a:pt x="1048" y="89"/>
                  </a:lnTo>
                  <a:lnTo>
                    <a:pt x="1049" y="89"/>
                  </a:lnTo>
                  <a:lnTo>
                    <a:pt x="1050" y="81"/>
                  </a:lnTo>
                  <a:lnTo>
                    <a:pt x="1052" y="88"/>
                  </a:lnTo>
                  <a:lnTo>
                    <a:pt x="1053" y="92"/>
                  </a:lnTo>
                  <a:lnTo>
                    <a:pt x="1054" y="86"/>
                  </a:lnTo>
                  <a:lnTo>
                    <a:pt x="1055" y="82"/>
                  </a:lnTo>
                  <a:lnTo>
                    <a:pt x="1056" y="88"/>
                  </a:lnTo>
                  <a:lnTo>
                    <a:pt x="1057" y="89"/>
                  </a:lnTo>
                  <a:lnTo>
                    <a:pt x="1059" y="87"/>
                  </a:lnTo>
                  <a:lnTo>
                    <a:pt x="1060" y="90"/>
                  </a:lnTo>
                  <a:lnTo>
                    <a:pt x="1061" y="84"/>
                  </a:lnTo>
                  <a:lnTo>
                    <a:pt x="1062" y="78"/>
                  </a:lnTo>
                  <a:lnTo>
                    <a:pt x="1063" y="84"/>
                  </a:lnTo>
                  <a:lnTo>
                    <a:pt x="1064" y="85"/>
                  </a:lnTo>
                  <a:lnTo>
                    <a:pt x="1066" y="76"/>
                  </a:lnTo>
                  <a:lnTo>
                    <a:pt x="1067" y="85"/>
                  </a:lnTo>
                  <a:lnTo>
                    <a:pt x="1068" y="86"/>
                  </a:lnTo>
                  <a:lnTo>
                    <a:pt x="1069" y="91"/>
                  </a:lnTo>
                  <a:lnTo>
                    <a:pt x="1070" y="90"/>
                  </a:lnTo>
                  <a:lnTo>
                    <a:pt x="1072" y="84"/>
                  </a:lnTo>
                  <a:lnTo>
                    <a:pt x="1073" y="85"/>
                  </a:lnTo>
                  <a:lnTo>
                    <a:pt x="1074" y="83"/>
                  </a:lnTo>
                  <a:lnTo>
                    <a:pt x="1075" y="90"/>
                  </a:lnTo>
                  <a:lnTo>
                    <a:pt x="1076" y="85"/>
                  </a:lnTo>
                  <a:lnTo>
                    <a:pt x="1077" y="88"/>
                  </a:lnTo>
                  <a:lnTo>
                    <a:pt x="1078" y="84"/>
                  </a:lnTo>
                  <a:lnTo>
                    <a:pt x="1080" y="88"/>
                  </a:lnTo>
                  <a:lnTo>
                    <a:pt x="1081" y="83"/>
                  </a:lnTo>
                  <a:lnTo>
                    <a:pt x="1082" y="88"/>
                  </a:lnTo>
                  <a:lnTo>
                    <a:pt x="1083" y="83"/>
                  </a:lnTo>
                  <a:lnTo>
                    <a:pt x="1084" y="83"/>
                  </a:lnTo>
                  <a:lnTo>
                    <a:pt x="1085" y="88"/>
                  </a:lnTo>
                  <a:lnTo>
                    <a:pt x="1086" y="85"/>
                  </a:lnTo>
                  <a:lnTo>
                    <a:pt x="1088" y="89"/>
                  </a:lnTo>
                  <a:lnTo>
                    <a:pt x="1089" y="80"/>
                  </a:lnTo>
                  <a:lnTo>
                    <a:pt x="1090" y="89"/>
                  </a:lnTo>
                  <a:lnTo>
                    <a:pt x="1091" y="84"/>
                  </a:lnTo>
                  <a:lnTo>
                    <a:pt x="1092" y="80"/>
                  </a:lnTo>
                  <a:lnTo>
                    <a:pt x="1093" y="83"/>
                  </a:lnTo>
                  <a:lnTo>
                    <a:pt x="1095" y="77"/>
                  </a:lnTo>
                  <a:lnTo>
                    <a:pt x="1096" y="80"/>
                  </a:lnTo>
                  <a:lnTo>
                    <a:pt x="1097" y="87"/>
                  </a:lnTo>
                  <a:lnTo>
                    <a:pt x="1098" y="88"/>
                  </a:lnTo>
                  <a:lnTo>
                    <a:pt x="1099" y="81"/>
                  </a:lnTo>
                  <a:lnTo>
                    <a:pt x="1100" y="86"/>
                  </a:lnTo>
                  <a:lnTo>
                    <a:pt x="1102" y="92"/>
                  </a:lnTo>
                  <a:lnTo>
                    <a:pt x="1103" y="86"/>
                  </a:lnTo>
                  <a:lnTo>
                    <a:pt x="1104" y="87"/>
                  </a:lnTo>
                  <a:lnTo>
                    <a:pt x="1105" y="89"/>
                  </a:lnTo>
                  <a:lnTo>
                    <a:pt x="1106" y="86"/>
                  </a:lnTo>
                  <a:lnTo>
                    <a:pt x="1107" y="82"/>
                  </a:lnTo>
                  <a:lnTo>
                    <a:pt x="1109" y="83"/>
                  </a:lnTo>
                  <a:lnTo>
                    <a:pt x="1110" y="82"/>
                  </a:lnTo>
                  <a:lnTo>
                    <a:pt x="1111" y="86"/>
                  </a:lnTo>
                  <a:lnTo>
                    <a:pt x="1112" y="89"/>
                  </a:lnTo>
                  <a:lnTo>
                    <a:pt x="1113" y="87"/>
                  </a:lnTo>
                  <a:lnTo>
                    <a:pt x="1114" y="77"/>
                  </a:lnTo>
                  <a:lnTo>
                    <a:pt x="1116" y="90"/>
                  </a:lnTo>
                  <a:lnTo>
                    <a:pt x="1117" y="78"/>
                  </a:lnTo>
                  <a:lnTo>
                    <a:pt x="1118" y="90"/>
                  </a:lnTo>
                  <a:lnTo>
                    <a:pt x="1119" y="85"/>
                  </a:lnTo>
                  <a:lnTo>
                    <a:pt x="1120" y="84"/>
                  </a:lnTo>
                  <a:lnTo>
                    <a:pt x="1121" y="90"/>
                  </a:lnTo>
                  <a:lnTo>
                    <a:pt x="1123" y="83"/>
                  </a:lnTo>
                  <a:lnTo>
                    <a:pt x="1124" y="86"/>
                  </a:lnTo>
                  <a:lnTo>
                    <a:pt x="1125" y="70"/>
                  </a:lnTo>
                  <a:lnTo>
                    <a:pt x="1126" y="81"/>
                  </a:lnTo>
                  <a:lnTo>
                    <a:pt x="1127" y="82"/>
                  </a:lnTo>
                  <a:lnTo>
                    <a:pt x="1128" y="83"/>
                  </a:lnTo>
                  <a:lnTo>
                    <a:pt x="1129" y="86"/>
                  </a:lnTo>
                  <a:lnTo>
                    <a:pt x="1131" y="82"/>
                  </a:lnTo>
                  <a:lnTo>
                    <a:pt x="1132" y="87"/>
                  </a:lnTo>
                  <a:lnTo>
                    <a:pt x="1133" y="89"/>
                  </a:lnTo>
                  <a:lnTo>
                    <a:pt x="1134" y="83"/>
                  </a:lnTo>
                  <a:lnTo>
                    <a:pt x="1135" y="88"/>
                  </a:lnTo>
                  <a:lnTo>
                    <a:pt x="1136" y="88"/>
                  </a:lnTo>
                  <a:lnTo>
                    <a:pt x="1137" y="85"/>
                  </a:lnTo>
                  <a:lnTo>
                    <a:pt x="1139" y="83"/>
                  </a:lnTo>
                  <a:lnTo>
                    <a:pt x="1140" y="93"/>
                  </a:lnTo>
                  <a:lnTo>
                    <a:pt x="1141" y="89"/>
                  </a:lnTo>
                  <a:lnTo>
                    <a:pt x="1142" y="89"/>
                  </a:lnTo>
                  <a:lnTo>
                    <a:pt x="1143" y="83"/>
                  </a:lnTo>
                  <a:lnTo>
                    <a:pt x="1144" y="84"/>
                  </a:lnTo>
                  <a:lnTo>
                    <a:pt x="1146" y="80"/>
                  </a:lnTo>
                  <a:lnTo>
                    <a:pt x="1147" y="89"/>
                  </a:lnTo>
                  <a:lnTo>
                    <a:pt x="1148" y="88"/>
                  </a:lnTo>
                  <a:lnTo>
                    <a:pt x="1149" y="80"/>
                  </a:lnTo>
                  <a:lnTo>
                    <a:pt x="1150" y="79"/>
                  </a:lnTo>
                  <a:lnTo>
                    <a:pt x="1151" y="86"/>
                  </a:lnTo>
                  <a:lnTo>
                    <a:pt x="1153" y="83"/>
                  </a:lnTo>
                  <a:lnTo>
                    <a:pt x="1154" y="87"/>
                  </a:lnTo>
                  <a:lnTo>
                    <a:pt x="1155" y="91"/>
                  </a:lnTo>
                  <a:lnTo>
                    <a:pt x="1156" y="82"/>
                  </a:lnTo>
                  <a:lnTo>
                    <a:pt x="1157" y="89"/>
                  </a:lnTo>
                  <a:lnTo>
                    <a:pt x="1159" y="89"/>
                  </a:lnTo>
                  <a:lnTo>
                    <a:pt x="1160" y="86"/>
                  </a:lnTo>
                  <a:lnTo>
                    <a:pt x="1161" y="78"/>
                  </a:lnTo>
                  <a:lnTo>
                    <a:pt x="1162" y="86"/>
                  </a:lnTo>
                  <a:lnTo>
                    <a:pt x="1163" y="85"/>
                  </a:lnTo>
                  <a:lnTo>
                    <a:pt x="1164" y="84"/>
                  </a:lnTo>
                  <a:lnTo>
                    <a:pt x="1165" y="90"/>
                  </a:lnTo>
                  <a:lnTo>
                    <a:pt x="1167" y="89"/>
                  </a:lnTo>
                  <a:lnTo>
                    <a:pt x="1168" y="81"/>
                  </a:lnTo>
                  <a:lnTo>
                    <a:pt x="1169" y="84"/>
                  </a:lnTo>
                  <a:lnTo>
                    <a:pt x="1170" y="83"/>
                  </a:lnTo>
                  <a:lnTo>
                    <a:pt x="1171" y="82"/>
                  </a:lnTo>
                  <a:lnTo>
                    <a:pt x="1172" y="84"/>
                  </a:lnTo>
                  <a:lnTo>
                    <a:pt x="1173" y="86"/>
                  </a:lnTo>
                  <a:lnTo>
                    <a:pt x="1175" y="90"/>
                  </a:lnTo>
                  <a:lnTo>
                    <a:pt x="1176" y="79"/>
                  </a:lnTo>
                  <a:lnTo>
                    <a:pt x="1177" y="89"/>
                  </a:lnTo>
                  <a:lnTo>
                    <a:pt x="1178" y="83"/>
                  </a:lnTo>
                  <a:lnTo>
                    <a:pt x="1179" y="83"/>
                  </a:lnTo>
                  <a:lnTo>
                    <a:pt x="1180" y="88"/>
                  </a:lnTo>
                  <a:lnTo>
                    <a:pt x="1182" y="86"/>
                  </a:lnTo>
                  <a:lnTo>
                    <a:pt x="1183" y="84"/>
                  </a:lnTo>
                  <a:lnTo>
                    <a:pt x="1184" y="88"/>
                  </a:lnTo>
                  <a:lnTo>
                    <a:pt x="1185" y="85"/>
                  </a:lnTo>
                  <a:lnTo>
                    <a:pt x="1186" y="87"/>
                  </a:lnTo>
                  <a:lnTo>
                    <a:pt x="1187" y="90"/>
                  </a:lnTo>
                  <a:lnTo>
                    <a:pt x="1189" y="86"/>
                  </a:lnTo>
                  <a:lnTo>
                    <a:pt x="1190" y="82"/>
                  </a:lnTo>
                  <a:lnTo>
                    <a:pt x="1191" y="82"/>
                  </a:lnTo>
                  <a:lnTo>
                    <a:pt x="1192" y="80"/>
                  </a:lnTo>
                  <a:lnTo>
                    <a:pt x="1193" y="86"/>
                  </a:lnTo>
                  <a:lnTo>
                    <a:pt x="1194" y="82"/>
                  </a:lnTo>
                  <a:lnTo>
                    <a:pt x="1196" y="85"/>
                  </a:lnTo>
                  <a:lnTo>
                    <a:pt x="1197" y="94"/>
                  </a:lnTo>
                  <a:lnTo>
                    <a:pt x="1198" y="82"/>
                  </a:lnTo>
                  <a:lnTo>
                    <a:pt x="1199" y="81"/>
                  </a:lnTo>
                  <a:lnTo>
                    <a:pt x="1200" y="88"/>
                  </a:lnTo>
                  <a:lnTo>
                    <a:pt x="1201" y="85"/>
                  </a:lnTo>
                  <a:lnTo>
                    <a:pt x="1203" y="85"/>
                  </a:lnTo>
                  <a:lnTo>
                    <a:pt x="1204" y="84"/>
                  </a:lnTo>
                  <a:lnTo>
                    <a:pt x="1205" y="83"/>
                  </a:lnTo>
                  <a:lnTo>
                    <a:pt x="1206" y="83"/>
                  </a:lnTo>
                  <a:lnTo>
                    <a:pt x="1207" y="88"/>
                  </a:lnTo>
                  <a:lnTo>
                    <a:pt x="1208" y="84"/>
                  </a:lnTo>
                  <a:lnTo>
                    <a:pt x="1209" y="86"/>
                  </a:lnTo>
                  <a:lnTo>
                    <a:pt x="1211" y="88"/>
                  </a:lnTo>
                  <a:lnTo>
                    <a:pt x="1212" y="86"/>
                  </a:lnTo>
                  <a:lnTo>
                    <a:pt x="1213" y="78"/>
                  </a:lnTo>
                  <a:lnTo>
                    <a:pt x="1214" y="85"/>
                  </a:lnTo>
                  <a:lnTo>
                    <a:pt x="1215" y="90"/>
                  </a:lnTo>
                  <a:lnTo>
                    <a:pt x="1216" y="84"/>
                  </a:lnTo>
                  <a:lnTo>
                    <a:pt x="1218" y="89"/>
                  </a:lnTo>
                  <a:lnTo>
                    <a:pt x="1219" y="90"/>
                  </a:lnTo>
                  <a:lnTo>
                    <a:pt x="1220" y="84"/>
                  </a:lnTo>
                  <a:lnTo>
                    <a:pt x="1221" y="90"/>
                  </a:lnTo>
                  <a:lnTo>
                    <a:pt x="1222" y="86"/>
                  </a:lnTo>
                  <a:lnTo>
                    <a:pt x="1223" y="88"/>
                  </a:lnTo>
                  <a:lnTo>
                    <a:pt x="1224" y="86"/>
                  </a:lnTo>
                  <a:lnTo>
                    <a:pt x="1226" y="84"/>
                  </a:lnTo>
                  <a:lnTo>
                    <a:pt x="1227" y="82"/>
                  </a:lnTo>
                  <a:lnTo>
                    <a:pt x="1228" y="86"/>
                  </a:lnTo>
                  <a:lnTo>
                    <a:pt x="1229" y="82"/>
                  </a:lnTo>
                  <a:lnTo>
                    <a:pt x="1230" y="88"/>
                  </a:lnTo>
                  <a:lnTo>
                    <a:pt x="1231" y="76"/>
                  </a:lnTo>
                  <a:lnTo>
                    <a:pt x="1233" y="78"/>
                  </a:lnTo>
                  <a:lnTo>
                    <a:pt x="1234" y="74"/>
                  </a:lnTo>
                  <a:lnTo>
                    <a:pt x="1235" y="82"/>
                  </a:lnTo>
                  <a:lnTo>
                    <a:pt x="1236" y="82"/>
                  </a:lnTo>
                  <a:lnTo>
                    <a:pt x="1237" y="79"/>
                  </a:lnTo>
                  <a:lnTo>
                    <a:pt x="1238" y="87"/>
                  </a:lnTo>
                  <a:lnTo>
                    <a:pt x="1240" y="80"/>
                  </a:lnTo>
                  <a:lnTo>
                    <a:pt x="1241" y="78"/>
                  </a:lnTo>
                  <a:lnTo>
                    <a:pt x="1242" y="82"/>
                  </a:lnTo>
                  <a:lnTo>
                    <a:pt x="1243" y="90"/>
                  </a:lnTo>
                  <a:lnTo>
                    <a:pt x="1244" y="88"/>
                  </a:lnTo>
                  <a:lnTo>
                    <a:pt x="1245" y="88"/>
                  </a:lnTo>
                  <a:lnTo>
                    <a:pt x="1247" y="82"/>
                  </a:lnTo>
                  <a:lnTo>
                    <a:pt x="1248" y="81"/>
                  </a:lnTo>
                  <a:lnTo>
                    <a:pt x="1249" y="91"/>
                  </a:lnTo>
                  <a:lnTo>
                    <a:pt x="1250" y="87"/>
                  </a:lnTo>
                  <a:lnTo>
                    <a:pt x="1251" y="91"/>
                  </a:lnTo>
                  <a:lnTo>
                    <a:pt x="1252" y="82"/>
                  </a:lnTo>
                  <a:lnTo>
                    <a:pt x="1254" y="83"/>
                  </a:lnTo>
                  <a:lnTo>
                    <a:pt x="1255" y="75"/>
                  </a:lnTo>
                  <a:lnTo>
                    <a:pt x="1256" y="86"/>
                  </a:lnTo>
                  <a:lnTo>
                    <a:pt x="1257" y="87"/>
                  </a:lnTo>
                  <a:lnTo>
                    <a:pt x="1258" y="83"/>
                  </a:lnTo>
                  <a:lnTo>
                    <a:pt x="1259" y="89"/>
                  </a:lnTo>
                  <a:lnTo>
                    <a:pt x="1260" y="88"/>
                  </a:lnTo>
                  <a:lnTo>
                    <a:pt x="1262" y="85"/>
                  </a:lnTo>
                  <a:lnTo>
                    <a:pt x="1263" y="84"/>
                  </a:lnTo>
                  <a:lnTo>
                    <a:pt x="1264" y="83"/>
                  </a:lnTo>
                  <a:lnTo>
                    <a:pt x="1265" y="87"/>
                  </a:lnTo>
                  <a:lnTo>
                    <a:pt x="1266" y="79"/>
                  </a:lnTo>
                  <a:lnTo>
                    <a:pt x="1267" y="91"/>
                  </a:lnTo>
                  <a:lnTo>
                    <a:pt x="1269" y="88"/>
                  </a:lnTo>
                  <a:lnTo>
                    <a:pt x="1270" y="86"/>
                  </a:lnTo>
                  <a:lnTo>
                    <a:pt x="1271" y="83"/>
                  </a:lnTo>
                  <a:lnTo>
                    <a:pt x="1272" y="86"/>
                  </a:lnTo>
                  <a:lnTo>
                    <a:pt x="1273" y="79"/>
                  </a:lnTo>
                  <a:lnTo>
                    <a:pt x="1274" y="84"/>
                  </a:lnTo>
                  <a:lnTo>
                    <a:pt x="1276" y="80"/>
                  </a:lnTo>
                  <a:lnTo>
                    <a:pt x="1277" y="83"/>
                  </a:lnTo>
                  <a:lnTo>
                    <a:pt x="1278" y="90"/>
                  </a:lnTo>
                  <a:lnTo>
                    <a:pt x="1279" y="88"/>
                  </a:lnTo>
                  <a:lnTo>
                    <a:pt x="1280" y="86"/>
                  </a:lnTo>
                  <a:lnTo>
                    <a:pt x="1281" y="89"/>
                  </a:lnTo>
                  <a:lnTo>
                    <a:pt x="1283" y="88"/>
                  </a:lnTo>
                  <a:lnTo>
                    <a:pt x="1284" y="85"/>
                  </a:lnTo>
                  <a:lnTo>
                    <a:pt x="1285" y="85"/>
                  </a:lnTo>
                  <a:lnTo>
                    <a:pt x="1286" y="88"/>
                  </a:lnTo>
                  <a:lnTo>
                    <a:pt x="1287" y="91"/>
                  </a:lnTo>
                  <a:lnTo>
                    <a:pt x="1288" y="85"/>
                  </a:lnTo>
                  <a:lnTo>
                    <a:pt x="1290" y="83"/>
                  </a:lnTo>
                  <a:lnTo>
                    <a:pt x="1291" y="82"/>
                  </a:lnTo>
                  <a:lnTo>
                    <a:pt x="1292" y="90"/>
                  </a:lnTo>
                  <a:lnTo>
                    <a:pt x="1293" y="80"/>
                  </a:lnTo>
                  <a:lnTo>
                    <a:pt x="1294" y="92"/>
                  </a:lnTo>
                  <a:lnTo>
                    <a:pt x="1295" y="88"/>
                  </a:lnTo>
                  <a:lnTo>
                    <a:pt x="1296" y="88"/>
                  </a:lnTo>
                  <a:lnTo>
                    <a:pt x="1298" y="78"/>
                  </a:lnTo>
                  <a:lnTo>
                    <a:pt x="1299" y="92"/>
                  </a:lnTo>
                  <a:lnTo>
                    <a:pt x="1300" y="86"/>
                  </a:lnTo>
                  <a:lnTo>
                    <a:pt x="1301" y="84"/>
                  </a:lnTo>
                  <a:lnTo>
                    <a:pt x="1302" y="82"/>
                  </a:lnTo>
                  <a:lnTo>
                    <a:pt x="1303" y="84"/>
                  </a:lnTo>
                  <a:lnTo>
                    <a:pt x="1304" y="81"/>
                  </a:lnTo>
                  <a:lnTo>
                    <a:pt x="1306" y="79"/>
                  </a:lnTo>
                  <a:lnTo>
                    <a:pt x="1307" y="83"/>
                  </a:lnTo>
                  <a:lnTo>
                    <a:pt x="1308" y="89"/>
                  </a:lnTo>
                  <a:lnTo>
                    <a:pt x="1309" y="88"/>
                  </a:lnTo>
                  <a:lnTo>
                    <a:pt x="1310" y="84"/>
                  </a:lnTo>
                  <a:lnTo>
                    <a:pt x="1311" y="88"/>
                  </a:lnTo>
                  <a:lnTo>
                    <a:pt x="1313" y="84"/>
                  </a:lnTo>
                  <a:lnTo>
                    <a:pt x="1314" y="86"/>
                  </a:lnTo>
                  <a:lnTo>
                    <a:pt x="1315" y="83"/>
                  </a:lnTo>
                  <a:lnTo>
                    <a:pt x="1316" y="90"/>
                  </a:lnTo>
                  <a:lnTo>
                    <a:pt x="1317" y="85"/>
                  </a:lnTo>
                  <a:lnTo>
                    <a:pt x="1318" y="78"/>
                  </a:lnTo>
                  <a:lnTo>
                    <a:pt x="1320" y="84"/>
                  </a:lnTo>
                  <a:lnTo>
                    <a:pt x="1321" y="88"/>
                  </a:lnTo>
                  <a:lnTo>
                    <a:pt x="1322" y="87"/>
                  </a:lnTo>
                  <a:lnTo>
                    <a:pt x="1323" y="88"/>
                  </a:lnTo>
                  <a:lnTo>
                    <a:pt x="1324" y="91"/>
                  </a:lnTo>
                  <a:lnTo>
                    <a:pt x="1325" y="89"/>
                  </a:lnTo>
                  <a:lnTo>
                    <a:pt x="1327" y="90"/>
                  </a:lnTo>
                  <a:lnTo>
                    <a:pt x="1328" y="85"/>
                  </a:lnTo>
                  <a:lnTo>
                    <a:pt x="1329" y="87"/>
                  </a:lnTo>
                  <a:lnTo>
                    <a:pt x="1330" y="87"/>
                  </a:lnTo>
                  <a:lnTo>
                    <a:pt x="1331" y="84"/>
                  </a:lnTo>
                  <a:lnTo>
                    <a:pt x="1332" y="88"/>
                  </a:lnTo>
                  <a:lnTo>
                    <a:pt x="1334" y="91"/>
                  </a:lnTo>
                  <a:lnTo>
                    <a:pt x="1335" y="80"/>
                  </a:lnTo>
                  <a:lnTo>
                    <a:pt x="1336" y="84"/>
                  </a:lnTo>
                  <a:lnTo>
                    <a:pt x="1337" y="85"/>
                  </a:lnTo>
                  <a:lnTo>
                    <a:pt x="1338" y="80"/>
                  </a:lnTo>
                  <a:lnTo>
                    <a:pt x="1339" y="88"/>
                  </a:lnTo>
                  <a:lnTo>
                    <a:pt x="1341" y="81"/>
                  </a:lnTo>
                  <a:lnTo>
                    <a:pt x="1342" y="86"/>
                  </a:lnTo>
                  <a:lnTo>
                    <a:pt x="1343" y="87"/>
                  </a:lnTo>
                  <a:lnTo>
                    <a:pt x="1344" y="86"/>
                  </a:lnTo>
                  <a:lnTo>
                    <a:pt x="1345" y="85"/>
                  </a:lnTo>
                  <a:lnTo>
                    <a:pt x="1346" y="73"/>
                  </a:lnTo>
                  <a:lnTo>
                    <a:pt x="1347" y="77"/>
                  </a:lnTo>
                  <a:lnTo>
                    <a:pt x="1349" y="84"/>
                  </a:lnTo>
                  <a:lnTo>
                    <a:pt x="1350" y="85"/>
                  </a:lnTo>
                  <a:lnTo>
                    <a:pt x="1351" y="80"/>
                  </a:lnTo>
                  <a:lnTo>
                    <a:pt x="1352" y="72"/>
                  </a:lnTo>
                  <a:lnTo>
                    <a:pt x="1353" y="78"/>
                  </a:lnTo>
                  <a:lnTo>
                    <a:pt x="1354" y="84"/>
                  </a:lnTo>
                  <a:lnTo>
                    <a:pt x="1355" y="71"/>
                  </a:lnTo>
                  <a:lnTo>
                    <a:pt x="1357" y="83"/>
                  </a:lnTo>
                  <a:lnTo>
                    <a:pt x="1358" y="89"/>
                  </a:lnTo>
                  <a:lnTo>
                    <a:pt x="1359" y="86"/>
                  </a:lnTo>
                  <a:lnTo>
                    <a:pt x="1360" y="79"/>
                  </a:lnTo>
                  <a:lnTo>
                    <a:pt x="1361" y="80"/>
                  </a:lnTo>
                  <a:lnTo>
                    <a:pt x="1363" y="83"/>
                  </a:lnTo>
                  <a:lnTo>
                    <a:pt x="1364" y="85"/>
                  </a:lnTo>
                  <a:lnTo>
                    <a:pt x="1365" y="83"/>
                  </a:lnTo>
                  <a:lnTo>
                    <a:pt x="1366" y="90"/>
                  </a:lnTo>
                  <a:lnTo>
                    <a:pt x="1367" y="89"/>
                  </a:lnTo>
                  <a:lnTo>
                    <a:pt x="1368" y="86"/>
                  </a:lnTo>
                  <a:lnTo>
                    <a:pt x="1370" y="82"/>
                  </a:lnTo>
                  <a:lnTo>
                    <a:pt x="1371" y="86"/>
                  </a:lnTo>
                  <a:lnTo>
                    <a:pt x="1372" y="88"/>
                  </a:lnTo>
                  <a:lnTo>
                    <a:pt x="1373" y="88"/>
                  </a:lnTo>
                  <a:lnTo>
                    <a:pt x="1374" y="88"/>
                  </a:lnTo>
                  <a:lnTo>
                    <a:pt x="1375" y="84"/>
                  </a:lnTo>
                  <a:lnTo>
                    <a:pt x="1377" y="84"/>
                  </a:lnTo>
                  <a:lnTo>
                    <a:pt x="1378" y="82"/>
                  </a:lnTo>
                  <a:lnTo>
                    <a:pt x="1379" y="86"/>
                  </a:lnTo>
                  <a:lnTo>
                    <a:pt x="1380" y="82"/>
                  </a:lnTo>
                  <a:lnTo>
                    <a:pt x="1381" y="84"/>
                  </a:lnTo>
                  <a:lnTo>
                    <a:pt x="1382" y="86"/>
                  </a:lnTo>
                  <a:lnTo>
                    <a:pt x="1383" y="80"/>
                  </a:lnTo>
                  <a:lnTo>
                    <a:pt x="1385" y="89"/>
                  </a:lnTo>
                  <a:lnTo>
                    <a:pt x="1386" y="84"/>
                  </a:lnTo>
                  <a:lnTo>
                    <a:pt x="1387" y="82"/>
                  </a:lnTo>
                  <a:lnTo>
                    <a:pt x="1388" y="88"/>
                  </a:lnTo>
                  <a:lnTo>
                    <a:pt x="1389" y="83"/>
                  </a:lnTo>
                  <a:lnTo>
                    <a:pt x="1390" y="86"/>
                  </a:lnTo>
                  <a:lnTo>
                    <a:pt x="1391" y="82"/>
                  </a:lnTo>
                  <a:lnTo>
                    <a:pt x="1393" y="83"/>
                  </a:lnTo>
                  <a:lnTo>
                    <a:pt x="1394" y="88"/>
                  </a:lnTo>
                  <a:lnTo>
                    <a:pt x="1395" y="84"/>
                  </a:lnTo>
                  <a:lnTo>
                    <a:pt x="1396" y="88"/>
                  </a:lnTo>
                  <a:lnTo>
                    <a:pt x="1397" y="83"/>
                  </a:lnTo>
                  <a:lnTo>
                    <a:pt x="1398" y="82"/>
                  </a:lnTo>
                  <a:lnTo>
                    <a:pt x="1400" y="76"/>
                  </a:lnTo>
                  <a:lnTo>
                    <a:pt x="1401" y="83"/>
                  </a:lnTo>
                  <a:lnTo>
                    <a:pt x="1402" y="72"/>
                  </a:lnTo>
                  <a:lnTo>
                    <a:pt x="1403" y="81"/>
                  </a:lnTo>
                  <a:lnTo>
                    <a:pt x="1404" y="71"/>
                  </a:lnTo>
                  <a:lnTo>
                    <a:pt x="1405" y="78"/>
                  </a:lnTo>
                  <a:lnTo>
                    <a:pt x="1407" y="85"/>
                  </a:lnTo>
                  <a:lnTo>
                    <a:pt x="1408" y="86"/>
                  </a:lnTo>
                  <a:lnTo>
                    <a:pt x="1409" y="78"/>
                  </a:lnTo>
                  <a:lnTo>
                    <a:pt x="1410" y="89"/>
                  </a:lnTo>
                  <a:lnTo>
                    <a:pt x="1411" y="76"/>
                  </a:lnTo>
                  <a:lnTo>
                    <a:pt x="1412" y="86"/>
                  </a:lnTo>
                  <a:lnTo>
                    <a:pt x="1414" y="80"/>
                  </a:lnTo>
                  <a:lnTo>
                    <a:pt x="1415" y="88"/>
                  </a:lnTo>
                  <a:lnTo>
                    <a:pt x="1416" y="82"/>
                  </a:lnTo>
                  <a:lnTo>
                    <a:pt x="1417" y="86"/>
                  </a:lnTo>
                  <a:lnTo>
                    <a:pt x="1418" y="87"/>
                  </a:lnTo>
                  <a:lnTo>
                    <a:pt x="1419" y="89"/>
                  </a:lnTo>
                  <a:lnTo>
                    <a:pt x="1421" y="85"/>
                  </a:lnTo>
                  <a:lnTo>
                    <a:pt x="1422" y="85"/>
                  </a:lnTo>
                  <a:lnTo>
                    <a:pt x="1423" y="84"/>
                  </a:lnTo>
                  <a:lnTo>
                    <a:pt x="1424" y="87"/>
                  </a:lnTo>
                  <a:lnTo>
                    <a:pt x="1425" y="87"/>
                  </a:lnTo>
                  <a:lnTo>
                    <a:pt x="1426" y="86"/>
                  </a:lnTo>
                  <a:lnTo>
                    <a:pt x="1427" y="77"/>
                  </a:lnTo>
                  <a:lnTo>
                    <a:pt x="1429" y="81"/>
                  </a:lnTo>
                  <a:lnTo>
                    <a:pt x="1430" y="87"/>
                  </a:lnTo>
                  <a:lnTo>
                    <a:pt x="1431" y="85"/>
                  </a:lnTo>
                  <a:lnTo>
                    <a:pt x="1432" y="91"/>
                  </a:lnTo>
                  <a:lnTo>
                    <a:pt x="1433" y="90"/>
                  </a:lnTo>
                  <a:lnTo>
                    <a:pt x="1434" y="86"/>
                  </a:lnTo>
                  <a:lnTo>
                    <a:pt x="1435" y="81"/>
                  </a:lnTo>
                  <a:lnTo>
                    <a:pt x="1437" y="81"/>
                  </a:lnTo>
                  <a:lnTo>
                    <a:pt x="1438" y="94"/>
                  </a:lnTo>
                  <a:lnTo>
                    <a:pt x="1439" y="90"/>
                  </a:lnTo>
                  <a:lnTo>
                    <a:pt x="1440" y="93"/>
                  </a:lnTo>
                  <a:lnTo>
                    <a:pt x="1441" y="90"/>
                  </a:lnTo>
                  <a:lnTo>
                    <a:pt x="1442" y="84"/>
                  </a:lnTo>
                  <a:lnTo>
                    <a:pt x="1444" y="86"/>
                  </a:lnTo>
                  <a:lnTo>
                    <a:pt x="1445" y="85"/>
                  </a:lnTo>
                  <a:lnTo>
                    <a:pt x="1446" y="88"/>
                  </a:lnTo>
                  <a:lnTo>
                    <a:pt x="1447" y="92"/>
                  </a:lnTo>
                  <a:lnTo>
                    <a:pt x="1448" y="88"/>
                  </a:lnTo>
                  <a:lnTo>
                    <a:pt x="1450" y="86"/>
                  </a:lnTo>
                  <a:lnTo>
                    <a:pt x="1451" y="83"/>
                  </a:lnTo>
                  <a:lnTo>
                    <a:pt x="1452" y="88"/>
                  </a:lnTo>
                  <a:lnTo>
                    <a:pt x="1453" y="98"/>
                  </a:lnTo>
                  <a:lnTo>
                    <a:pt x="1454" y="82"/>
                  </a:lnTo>
                  <a:lnTo>
                    <a:pt x="1455" y="89"/>
                  </a:lnTo>
                  <a:lnTo>
                    <a:pt x="1457" y="84"/>
                  </a:lnTo>
                  <a:lnTo>
                    <a:pt x="1458" y="82"/>
                  </a:lnTo>
                  <a:lnTo>
                    <a:pt x="1459" y="73"/>
                  </a:lnTo>
                  <a:lnTo>
                    <a:pt x="1460" y="87"/>
                  </a:lnTo>
                  <a:lnTo>
                    <a:pt x="1461" y="79"/>
                  </a:lnTo>
                  <a:lnTo>
                    <a:pt x="1462" y="81"/>
                  </a:lnTo>
                  <a:lnTo>
                    <a:pt x="1464" y="84"/>
                  </a:lnTo>
                  <a:lnTo>
                    <a:pt x="1465" y="79"/>
                  </a:lnTo>
                  <a:lnTo>
                    <a:pt x="1466" y="81"/>
                  </a:lnTo>
                  <a:lnTo>
                    <a:pt x="1467" y="82"/>
                  </a:lnTo>
                  <a:lnTo>
                    <a:pt x="1468" y="88"/>
                  </a:lnTo>
                  <a:lnTo>
                    <a:pt x="1469" y="79"/>
                  </a:lnTo>
                  <a:lnTo>
                    <a:pt x="1470" y="82"/>
                  </a:lnTo>
                  <a:lnTo>
                    <a:pt x="1472" y="80"/>
                  </a:lnTo>
                  <a:lnTo>
                    <a:pt x="1473" y="77"/>
                  </a:lnTo>
                  <a:lnTo>
                    <a:pt x="1474" y="79"/>
                  </a:lnTo>
                  <a:lnTo>
                    <a:pt x="1475" y="89"/>
                  </a:lnTo>
                  <a:lnTo>
                    <a:pt x="1476" y="87"/>
                  </a:lnTo>
                  <a:lnTo>
                    <a:pt x="1477" y="88"/>
                  </a:lnTo>
                  <a:lnTo>
                    <a:pt x="1478" y="90"/>
                  </a:lnTo>
                  <a:lnTo>
                    <a:pt x="1480" y="85"/>
                  </a:lnTo>
                  <a:lnTo>
                    <a:pt x="1481" y="90"/>
                  </a:lnTo>
                  <a:lnTo>
                    <a:pt x="1482" y="92"/>
                  </a:lnTo>
                  <a:lnTo>
                    <a:pt x="1483" y="89"/>
                  </a:lnTo>
                  <a:lnTo>
                    <a:pt x="1484" y="86"/>
                  </a:lnTo>
                  <a:lnTo>
                    <a:pt x="1485" y="88"/>
                  </a:lnTo>
                  <a:lnTo>
                    <a:pt x="1487" y="84"/>
                  </a:lnTo>
                  <a:lnTo>
                    <a:pt x="1488" y="86"/>
                  </a:lnTo>
                  <a:lnTo>
                    <a:pt x="1489" y="92"/>
                  </a:lnTo>
                  <a:lnTo>
                    <a:pt x="1490" y="80"/>
                  </a:lnTo>
                  <a:lnTo>
                    <a:pt x="1491" y="74"/>
                  </a:lnTo>
                  <a:lnTo>
                    <a:pt x="1492" y="87"/>
                  </a:lnTo>
                  <a:lnTo>
                    <a:pt x="1494" y="86"/>
                  </a:lnTo>
                  <a:lnTo>
                    <a:pt x="1495" y="80"/>
                  </a:lnTo>
                  <a:lnTo>
                    <a:pt x="1496" y="83"/>
                  </a:lnTo>
                  <a:lnTo>
                    <a:pt x="1497" y="85"/>
                  </a:lnTo>
                  <a:lnTo>
                    <a:pt x="1498" y="82"/>
                  </a:lnTo>
                  <a:lnTo>
                    <a:pt x="1499" y="88"/>
                  </a:lnTo>
                  <a:lnTo>
                    <a:pt x="1501" y="82"/>
                  </a:lnTo>
                  <a:lnTo>
                    <a:pt x="1502" y="90"/>
                  </a:lnTo>
                  <a:lnTo>
                    <a:pt x="1503" y="87"/>
                  </a:lnTo>
                  <a:lnTo>
                    <a:pt x="1504" y="86"/>
                  </a:lnTo>
                  <a:lnTo>
                    <a:pt x="1505" y="86"/>
                  </a:lnTo>
                  <a:lnTo>
                    <a:pt x="1506" y="80"/>
                  </a:lnTo>
                  <a:lnTo>
                    <a:pt x="1508" y="84"/>
                  </a:lnTo>
                  <a:lnTo>
                    <a:pt x="1509" y="90"/>
                  </a:lnTo>
                  <a:lnTo>
                    <a:pt x="1510" y="91"/>
                  </a:lnTo>
                  <a:lnTo>
                    <a:pt x="1511" y="86"/>
                  </a:lnTo>
                  <a:lnTo>
                    <a:pt x="1512" y="80"/>
                  </a:lnTo>
                  <a:lnTo>
                    <a:pt x="1513" y="72"/>
                  </a:lnTo>
                  <a:lnTo>
                    <a:pt x="1514" y="88"/>
                  </a:lnTo>
                  <a:lnTo>
                    <a:pt x="1516" y="79"/>
                  </a:lnTo>
                  <a:lnTo>
                    <a:pt x="1517" y="89"/>
                  </a:lnTo>
                  <a:lnTo>
                    <a:pt x="1518" y="92"/>
                  </a:lnTo>
                  <a:lnTo>
                    <a:pt x="1519" y="87"/>
                  </a:lnTo>
                  <a:lnTo>
                    <a:pt x="1520" y="86"/>
                  </a:lnTo>
                  <a:lnTo>
                    <a:pt x="1521" y="85"/>
                  </a:lnTo>
                  <a:lnTo>
                    <a:pt x="1522" y="90"/>
                  </a:lnTo>
                  <a:lnTo>
                    <a:pt x="1524" y="90"/>
                  </a:lnTo>
                  <a:lnTo>
                    <a:pt x="1525" y="88"/>
                  </a:lnTo>
                  <a:lnTo>
                    <a:pt x="1526" y="86"/>
                  </a:lnTo>
                  <a:lnTo>
                    <a:pt x="1527" y="88"/>
                  </a:lnTo>
                  <a:lnTo>
                    <a:pt x="1528" y="85"/>
                  </a:lnTo>
                  <a:lnTo>
                    <a:pt x="1529" y="85"/>
                  </a:lnTo>
                  <a:lnTo>
                    <a:pt x="1531" y="88"/>
                  </a:lnTo>
                  <a:lnTo>
                    <a:pt x="1532" y="93"/>
                  </a:lnTo>
                  <a:lnTo>
                    <a:pt x="1533" y="87"/>
                  </a:lnTo>
                  <a:lnTo>
                    <a:pt x="1534" y="82"/>
                  </a:lnTo>
                  <a:lnTo>
                    <a:pt x="1535" y="88"/>
                  </a:lnTo>
                  <a:lnTo>
                    <a:pt x="1536" y="89"/>
                  </a:lnTo>
                  <a:lnTo>
                    <a:pt x="1538" y="96"/>
                  </a:lnTo>
                  <a:lnTo>
                    <a:pt x="1539" y="86"/>
                  </a:lnTo>
                  <a:lnTo>
                    <a:pt x="1540" y="93"/>
                  </a:lnTo>
                  <a:lnTo>
                    <a:pt x="1541" y="84"/>
                  </a:lnTo>
                  <a:lnTo>
                    <a:pt x="1542" y="87"/>
                  </a:lnTo>
                  <a:lnTo>
                    <a:pt x="1544" y="84"/>
                  </a:lnTo>
                  <a:lnTo>
                    <a:pt x="1545" y="63"/>
                  </a:lnTo>
                  <a:lnTo>
                    <a:pt x="1546" y="82"/>
                  </a:lnTo>
                  <a:lnTo>
                    <a:pt x="1547" y="86"/>
                  </a:lnTo>
                  <a:lnTo>
                    <a:pt x="1548" y="79"/>
                  </a:lnTo>
                  <a:lnTo>
                    <a:pt x="1549" y="82"/>
                  </a:lnTo>
                  <a:lnTo>
                    <a:pt x="1550" y="74"/>
                  </a:lnTo>
                  <a:lnTo>
                    <a:pt x="1552" y="87"/>
                  </a:lnTo>
                  <a:lnTo>
                    <a:pt x="1553" y="79"/>
                  </a:lnTo>
                  <a:lnTo>
                    <a:pt x="1554" y="87"/>
                  </a:lnTo>
                  <a:lnTo>
                    <a:pt x="1555" y="90"/>
                  </a:lnTo>
                  <a:lnTo>
                    <a:pt x="1556" y="84"/>
                  </a:lnTo>
                  <a:lnTo>
                    <a:pt x="1557" y="82"/>
                  </a:lnTo>
                  <a:lnTo>
                    <a:pt x="1558" y="81"/>
                  </a:lnTo>
                  <a:lnTo>
                    <a:pt x="1560" y="86"/>
                  </a:lnTo>
                  <a:lnTo>
                    <a:pt x="1561" y="88"/>
                  </a:lnTo>
                  <a:lnTo>
                    <a:pt x="1562" y="87"/>
                  </a:lnTo>
                  <a:lnTo>
                    <a:pt x="1563" y="85"/>
                  </a:lnTo>
                  <a:lnTo>
                    <a:pt x="1564" y="81"/>
                  </a:lnTo>
                  <a:lnTo>
                    <a:pt x="1565" y="83"/>
                  </a:lnTo>
                  <a:lnTo>
                    <a:pt x="1567" y="82"/>
                  </a:lnTo>
                  <a:lnTo>
                    <a:pt x="1568" y="87"/>
                  </a:lnTo>
                  <a:lnTo>
                    <a:pt x="1569" y="78"/>
                  </a:lnTo>
                  <a:lnTo>
                    <a:pt x="1570" y="75"/>
                  </a:lnTo>
                  <a:lnTo>
                    <a:pt x="1571" y="82"/>
                  </a:lnTo>
                  <a:lnTo>
                    <a:pt x="1572" y="85"/>
                  </a:lnTo>
                  <a:lnTo>
                    <a:pt x="1574" y="84"/>
                  </a:lnTo>
                  <a:lnTo>
                    <a:pt x="1575" y="77"/>
                  </a:lnTo>
                  <a:lnTo>
                    <a:pt x="1576" y="86"/>
                  </a:lnTo>
                  <a:lnTo>
                    <a:pt x="1577" y="86"/>
                  </a:lnTo>
                  <a:lnTo>
                    <a:pt x="1578" y="83"/>
                  </a:lnTo>
                  <a:lnTo>
                    <a:pt x="1579" y="85"/>
                  </a:lnTo>
                  <a:lnTo>
                    <a:pt x="1581" y="86"/>
                  </a:lnTo>
                  <a:lnTo>
                    <a:pt x="1582" y="86"/>
                  </a:lnTo>
                  <a:lnTo>
                    <a:pt x="1583" y="86"/>
                  </a:lnTo>
                  <a:lnTo>
                    <a:pt x="1584" y="88"/>
                  </a:lnTo>
                  <a:lnTo>
                    <a:pt x="1585" y="82"/>
                  </a:lnTo>
                  <a:lnTo>
                    <a:pt x="1586" y="86"/>
                  </a:lnTo>
                  <a:lnTo>
                    <a:pt x="1588" y="90"/>
                  </a:lnTo>
                  <a:lnTo>
                    <a:pt x="1589" y="89"/>
                  </a:lnTo>
                  <a:lnTo>
                    <a:pt x="1590" y="87"/>
                  </a:lnTo>
                  <a:lnTo>
                    <a:pt x="1591" y="82"/>
                  </a:lnTo>
                  <a:lnTo>
                    <a:pt x="1592" y="86"/>
                  </a:lnTo>
                  <a:lnTo>
                    <a:pt x="1593" y="87"/>
                  </a:lnTo>
                  <a:lnTo>
                    <a:pt x="1595" y="83"/>
                  </a:lnTo>
                  <a:lnTo>
                    <a:pt x="1596" y="82"/>
                  </a:lnTo>
                  <a:lnTo>
                    <a:pt x="1597" y="85"/>
                  </a:lnTo>
                  <a:lnTo>
                    <a:pt x="1598" y="86"/>
                  </a:lnTo>
                  <a:lnTo>
                    <a:pt x="1599" y="81"/>
                  </a:lnTo>
                  <a:lnTo>
                    <a:pt x="1600" y="72"/>
                  </a:lnTo>
                  <a:lnTo>
                    <a:pt x="1601" y="85"/>
                  </a:lnTo>
                  <a:lnTo>
                    <a:pt x="1603" y="77"/>
                  </a:lnTo>
                  <a:lnTo>
                    <a:pt x="1604" y="83"/>
                  </a:lnTo>
                  <a:lnTo>
                    <a:pt x="1605" y="86"/>
                  </a:lnTo>
                  <a:lnTo>
                    <a:pt x="1606" y="88"/>
                  </a:lnTo>
                  <a:lnTo>
                    <a:pt x="1607" y="82"/>
                  </a:lnTo>
                  <a:lnTo>
                    <a:pt x="1608" y="82"/>
                  </a:lnTo>
                  <a:lnTo>
                    <a:pt x="1609" y="80"/>
                  </a:lnTo>
                  <a:lnTo>
                    <a:pt x="1611" y="83"/>
                  </a:lnTo>
                  <a:lnTo>
                    <a:pt x="1612" y="81"/>
                  </a:lnTo>
                  <a:lnTo>
                    <a:pt x="1613" y="72"/>
                  </a:lnTo>
                  <a:lnTo>
                    <a:pt x="1614" y="64"/>
                  </a:lnTo>
                  <a:lnTo>
                    <a:pt x="1615" y="80"/>
                  </a:lnTo>
                  <a:lnTo>
                    <a:pt x="1616" y="77"/>
                  </a:lnTo>
                  <a:lnTo>
                    <a:pt x="1618" y="90"/>
                  </a:lnTo>
                  <a:lnTo>
                    <a:pt x="1619" y="82"/>
                  </a:lnTo>
                  <a:lnTo>
                    <a:pt x="1620" y="89"/>
                  </a:lnTo>
                  <a:lnTo>
                    <a:pt x="1621" y="89"/>
                  </a:lnTo>
                  <a:lnTo>
                    <a:pt x="1622" y="87"/>
                  </a:lnTo>
                  <a:lnTo>
                    <a:pt x="1623" y="79"/>
                  </a:lnTo>
                  <a:lnTo>
                    <a:pt x="1625" y="86"/>
                  </a:lnTo>
                  <a:lnTo>
                    <a:pt x="1626" y="82"/>
                  </a:lnTo>
                  <a:lnTo>
                    <a:pt x="1627" y="90"/>
                  </a:lnTo>
                  <a:lnTo>
                    <a:pt x="1628" y="83"/>
                  </a:lnTo>
                  <a:lnTo>
                    <a:pt x="1629" y="85"/>
                  </a:lnTo>
                  <a:lnTo>
                    <a:pt x="1631" y="85"/>
                  </a:lnTo>
                  <a:lnTo>
                    <a:pt x="1632" y="81"/>
                  </a:lnTo>
                  <a:lnTo>
                    <a:pt x="1633" y="82"/>
                  </a:lnTo>
                  <a:lnTo>
                    <a:pt x="1634" y="90"/>
                  </a:lnTo>
                  <a:lnTo>
                    <a:pt x="1635" y="81"/>
                  </a:lnTo>
                  <a:lnTo>
                    <a:pt x="1636" y="78"/>
                  </a:lnTo>
                  <a:lnTo>
                    <a:pt x="1637" y="75"/>
                  </a:lnTo>
                  <a:lnTo>
                    <a:pt x="1639" y="79"/>
                  </a:lnTo>
                  <a:lnTo>
                    <a:pt x="1640" y="84"/>
                  </a:lnTo>
                  <a:lnTo>
                    <a:pt x="1641" y="83"/>
                  </a:lnTo>
                  <a:lnTo>
                    <a:pt x="1642" y="86"/>
                  </a:lnTo>
                  <a:lnTo>
                    <a:pt x="1643" y="76"/>
                  </a:lnTo>
                  <a:lnTo>
                    <a:pt x="1644" y="78"/>
                  </a:lnTo>
                  <a:lnTo>
                    <a:pt x="1645" y="80"/>
                  </a:lnTo>
                  <a:lnTo>
                    <a:pt x="1647" y="78"/>
                  </a:lnTo>
                  <a:lnTo>
                    <a:pt x="1648" y="82"/>
                  </a:lnTo>
                  <a:lnTo>
                    <a:pt x="1649" y="88"/>
                  </a:lnTo>
                  <a:lnTo>
                    <a:pt x="1650" y="86"/>
                  </a:lnTo>
                  <a:lnTo>
                    <a:pt x="1651" y="85"/>
                  </a:lnTo>
                  <a:lnTo>
                    <a:pt x="1652" y="81"/>
                  </a:lnTo>
                  <a:lnTo>
                    <a:pt x="1654" y="79"/>
                  </a:lnTo>
                  <a:lnTo>
                    <a:pt x="1655" y="87"/>
                  </a:lnTo>
                  <a:lnTo>
                    <a:pt x="1656" y="81"/>
                  </a:lnTo>
                  <a:lnTo>
                    <a:pt x="1657" y="88"/>
                  </a:lnTo>
                  <a:lnTo>
                    <a:pt x="1658" y="86"/>
                  </a:lnTo>
                  <a:lnTo>
                    <a:pt x="1659" y="77"/>
                  </a:lnTo>
                  <a:lnTo>
                    <a:pt x="1661" y="85"/>
                  </a:lnTo>
                  <a:lnTo>
                    <a:pt x="1662" y="82"/>
                  </a:lnTo>
                  <a:lnTo>
                    <a:pt x="1663" y="81"/>
                  </a:lnTo>
                  <a:lnTo>
                    <a:pt x="1664" y="81"/>
                  </a:lnTo>
                  <a:lnTo>
                    <a:pt x="1665" y="89"/>
                  </a:lnTo>
                  <a:lnTo>
                    <a:pt x="1666" y="83"/>
                  </a:lnTo>
                  <a:lnTo>
                    <a:pt x="1668" y="87"/>
                  </a:lnTo>
                  <a:lnTo>
                    <a:pt x="1669" y="82"/>
                  </a:lnTo>
                  <a:lnTo>
                    <a:pt x="1670" y="89"/>
                  </a:lnTo>
                  <a:lnTo>
                    <a:pt x="1671" y="87"/>
                  </a:lnTo>
                  <a:lnTo>
                    <a:pt x="1672" y="88"/>
                  </a:lnTo>
                  <a:lnTo>
                    <a:pt x="1673" y="82"/>
                  </a:lnTo>
                  <a:lnTo>
                    <a:pt x="1675" y="71"/>
                  </a:lnTo>
                  <a:lnTo>
                    <a:pt x="1676" y="77"/>
                  </a:lnTo>
                  <a:lnTo>
                    <a:pt x="1677" y="80"/>
                  </a:lnTo>
                  <a:lnTo>
                    <a:pt x="1678" y="90"/>
                  </a:lnTo>
                  <a:lnTo>
                    <a:pt x="1679" y="80"/>
                  </a:lnTo>
                  <a:lnTo>
                    <a:pt x="1680" y="90"/>
                  </a:lnTo>
                  <a:lnTo>
                    <a:pt x="1681" y="80"/>
                  </a:lnTo>
                  <a:lnTo>
                    <a:pt x="1683" y="88"/>
                  </a:lnTo>
                  <a:lnTo>
                    <a:pt x="1684" y="87"/>
                  </a:lnTo>
                  <a:lnTo>
                    <a:pt x="1685" y="91"/>
                  </a:lnTo>
                  <a:lnTo>
                    <a:pt x="1686" y="88"/>
                  </a:lnTo>
                  <a:lnTo>
                    <a:pt x="1687" y="85"/>
                  </a:lnTo>
                  <a:lnTo>
                    <a:pt x="1688" y="78"/>
                  </a:lnTo>
                  <a:lnTo>
                    <a:pt x="1690" y="84"/>
                  </a:lnTo>
                  <a:lnTo>
                    <a:pt x="1691" y="84"/>
                  </a:lnTo>
                  <a:lnTo>
                    <a:pt x="1692" y="86"/>
                  </a:lnTo>
                  <a:lnTo>
                    <a:pt x="1693" y="89"/>
                  </a:lnTo>
                  <a:lnTo>
                    <a:pt x="1694" y="86"/>
                  </a:lnTo>
                  <a:lnTo>
                    <a:pt x="1695" y="90"/>
                  </a:lnTo>
                  <a:lnTo>
                    <a:pt x="1696" y="90"/>
                  </a:lnTo>
                  <a:lnTo>
                    <a:pt x="1698" y="91"/>
                  </a:lnTo>
                  <a:lnTo>
                    <a:pt x="1699" y="87"/>
                  </a:lnTo>
                  <a:lnTo>
                    <a:pt x="1700" y="87"/>
                  </a:lnTo>
                  <a:lnTo>
                    <a:pt x="1701" y="83"/>
                  </a:lnTo>
                  <a:lnTo>
                    <a:pt x="1702" y="74"/>
                  </a:lnTo>
                  <a:lnTo>
                    <a:pt x="1703" y="80"/>
                  </a:lnTo>
                  <a:lnTo>
                    <a:pt x="1705" y="84"/>
                  </a:lnTo>
                  <a:lnTo>
                    <a:pt x="1706" y="85"/>
                  </a:lnTo>
                  <a:lnTo>
                    <a:pt x="1707" y="83"/>
                  </a:lnTo>
                  <a:lnTo>
                    <a:pt x="1708" y="82"/>
                  </a:lnTo>
                  <a:lnTo>
                    <a:pt x="1709" y="85"/>
                  </a:lnTo>
                  <a:lnTo>
                    <a:pt x="1710" y="86"/>
                  </a:lnTo>
                  <a:lnTo>
                    <a:pt x="1712" y="90"/>
                  </a:lnTo>
                  <a:lnTo>
                    <a:pt x="1713" y="85"/>
                  </a:lnTo>
                  <a:lnTo>
                    <a:pt x="1714" y="86"/>
                  </a:lnTo>
                  <a:lnTo>
                    <a:pt x="1715" y="87"/>
                  </a:lnTo>
                  <a:lnTo>
                    <a:pt x="1716" y="83"/>
                  </a:lnTo>
                  <a:lnTo>
                    <a:pt x="1717" y="84"/>
                  </a:lnTo>
                  <a:lnTo>
                    <a:pt x="1719" y="82"/>
                  </a:lnTo>
                  <a:lnTo>
                    <a:pt x="1720" y="89"/>
                  </a:lnTo>
                  <a:lnTo>
                    <a:pt x="1721" y="83"/>
                  </a:lnTo>
                  <a:lnTo>
                    <a:pt x="1722" y="89"/>
                  </a:lnTo>
                  <a:lnTo>
                    <a:pt x="1723" y="88"/>
                  </a:lnTo>
                  <a:lnTo>
                    <a:pt x="1724" y="86"/>
                  </a:lnTo>
                  <a:lnTo>
                    <a:pt x="1726" y="82"/>
                  </a:lnTo>
                  <a:lnTo>
                    <a:pt x="1727" y="88"/>
                  </a:lnTo>
                  <a:lnTo>
                    <a:pt x="1728" y="91"/>
                  </a:lnTo>
                  <a:lnTo>
                    <a:pt x="1729" y="93"/>
                  </a:lnTo>
                  <a:lnTo>
                    <a:pt x="1730" y="88"/>
                  </a:lnTo>
                  <a:lnTo>
                    <a:pt x="1731" y="90"/>
                  </a:lnTo>
                  <a:lnTo>
                    <a:pt x="1732" y="80"/>
                  </a:lnTo>
                  <a:lnTo>
                    <a:pt x="1734" y="86"/>
                  </a:lnTo>
                  <a:lnTo>
                    <a:pt x="1735" y="85"/>
                  </a:lnTo>
                  <a:lnTo>
                    <a:pt x="1736" y="87"/>
                  </a:lnTo>
                  <a:lnTo>
                    <a:pt x="1737" y="84"/>
                  </a:lnTo>
                  <a:lnTo>
                    <a:pt x="1738" y="85"/>
                  </a:lnTo>
                  <a:lnTo>
                    <a:pt x="1739" y="89"/>
                  </a:lnTo>
                  <a:lnTo>
                    <a:pt x="1741" y="82"/>
                  </a:lnTo>
                  <a:lnTo>
                    <a:pt x="1742" y="88"/>
                  </a:lnTo>
                  <a:lnTo>
                    <a:pt x="1743" y="77"/>
                  </a:lnTo>
                  <a:lnTo>
                    <a:pt x="1744" y="85"/>
                  </a:lnTo>
                  <a:lnTo>
                    <a:pt x="1745" y="86"/>
                  </a:lnTo>
                  <a:lnTo>
                    <a:pt x="1746" y="92"/>
                  </a:lnTo>
                  <a:lnTo>
                    <a:pt x="1748" y="86"/>
                  </a:lnTo>
                  <a:lnTo>
                    <a:pt x="1749" y="84"/>
                  </a:lnTo>
                  <a:lnTo>
                    <a:pt x="1750" y="85"/>
                  </a:lnTo>
                  <a:lnTo>
                    <a:pt x="1751" y="87"/>
                  </a:lnTo>
                  <a:lnTo>
                    <a:pt x="1752" y="85"/>
                  </a:lnTo>
                  <a:lnTo>
                    <a:pt x="1753" y="80"/>
                  </a:lnTo>
                  <a:lnTo>
                    <a:pt x="1755" y="85"/>
                  </a:lnTo>
                  <a:lnTo>
                    <a:pt x="1756" y="87"/>
                  </a:lnTo>
                  <a:lnTo>
                    <a:pt x="1757" y="86"/>
                  </a:lnTo>
                  <a:lnTo>
                    <a:pt x="1758" y="90"/>
                  </a:lnTo>
                  <a:lnTo>
                    <a:pt x="1759" y="85"/>
                  </a:lnTo>
                  <a:lnTo>
                    <a:pt x="1760" y="86"/>
                  </a:lnTo>
                  <a:lnTo>
                    <a:pt x="1762" y="86"/>
                  </a:lnTo>
                  <a:lnTo>
                    <a:pt x="1763" y="79"/>
                  </a:lnTo>
                  <a:lnTo>
                    <a:pt x="1764" y="86"/>
                  </a:lnTo>
                  <a:lnTo>
                    <a:pt x="1765" y="77"/>
                  </a:lnTo>
                  <a:lnTo>
                    <a:pt x="1766" y="81"/>
                  </a:lnTo>
                  <a:lnTo>
                    <a:pt x="1767" y="84"/>
                  </a:lnTo>
                  <a:lnTo>
                    <a:pt x="1768" y="80"/>
                  </a:lnTo>
                  <a:lnTo>
                    <a:pt x="1770" y="90"/>
                  </a:lnTo>
                  <a:lnTo>
                    <a:pt x="1771" y="81"/>
                  </a:lnTo>
                  <a:lnTo>
                    <a:pt x="1772" y="85"/>
                  </a:lnTo>
                  <a:lnTo>
                    <a:pt x="1773" y="87"/>
                  </a:lnTo>
                  <a:lnTo>
                    <a:pt x="1774" y="93"/>
                  </a:lnTo>
                  <a:lnTo>
                    <a:pt x="1775" y="88"/>
                  </a:lnTo>
                  <a:lnTo>
                    <a:pt x="1776" y="78"/>
                  </a:lnTo>
                  <a:lnTo>
                    <a:pt x="1778" y="88"/>
                  </a:lnTo>
                  <a:lnTo>
                    <a:pt x="1779" y="93"/>
                  </a:lnTo>
                  <a:lnTo>
                    <a:pt x="1780" y="84"/>
                  </a:lnTo>
                  <a:lnTo>
                    <a:pt x="1781" y="82"/>
                  </a:lnTo>
                  <a:lnTo>
                    <a:pt x="1782" y="84"/>
                  </a:lnTo>
                  <a:lnTo>
                    <a:pt x="1783" y="89"/>
                  </a:lnTo>
                  <a:lnTo>
                    <a:pt x="1785" y="86"/>
                  </a:lnTo>
                  <a:lnTo>
                    <a:pt x="1786" y="92"/>
                  </a:lnTo>
                  <a:lnTo>
                    <a:pt x="1787" y="74"/>
                  </a:lnTo>
                  <a:lnTo>
                    <a:pt x="1788" y="84"/>
                  </a:lnTo>
                  <a:lnTo>
                    <a:pt x="1789" y="86"/>
                  </a:lnTo>
                  <a:lnTo>
                    <a:pt x="1790" y="80"/>
                  </a:lnTo>
                  <a:lnTo>
                    <a:pt x="1792" y="88"/>
                  </a:lnTo>
                  <a:lnTo>
                    <a:pt x="1793" y="86"/>
                  </a:lnTo>
                  <a:lnTo>
                    <a:pt x="1794" y="81"/>
                  </a:lnTo>
                  <a:lnTo>
                    <a:pt x="1795" y="91"/>
                  </a:lnTo>
                  <a:lnTo>
                    <a:pt x="1796" y="91"/>
                  </a:lnTo>
                  <a:lnTo>
                    <a:pt x="1797" y="87"/>
                  </a:lnTo>
                  <a:lnTo>
                    <a:pt x="1799" y="90"/>
                  </a:lnTo>
                  <a:lnTo>
                    <a:pt x="1800" y="86"/>
                  </a:lnTo>
                  <a:lnTo>
                    <a:pt x="1801" y="86"/>
                  </a:lnTo>
                  <a:lnTo>
                    <a:pt x="1802" y="88"/>
                  </a:lnTo>
                  <a:lnTo>
                    <a:pt x="1803" y="88"/>
                  </a:lnTo>
                  <a:lnTo>
                    <a:pt x="1804" y="88"/>
                  </a:lnTo>
                  <a:lnTo>
                    <a:pt x="1806" y="86"/>
                  </a:lnTo>
                  <a:lnTo>
                    <a:pt x="1807" y="82"/>
                  </a:lnTo>
                  <a:lnTo>
                    <a:pt x="1808" y="78"/>
                  </a:lnTo>
                  <a:lnTo>
                    <a:pt x="1809" y="87"/>
                  </a:lnTo>
                  <a:lnTo>
                    <a:pt x="1810" y="79"/>
                  </a:lnTo>
                  <a:lnTo>
                    <a:pt x="1811" y="83"/>
                  </a:lnTo>
                  <a:lnTo>
                    <a:pt x="1813" y="85"/>
                  </a:lnTo>
                  <a:lnTo>
                    <a:pt x="1814" y="84"/>
                  </a:lnTo>
                  <a:lnTo>
                    <a:pt x="1815" y="77"/>
                  </a:lnTo>
                  <a:lnTo>
                    <a:pt x="1816" y="84"/>
                  </a:lnTo>
                  <a:lnTo>
                    <a:pt x="1817" y="90"/>
                  </a:lnTo>
                  <a:lnTo>
                    <a:pt x="1818" y="87"/>
                  </a:lnTo>
                  <a:lnTo>
                    <a:pt x="1819" y="84"/>
                  </a:lnTo>
                  <a:lnTo>
                    <a:pt x="1821" y="82"/>
                  </a:lnTo>
                  <a:lnTo>
                    <a:pt x="1822" y="90"/>
                  </a:lnTo>
                  <a:lnTo>
                    <a:pt x="1823" y="84"/>
                  </a:lnTo>
                  <a:lnTo>
                    <a:pt x="1824" y="84"/>
                  </a:lnTo>
                  <a:lnTo>
                    <a:pt x="1825" y="89"/>
                  </a:lnTo>
                  <a:lnTo>
                    <a:pt x="1826" y="92"/>
                  </a:lnTo>
                  <a:lnTo>
                    <a:pt x="1827" y="88"/>
                  </a:lnTo>
                  <a:lnTo>
                    <a:pt x="1829" y="82"/>
                  </a:lnTo>
                  <a:lnTo>
                    <a:pt x="1830" y="86"/>
                  </a:lnTo>
                  <a:lnTo>
                    <a:pt x="1831" y="87"/>
                  </a:lnTo>
                  <a:lnTo>
                    <a:pt x="1832" y="82"/>
                  </a:lnTo>
                  <a:lnTo>
                    <a:pt x="1833" y="88"/>
                  </a:lnTo>
                  <a:lnTo>
                    <a:pt x="1835" y="78"/>
                  </a:lnTo>
                  <a:lnTo>
                    <a:pt x="1836" y="86"/>
                  </a:lnTo>
                  <a:lnTo>
                    <a:pt x="1837" y="88"/>
                  </a:lnTo>
                  <a:lnTo>
                    <a:pt x="1838" y="84"/>
                  </a:lnTo>
                  <a:lnTo>
                    <a:pt x="1839" y="83"/>
                  </a:lnTo>
                  <a:lnTo>
                    <a:pt x="1840" y="92"/>
                  </a:lnTo>
                  <a:lnTo>
                    <a:pt x="1842" y="82"/>
                  </a:lnTo>
                  <a:lnTo>
                    <a:pt x="1843" y="92"/>
                  </a:lnTo>
                  <a:lnTo>
                    <a:pt x="1844" y="76"/>
                  </a:lnTo>
                  <a:lnTo>
                    <a:pt x="1845" y="84"/>
                  </a:lnTo>
                  <a:lnTo>
                    <a:pt x="1846" y="84"/>
                  </a:lnTo>
                  <a:lnTo>
                    <a:pt x="1847" y="91"/>
                  </a:lnTo>
                  <a:lnTo>
                    <a:pt x="1849" y="94"/>
                  </a:lnTo>
                  <a:lnTo>
                    <a:pt x="1850" y="82"/>
                  </a:lnTo>
                  <a:lnTo>
                    <a:pt x="1851" y="87"/>
                  </a:lnTo>
                  <a:lnTo>
                    <a:pt x="1852" y="84"/>
                  </a:lnTo>
                  <a:lnTo>
                    <a:pt x="1853" y="87"/>
                  </a:lnTo>
                  <a:lnTo>
                    <a:pt x="1854" y="84"/>
                  </a:lnTo>
                  <a:lnTo>
                    <a:pt x="1855" y="80"/>
                  </a:lnTo>
                  <a:lnTo>
                    <a:pt x="1857" y="85"/>
                  </a:lnTo>
                  <a:lnTo>
                    <a:pt x="1858" y="86"/>
                  </a:lnTo>
                  <a:lnTo>
                    <a:pt x="1859" y="84"/>
                  </a:lnTo>
                  <a:lnTo>
                    <a:pt x="1860" y="81"/>
                  </a:lnTo>
                  <a:lnTo>
                    <a:pt x="1861" y="86"/>
                  </a:lnTo>
                  <a:lnTo>
                    <a:pt x="1862" y="88"/>
                  </a:lnTo>
                  <a:lnTo>
                    <a:pt x="1863" y="90"/>
                  </a:lnTo>
                  <a:lnTo>
                    <a:pt x="1865" y="90"/>
                  </a:lnTo>
                  <a:lnTo>
                    <a:pt x="1866" y="86"/>
                  </a:lnTo>
                  <a:lnTo>
                    <a:pt x="1867" y="86"/>
                  </a:lnTo>
                  <a:lnTo>
                    <a:pt x="1868" y="87"/>
                  </a:lnTo>
                  <a:lnTo>
                    <a:pt x="1869" y="88"/>
                  </a:lnTo>
                  <a:lnTo>
                    <a:pt x="1870" y="83"/>
                  </a:lnTo>
                  <a:lnTo>
                    <a:pt x="1872" y="88"/>
                  </a:lnTo>
                  <a:lnTo>
                    <a:pt x="1873" y="84"/>
                  </a:lnTo>
                  <a:lnTo>
                    <a:pt x="1874" y="87"/>
                  </a:lnTo>
                  <a:lnTo>
                    <a:pt x="1875" y="89"/>
                  </a:lnTo>
                  <a:lnTo>
                    <a:pt x="1876" y="84"/>
                  </a:lnTo>
                  <a:lnTo>
                    <a:pt x="1877" y="87"/>
                  </a:lnTo>
                  <a:lnTo>
                    <a:pt x="1879" y="87"/>
                  </a:lnTo>
                  <a:lnTo>
                    <a:pt x="1880" y="88"/>
                  </a:lnTo>
                  <a:lnTo>
                    <a:pt x="1881" y="81"/>
                  </a:lnTo>
                  <a:lnTo>
                    <a:pt x="1882" y="79"/>
                  </a:lnTo>
                  <a:lnTo>
                    <a:pt x="1883" y="88"/>
                  </a:lnTo>
                  <a:lnTo>
                    <a:pt x="1884" y="85"/>
                  </a:lnTo>
                  <a:lnTo>
                    <a:pt x="1886" y="82"/>
                  </a:lnTo>
                  <a:lnTo>
                    <a:pt x="1887" y="88"/>
                  </a:lnTo>
                  <a:lnTo>
                    <a:pt x="1888" y="86"/>
                  </a:lnTo>
                  <a:lnTo>
                    <a:pt x="1889" y="86"/>
                  </a:lnTo>
                  <a:lnTo>
                    <a:pt x="1890" y="87"/>
                  </a:lnTo>
                  <a:lnTo>
                    <a:pt x="1891" y="85"/>
                  </a:lnTo>
                  <a:lnTo>
                    <a:pt x="1893" y="84"/>
                  </a:lnTo>
                  <a:lnTo>
                    <a:pt x="1894" y="91"/>
                  </a:lnTo>
                  <a:lnTo>
                    <a:pt x="1895" y="86"/>
                  </a:lnTo>
                  <a:lnTo>
                    <a:pt x="1896" y="94"/>
                  </a:lnTo>
                  <a:lnTo>
                    <a:pt x="1897" y="89"/>
                  </a:lnTo>
                  <a:lnTo>
                    <a:pt x="1898" y="88"/>
                  </a:lnTo>
                  <a:lnTo>
                    <a:pt x="1899" y="89"/>
                  </a:lnTo>
                  <a:lnTo>
                    <a:pt x="1901" y="84"/>
                  </a:lnTo>
                  <a:lnTo>
                    <a:pt x="1902" y="91"/>
                  </a:lnTo>
                  <a:lnTo>
                    <a:pt x="1903" y="86"/>
                  </a:lnTo>
                  <a:lnTo>
                    <a:pt x="1904" y="81"/>
                  </a:lnTo>
                  <a:lnTo>
                    <a:pt x="1905" y="94"/>
                  </a:lnTo>
                  <a:lnTo>
                    <a:pt x="1906" y="80"/>
                  </a:lnTo>
                  <a:lnTo>
                    <a:pt x="1908" y="86"/>
                  </a:lnTo>
                  <a:lnTo>
                    <a:pt x="1909" y="87"/>
                  </a:lnTo>
                  <a:lnTo>
                    <a:pt x="1910" y="86"/>
                  </a:lnTo>
                  <a:lnTo>
                    <a:pt x="1911" y="85"/>
                  </a:lnTo>
                  <a:lnTo>
                    <a:pt x="1912" y="82"/>
                  </a:lnTo>
                  <a:lnTo>
                    <a:pt x="1913" y="87"/>
                  </a:lnTo>
                  <a:lnTo>
                    <a:pt x="1914" y="82"/>
                  </a:lnTo>
                  <a:lnTo>
                    <a:pt x="1916" y="87"/>
                  </a:lnTo>
                  <a:lnTo>
                    <a:pt x="1917" y="94"/>
                  </a:lnTo>
                  <a:lnTo>
                    <a:pt x="1918" y="83"/>
                  </a:lnTo>
                  <a:lnTo>
                    <a:pt x="1919" y="87"/>
                  </a:lnTo>
                  <a:lnTo>
                    <a:pt x="1920" y="86"/>
                  </a:lnTo>
                  <a:lnTo>
                    <a:pt x="1922" y="89"/>
                  </a:lnTo>
                  <a:lnTo>
                    <a:pt x="1923" y="79"/>
                  </a:lnTo>
                  <a:lnTo>
                    <a:pt x="1924" y="84"/>
                  </a:lnTo>
                  <a:lnTo>
                    <a:pt x="1925" y="81"/>
                  </a:lnTo>
                  <a:lnTo>
                    <a:pt x="1926" y="84"/>
                  </a:lnTo>
                  <a:lnTo>
                    <a:pt x="1927" y="92"/>
                  </a:lnTo>
                  <a:lnTo>
                    <a:pt x="1929" y="92"/>
                  </a:lnTo>
                  <a:lnTo>
                    <a:pt x="1930" y="90"/>
                  </a:lnTo>
                  <a:lnTo>
                    <a:pt x="1931" y="82"/>
                  </a:lnTo>
                  <a:lnTo>
                    <a:pt x="1932" y="86"/>
                  </a:lnTo>
                  <a:lnTo>
                    <a:pt x="1933" y="92"/>
                  </a:lnTo>
                  <a:lnTo>
                    <a:pt x="1934" y="87"/>
                  </a:lnTo>
                  <a:lnTo>
                    <a:pt x="1936" y="86"/>
                  </a:lnTo>
                  <a:lnTo>
                    <a:pt x="1937" y="88"/>
                  </a:lnTo>
                  <a:lnTo>
                    <a:pt x="1938" y="92"/>
                  </a:lnTo>
                  <a:lnTo>
                    <a:pt x="1939" y="84"/>
                  </a:lnTo>
                  <a:lnTo>
                    <a:pt x="1940" y="83"/>
                  </a:lnTo>
                  <a:lnTo>
                    <a:pt x="1941" y="74"/>
                  </a:lnTo>
                  <a:lnTo>
                    <a:pt x="1942" y="74"/>
                  </a:lnTo>
                  <a:lnTo>
                    <a:pt x="1944" y="67"/>
                  </a:lnTo>
                  <a:lnTo>
                    <a:pt x="1945" y="76"/>
                  </a:lnTo>
                  <a:lnTo>
                    <a:pt x="1946" y="78"/>
                  </a:lnTo>
                  <a:lnTo>
                    <a:pt x="1947" y="78"/>
                  </a:lnTo>
                  <a:lnTo>
                    <a:pt x="1948" y="80"/>
                  </a:lnTo>
                  <a:lnTo>
                    <a:pt x="1949" y="77"/>
                  </a:lnTo>
                  <a:lnTo>
                    <a:pt x="1950" y="84"/>
                  </a:lnTo>
                  <a:lnTo>
                    <a:pt x="1952" y="76"/>
                  </a:lnTo>
                  <a:lnTo>
                    <a:pt x="1953" y="84"/>
                  </a:lnTo>
                  <a:lnTo>
                    <a:pt x="1954" y="88"/>
                  </a:lnTo>
                  <a:lnTo>
                    <a:pt x="1955" y="85"/>
                  </a:lnTo>
                  <a:lnTo>
                    <a:pt x="1956" y="84"/>
                  </a:lnTo>
                  <a:lnTo>
                    <a:pt x="1957" y="87"/>
                  </a:lnTo>
                  <a:lnTo>
                    <a:pt x="1959" y="79"/>
                  </a:lnTo>
                  <a:lnTo>
                    <a:pt x="1960" y="86"/>
                  </a:lnTo>
                  <a:lnTo>
                    <a:pt x="1961" y="85"/>
                  </a:lnTo>
                  <a:lnTo>
                    <a:pt x="1962" y="83"/>
                  </a:lnTo>
                  <a:lnTo>
                    <a:pt x="1963" y="86"/>
                  </a:lnTo>
                  <a:lnTo>
                    <a:pt x="1964" y="79"/>
                  </a:lnTo>
                  <a:lnTo>
                    <a:pt x="1966" y="80"/>
                  </a:lnTo>
                  <a:lnTo>
                    <a:pt x="1967" y="84"/>
                  </a:lnTo>
                  <a:lnTo>
                    <a:pt x="1968" y="83"/>
                  </a:lnTo>
                  <a:lnTo>
                    <a:pt x="1969" y="81"/>
                  </a:lnTo>
                  <a:lnTo>
                    <a:pt x="1970" y="84"/>
                  </a:lnTo>
                  <a:lnTo>
                    <a:pt x="1971" y="84"/>
                  </a:lnTo>
                  <a:lnTo>
                    <a:pt x="1973" y="85"/>
                  </a:lnTo>
                  <a:lnTo>
                    <a:pt x="1974" y="87"/>
                  </a:lnTo>
                  <a:lnTo>
                    <a:pt x="1975" y="83"/>
                  </a:lnTo>
                  <a:lnTo>
                    <a:pt x="1976" y="83"/>
                  </a:lnTo>
                  <a:lnTo>
                    <a:pt x="1977" y="84"/>
                  </a:lnTo>
                  <a:lnTo>
                    <a:pt x="1978" y="82"/>
                  </a:lnTo>
                  <a:lnTo>
                    <a:pt x="1980" y="84"/>
                  </a:lnTo>
                  <a:lnTo>
                    <a:pt x="1981" y="87"/>
                  </a:lnTo>
                  <a:lnTo>
                    <a:pt x="1982" y="84"/>
                  </a:lnTo>
                  <a:lnTo>
                    <a:pt x="1983" y="89"/>
                  </a:lnTo>
                  <a:lnTo>
                    <a:pt x="1984" y="90"/>
                  </a:lnTo>
                  <a:lnTo>
                    <a:pt x="1985" y="88"/>
                  </a:lnTo>
                  <a:lnTo>
                    <a:pt x="1986" y="84"/>
                  </a:lnTo>
                  <a:lnTo>
                    <a:pt x="1988" y="83"/>
                  </a:lnTo>
                  <a:lnTo>
                    <a:pt x="1989" y="89"/>
                  </a:lnTo>
                  <a:lnTo>
                    <a:pt x="1990" y="92"/>
                  </a:lnTo>
                  <a:lnTo>
                    <a:pt x="1991" y="87"/>
                  </a:lnTo>
                  <a:lnTo>
                    <a:pt x="1992" y="91"/>
                  </a:lnTo>
                  <a:lnTo>
                    <a:pt x="1993" y="89"/>
                  </a:lnTo>
                  <a:lnTo>
                    <a:pt x="1994" y="89"/>
                  </a:lnTo>
                  <a:lnTo>
                    <a:pt x="1996" y="90"/>
                  </a:lnTo>
                  <a:lnTo>
                    <a:pt x="1997" y="85"/>
                  </a:lnTo>
                  <a:lnTo>
                    <a:pt x="1998" y="87"/>
                  </a:lnTo>
                  <a:lnTo>
                    <a:pt x="1999" y="95"/>
                  </a:lnTo>
                  <a:lnTo>
                    <a:pt x="2000" y="90"/>
                  </a:lnTo>
                  <a:lnTo>
                    <a:pt x="2001" y="91"/>
                  </a:lnTo>
                  <a:lnTo>
                    <a:pt x="2003" y="96"/>
                  </a:lnTo>
                  <a:lnTo>
                    <a:pt x="2004" y="91"/>
                  </a:lnTo>
                  <a:lnTo>
                    <a:pt x="2005" y="89"/>
                  </a:lnTo>
                  <a:lnTo>
                    <a:pt x="2006" y="92"/>
                  </a:lnTo>
                  <a:lnTo>
                    <a:pt x="2007" y="85"/>
                  </a:lnTo>
                  <a:lnTo>
                    <a:pt x="2008" y="82"/>
                  </a:lnTo>
                  <a:lnTo>
                    <a:pt x="2010" y="86"/>
                  </a:lnTo>
                  <a:lnTo>
                    <a:pt x="2011" y="81"/>
                  </a:lnTo>
                  <a:lnTo>
                    <a:pt x="2012" y="88"/>
                  </a:lnTo>
                  <a:lnTo>
                    <a:pt x="2013" y="90"/>
                  </a:lnTo>
                  <a:lnTo>
                    <a:pt x="2014" y="85"/>
                  </a:lnTo>
                  <a:lnTo>
                    <a:pt x="2016" y="88"/>
                  </a:lnTo>
                  <a:lnTo>
                    <a:pt x="2017" y="86"/>
                  </a:lnTo>
                  <a:lnTo>
                    <a:pt x="2018" y="86"/>
                  </a:lnTo>
                  <a:lnTo>
                    <a:pt x="2019" y="90"/>
                  </a:lnTo>
                  <a:lnTo>
                    <a:pt x="2020" y="76"/>
                  </a:lnTo>
                  <a:lnTo>
                    <a:pt x="2021" y="88"/>
                  </a:lnTo>
                  <a:lnTo>
                    <a:pt x="2022" y="91"/>
                  </a:lnTo>
                  <a:lnTo>
                    <a:pt x="2024" y="86"/>
                  </a:lnTo>
                  <a:lnTo>
                    <a:pt x="2025" y="93"/>
                  </a:lnTo>
                  <a:lnTo>
                    <a:pt x="2026" y="88"/>
                  </a:lnTo>
                  <a:lnTo>
                    <a:pt x="2027" y="84"/>
                  </a:lnTo>
                  <a:lnTo>
                    <a:pt x="2028" y="88"/>
                  </a:lnTo>
                  <a:lnTo>
                    <a:pt x="2029" y="92"/>
                  </a:lnTo>
                  <a:lnTo>
                    <a:pt x="2031" y="89"/>
                  </a:lnTo>
                  <a:lnTo>
                    <a:pt x="2032" y="86"/>
                  </a:lnTo>
                  <a:lnTo>
                    <a:pt x="2033" y="90"/>
                  </a:lnTo>
                  <a:lnTo>
                    <a:pt x="2034" y="84"/>
                  </a:lnTo>
                  <a:lnTo>
                    <a:pt x="2035" y="87"/>
                  </a:lnTo>
                  <a:lnTo>
                    <a:pt x="2036" y="80"/>
                  </a:lnTo>
                  <a:lnTo>
                    <a:pt x="2037" y="86"/>
                  </a:lnTo>
                  <a:lnTo>
                    <a:pt x="2039" y="88"/>
                  </a:lnTo>
                  <a:lnTo>
                    <a:pt x="2040" y="95"/>
                  </a:lnTo>
                  <a:lnTo>
                    <a:pt x="2041" y="88"/>
                  </a:lnTo>
                  <a:lnTo>
                    <a:pt x="2042" y="86"/>
                  </a:lnTo>
                  <a:lnTo>
                    <a:pt x="2043" y="85"/>
                  </a:lnTo>
                  <a:lnTo>
                    <a:pt x="2044" y="81"/>
                  </a:lnTo>
                  <a:lnTo>
                    <a:pt x="2046" y="88"/>
                  </a:lnTo>
                  <a:lnTo>
                    <a:pt x="2047" y="91"/>
                  </a:lnTo>
                  <a:lnTo>
                    <a:pt x="2048" y="88"/>
                  </a:lnTo>
                  <a:lnTo>
                    <a:pt x="2049" y="86"/>
                  </a:lnTo>
                  <a:lnTo>
                    <a:pt x="2050" y="88"/>
                  </a:lnTo>
                  <a:lnTo>
                    <a:pt x="2051" y="83"/>
                  </a:lnTo>
                  <a:lnTo>
                    <a:pt x="2053" y="88"/>
                  </a:lnTo>
                  <a:lnTo>
                    <a:pt x="2054" y="84"/>
                  </a:lnTo>
                  <a:lnTo>
                    <a:pt x="2055" y="96"/>
                  </a:lnTo>
                  <a:lnTo>
                    <a:pt x="2056" y="82"/>
                  </a:lnTo>
                  <a:lnTo>
                    <a:pt x="2057" y="88"/>
                  </a:lnTo>
                  <a:lnTo>
                    <a:pt x="2058" y="92"/>
                  </a:lnTo>
                  <a:lnTo>
                    <a:pt x="2060" y="89"/>
                  </a:lnTo>
                  <a:lnTo>
                    <a:pt x="2061" y="87"/>
                  </a:lnTo>
                  <a:lnTo>
                    <a:pt x="2062" y="85"/>
                  </a:lnTo>
                  <a:lnTo>
                    <a:pt x="2063" y="94"/>
                  </a:lnTo>
                  <a:lnTo>
                    <a:pt x="2064" y="86"/>
                  </a:lnTo>
                  <a:lnTo>
                    <a:pt x="2065" y="88"/>
                  </a:lnTo>
                  <a:lnTo>
                    <a:pt x="2067" y="94"/>
                  </a:lnTo>
                  <a:lnTo>
                    <a:pt x="2068" y="90"/>
                  </a:lnTo>
                  <a:lnTo>
                    <a:pt x="2069" y="86"/>
                  </a:lnTo>
                  <a:lnTo>
                    <a:pt x="2070" y="90"/>
                  </a:lnTo>
                  <a:lnTo>
                    <a:pt x="2071" y="89"/>
                  </a:lnTo>
                  <a:lnTo>
                    <a:pt x="2072" y="81"/>
                  </a:lnTo>
                  <a:lnTo>
                    <a:pt x="2073" y="88"/>
                  </a:lnTo>
                  <a:lnTo>
                    <a:pt x="2075" y="87"/>
                  </a:lnTo>
                  <a:lnTo>
                    <a:pt x="2076" y="82"/>
                  </a:lnTo>
                  <a:lnTo>
                    <a:pt x="2077" y="90"/>
                  </a:lnTo>
                  <a:lnTo>
                    <a:pt x="2078" y="77"/>
                  </a:lnTo>
                  <a:lnTo>
                    <a:pt x="2079" y="94"/>
                  </a:lnTo>
                  <a:lnTo>
                    <a:pt x="2080" y="88"/>
                  </a:lnTo>
                  <a:lnTo>
                    <a:pt x="2081" y="86"/>
                  </a:lnTo>
                  <a:lnTo>
                    <a:pt x="2083" y="84"/>
                  </a:lnTo>
                  <a:lnTo>
                    <a:pt x="2084" y="84"/>
                  </a:lnTo>
                  <a:lnTo>
                    <a:pt x="2085" y="88"/>
                  </a:lnTo>
                  <a:lnTo>
                    <a:pt x="2086" y="76"/>
                  </a:lnTo>
                  <a:lnTo>
                    <a:pt x="2087" y="78"/>
                  </a:lnTo>
                  <a:lnTo>
                    <a:pt x="2088" y="84"/>
                  </a:lnTo>
                  <a:lnTo>
                    <a:pt x="2090" y="81"/>
                  </a:lnTo>
                  <a:lnTo>
                    <a:pt x="2091" y="82"/>
                  </a:lnTo>
                  <a:lnTo>
                    <a:pt x="2092" y="86"/>
                  </a:lnTo>
                  <a:lnTo>
                    <a:pt x="2093" y="84"/>
                  </a:lnTo>
                  <a:lnTo>
                    <a:pt x="2094" y="84"/>
                  </a:lnTo>
                  <a:lnTo>
                    <a:pt x="2095" y="86"/>
                  </a:lnTo>
                  <a:lnTo>
                    <a:pt x="2097" y="88"/>
                  </a:lnTo>
                  <a:lnTo>
                    <a:pt x="2098" y="84"/>
                  </a:lnTo>
                  <a:lnTo>
                    <a:pt x="2099" y="85"/>
                  </a:lnTo>
                  <a:lnTo>
                    <a:pt x="2100" y="96"/>
                  </a:lnTo>
                  <a:lnTo>
                    <a:pt x="2101" y="91"/>
                  </a:lnTo>
                  <a:lnTo>
                    <a:pt x="2103" y="90"/>
                  </a:lnTo>
                  <a:lnTo>
                    <a:pt x="2104" y="75"/>
                  </a:lnTo>
                  <a:lnTo>
                    <a:pt x="2105" y="63"/>
                  </a:lnTo>
                  <a:lnTo>
                    <a:pt x="2106" y="67"/>
                  </a:lnTo>
                  <a:lnTo>
                    <a:pt x="2107" y="63"/>
                  </a:lnTo>
                  <a:lnTo>
                    <a:pt x="2108" y="79"/>
                  </a:lnTo>
                  <a:lnTo>
                    <a:pt x="2109" y="86"/>
                  </a:lnTo>
                  <a:lnTo>
                    <a:pt x="2111" y="82"/>
                  </a:lnTo>
                  <a:lnTo>
                    <a:pt x="2112" y="80"/>
                  </a:lnTo>
                  <a:lnTo>
                    <a:pt x="2113" y="88"/>
                  </a:lnTo>
                  <a:lnTo>
                    <a:pt x="2114" y="84"/>
                  </a:lnTo>
                  <a:lnTo>
                    <a:pt x="2115" y="80"/>
                  </a:lnTo>
                  <a:lnTo>
                    <a:pt x="2116" y="84"/>
                  </a:lnTo>
                  <a:lnTo>
                    <a:pt x="2117" y="88"/>
                  </a:lnTo>
                  <a:lnTo>
                    <a:pt x="2119" y="84"/>
                  </a:lnTo>
                  <a:lnTo>
                    <a:pt x="2120" y="88"/>
                  </a:lnTo>
                  <a:lnTo>
                    <a:pt x="2121" y="82"/>
                  </a:lnTo>
                  <a:lnTo>
                    <a:pt x="2122" y="84"/>
                  </a:lnTo>
                  <a:lnTo>
                    <a:pt x="2123" y="84"/>
                  </a:lnTo>
                  <a:lnTo>
                    <a:pt x="2124" y="85"/>
                  </a:lnTo>
                  <a:lnTo>
                    <a:pt x="2126" y="87"/>
                  </a:lnTo>
                  <a:lnTo>
                    <a:pt x="2127" y="86"/>
                  </a:lnTo>
                  <a:lnTo>
                    <a:pt x="2128" y="91"/>
                  </a:lnTo>
                  <a:lnTo>
                    <a:pt x="2129" y="82"/>
                  </a:lnTo>
                  <a:lnTo>
                    <a:pt x="2130" y="76"/>
                  </a:lnTo>
                  <a:lnTo>
                    <a:pt x="2131" y="90"/>
                  </a:lnTo>
                  <a:lnTo>
                    <a:pt x="2133" y="82"/>
                  </a:lnTo>
                  <a:lnTo>
                    <a:pt x="2134" y="78"/>
                  </a:lnTo>
                  <a:lnTo>
                    <a:pt x="2135" y="77"/>
                  </a:lnTo>
                  <a:lnTo>
                    <a:pt x="2136" y="87"/>
                  </a:lnTo>
                  <a:lnTo>
                    <a:pt x="2137" y="89"/>
                  </a:lnTo>
                  <a:lnTo>
                    <a:pt x="2138" y="87"/>
                  </a:lnTo>
                  <a:lnTo>
                    <a:pt x="2140" y="79"/>
                  </a:lnTo>
                  <a:lnTo>
                    <a:pt x="2141" y="84"/>
                  </a:lnTo>
                  <a:lnTo>
                    <a:pt x="2142" y="83"/>
                  </a:lnTo>
                  <a:lnTo>
                    <a:pt x="2143" y="90"/>
                  </a:lnTo>
                  <a:lnTo>
                    <a:pt x="2144" y="90"/>
                  </a:lnTo>
                  <a:lnTo>
                    <a:pt x="2145" y="82"/>
                  </a:lnTo>
                  <a:lnTo>
                    <a:pt x="2147" y="85"/>
                  </a:lnTo>
                  <a:lnTo>
                    <a:pt x="2148" y="82"/>
                  </a:lnTo>
                  <a:lnTo>
                    <a:pt x="2149" y="87"/>
                  </a:lnTo>
                  <a:lnTo>
                    <a:pt x="2150" y="80"/>
                  </a:lnTo>
                  <a:lnTo>
                    <a:pt x="2151" y="83"/>
                  </a:lnTo>
                  <a:lnTo>
                    <a:pt x="2152" y="57"/>
                  </a:lnTo>
                  <a:lnTo>
                    <a:pt x="2154" y="66"/>
                  </a:lnTo>
                  <a:lnTo>
                    <a:pt x="2155" y="75"/>
                  </a:lnTo>
                  <a:lnTo>
                    <a:pt x="2156" y="78"/>
                  </a:lnTo>
                  <a:lnTo>
                    <a:pt x="2157" y="83"/>
                  </a:lnTo>
                  <a:lnTo>
                    <a:pt x="2158" y="85"/>
                  </a:lnTo>
                  <a:lnTo>
                    <a:pt x="2159" y="85"/>
                  </a:lnTo>
                  <a:lnTo>
                    <a:pt x="2160" y="82"/>
                  </a:lnTo>
                  <a:lnTo>
                    <a:pt x="2162" y="81"/>
                  </a:lnTo>
                  <a:lnTo>
                    <a:pt x="2163" y="89"/>
                  </a:lnTo>
                  <a:lnTo>
                    <a:pt x="2164" y="78"/>
                  </a:lnTo>
                  <a:lnTo>
                    <a:pt x="2165" y="80"/>
                  </a:lnTo>
                  <a:lnTo>
                    <a:pt x="2166" y="96"/>
                  </a:lnTo>
                  <a:lnTo>
                    <a:pt x="2167" y="89"/>
                  </a:lnTo>
                  <a:lnTo>
                    <a:pt x="2168" y="78"/>
                  </a:lnTo>
                  <a:lnTo>
                    <a:pt x="2170" y="84"/>
                  </a:lnTo>
                  <a:lnTo>
                    <a:pt x="2171" y="78"/>
                  </a:lnTo>
                  <a:lnTo>
                    <a:pt x="2172" y="90"/>
                  </a:lnTo>
                  <a:lnTo>
                    <a:pt x="2173" y="83"/>
                  </a:lnTo>
                  <a:lnTo>
                    <a:pt x="2174" y="92"/>
                  </a:lnTo>
                  <a:lnTo>
                    <a:pt x="2175" y="90"/>
                  </a:lnTo>
                  <a:lnTo>
                    <a:pt x="2177" y="91"/>
                  </a:lnTo>
                  <a:lnTo>
                    <a:pt x="2178" y="87"/>
                  </a:lnTo>
                  <a:lnTo>
                    <a:pt x="2179" y="90"/>
                  </a:lnTo>
                  <a:lnTo>
                    <a:pt x="2180" y="93"/>
                  </a:lnTo>
                  <a:lnTo>
                    <a:pt x="2181" y="55"/>
                  </a:lnTo>
                  <a:lnTo>
                    <a:pt x="2182" y="74"/>
                  </a:lnTo>
                  <a:lnTo>
                    <a:pt x="2184" y="75"/>
                  </a:lnTo>
                  <a:lnTo>
                    <a:pt x="2185" y="81"/>
                  </a:lnTo>
                  <a:lnTo>
                    <a:pt x="2186" y="86"/>
                  </a:lnTo>
                  <a:lnTo>
                    <a:pt x="2187" y="89"/>
                  </a:lnTo>
                  <a:lnTo>
                    <a:pt x="2188" y="80"/>
                  </a:lnTo>
                  <a:lnTo>
                    <a:pt x="2189" y="86"/>
                  </a:lnTo>
                  <a:lnTo>
                    <a:pt x="2191" y="86"/>
                  </a:lnTo>
                  <a:lnTo>
                    <a:pt x="2192" y="86"/>
                  </a:lnTo>
                  <a:lnTo>
                    <a:pt x="2193" y="86"/>
                  </a:lnTo>
                  <a:lnTo>
                    <a:pt x="2194" y="90"/>
                  </a:lnTo>
                  <a:lnTo>
                    <a:pt x="2195" y="86"/>
                  </a:lnTo>
                  <a:lnTo>
                    <a:pt x="2196" y="83"/>
                  </a:lnTo>
                  <a:lnTo>
                    <a:pt x="2198" y="84"/>
                  </a:lnTo>
                  <a:lnTo>
                    <a:pt x="2199" y="74"/>
                  </a:lnTo>
                  <a:lnTo>
                    <a:pt x="2200" y="83"/>
                  </a:lnTo>
                  <a:lnTo>
                    <a:pt x="2201" y="84"/>
                  </a:lnTo>
                  <a:lnTo>
                    <a:pt x="2202" y="88"/>
                  </a:lnTo>
                  <a:lnTo>
                    <a:pt x="2203" y="82"/>
                  </a:lnTo>
                  <a:lnTo>
                    <a:pt x="2204" y="80"/>
                  </a:lnTo>
                  <a:lnTo>
                    <a:pt x="2206" y="85"/>
                  </a:lnTo>
                  <a:lnTo>
                    <a:pt x="2207" y="86"/>
                  </a:lnTo>
                  <a:lnTo>
                    <a:pt x="2208" y="88"/>
                  </a:lnTo>
                  <a:lnTo>
                    <a:pt x="2209" y="87"/>
                  </a:lnTo>
                  <a:lnTo>
                    <a:pt x="2210" y="94"/>
                  </a:lnTo>
                  <a:lnTo>
                    <a:pt x="2211" y="90"/>
                  </a:lnTo>
                  <a:lnTo>
                    <a:pt x="2213" y="88"/>
                  </a:lnTo>
                  <a:lnTo>
                    <a:pt x="2214" y="91"/>
                  </a:lnTo>
                  <a:lnTo>
                    <a:pt x="2215" y="88"/>
                  </a:lnTo>
                  <a:lnTo>
                    <a:pt x="2216" y="91"/>
                  </a:lnTo>
                  <a:lnTo>
                    <a:pt x="2217" y="95"/>
                  </a:lnTo>
                  <a:lnTo>
                    <a:pt x="2218" y="88"/>
                  </a:lnTo>
                  <a:lnTo>
                    <a:pt x="2220" y="88"/>
                  </a:lnTo>
                  <a:lnTo>
                    <a:pt x="2221" y="87"/>
                  </a:lnTo>
                  <a:lnTo>
                    <a:pt x="2222" y="82"/>
                  </a:lnTo>
                  <a:lnTo>
                    <a:pt x="2223" y="86"/>
                  </a:lnTo>
                  <a:lnTo>
                    <a:pt x="2224" y="81"/>
                  </a:lnTo>
                  <a:lnTo>
                    <a:pt x="2225" y="87"/>
                  </a:lnTo>
                  <a:lnTo>
                    <a:pt x="2227" y="88"/>
                  </a:lnTo>
                  <a:lnTo>
                    <a:pt x="2228" y="93"/>
                  </a:lnTo>
                  <a:lnTo>
                    <a:pt x="2229" y="84"/>
                  </a:lnTo>
                  <a:lnTo>
                    <a:pt x="2230" y="89"/>
                  </a:lnTo>
                  <a:lnTo>
                    <a:pt x="2231" y="85"/>
                  </a:lnTo>
                  <a:lnTo>
                    <a:pt x="2232" y="84"/>
                  </a:lnTo>
                  <a:lnTo>
                    <a:pt x="2234" y="94"/>
                  </a:lnTo>
                  <a:lnTo>
                    <a:pt x="2235" y="87"/>
                  </a:lnTo>
                  <a:lnTo>
                    <a:pt x="2236" y="87"/>
                  </a:lnTo>
                  <a:lnTo>
                    <a:pt x="2237" y="88"/>
                  </a:lnTo>
                  <a:lnTo>
                    <a:pt x="2238" y="80"/>
                  </a:lnTo>
                  <a:lnTo>
                    <a:pt x="2239" y="89"/>
                  </a:lnTo>
                  <a:lnTo>
                    <a:pt x="2240" y="86"/>
                  </a:lnTo>
                  <a:lnTo>
                    <a:pt x="2242" y="82"/>
                  </a:lnTo>
                  <a:lnTo>
                    <a:pt x="2243" y="83"/>
                  </a:lnTo>
                  <a:lnTo>
                    <a:pt x="2244" y="79"/>
                  </a:lnTo>
                  <a:lnTo>
                    <a:pt x="2245" y="78"/>
                  </a:lnTo>
                  <a:lnTo>
                    <a:pt x="2246" y="77"/>
                  </a:lnTo>
                  <a:lnTo>
                    <a:pt x="2247" y="82"/>
                  </a:lnTo>
                  <a:lnTo>
                    <a:pt x="2248" y="82"/>
                  </a:lnTo>
                  <a:lnTo>
                    <a:pt x="2250" y="82"/>
                  </a:lnTo>
                  <a:lnTo>
                    <a:pt x="2251" y="87"/>
                  </a:lnTo>
                  <a:lnTo>
                    <a:pt x="2252" y="90"/>
                  </a:lnTo>
                  <a:lnTo>
                    <a:pt x="2253" y="80"/>
                  </a:lnTo>
                  <a:lnTo>
                    <a:pt x="2254" y="75"/>
                  </a:lnTo>
                  <a:lnTo>
                    <a:pt x="2255" y="86"/>
                  </a:lnTo>
                  <a:lnTo>
                    <a:pt x="2257" y="86"/>
                  </a:lnTo>
                  <a:lnTo>
                    <a:pt x="2258" y="92"/>
                  </a:lnTo>
                  <a:lnTo>
                    <a:pt x="2259" y="80"/>
                  </a:lnTo>
                  <a:lnTo>
                    <a:pt x="2260" y="84"/>
                  </a:lnTo>
                  <a:lnTo>
                    <a:pt x="2261" y="80"/>
                  </a:lnTo>
                  <a:lnTo>
                    <a:pt x="2262" y="82"/>
                  </a:lnTo>
                  <a:lnTo>
                    <a:pt x="2264" y="80"/>
                  </a:lnTo>
                  <a:lnTo>
                    <a:pt x="2265" y="91"/>
                  </a:lnTo>
                  <a:lnTo>
                    <a:pt x="2266" y="77"/>
                  </a:lnTo>
                  <a:lnTo>
                    <a:pt x="2267" y="85"/>
                  </a:lnTo>
                  <a:lnTo>
                    <a:pt x="2268" y="78"/>
                  </a:lnTo>
                  <a:lnTo>
                    <a:pt x="2269" y="87"/>
                  </a:lnTo>
                  <a:lnTo>
                    <a:pt x="2271" y="82"/>
                  </a:lnTo>
                  <a:lnTo>
                    <a:pt x="2272" y="81"/>
                  </a:lnTo>
                  <a:lnTo>
                    <a:pt x="2273" y="88"/>
                  </a:lnTo>
                  <a:lnTo>
                    <a:pt x="2274" y="89"/>
                  </a:lnTo>
                  <a:lnTo>
                    <a:pt x="2275" y="82"/>
                  </a:lnTo>
                  <a:lnTo>
                    <a:pt x="2276" y="84"/>
                  </a:lnTo>
                  <a:lnTo>
                    <a:pt x="2278" y="85"/>
                  </a:lnTo>
                  <a:lnTo>
                    <a:pt x="2279" y="85"/>
                  </a:lnTo>
                  <a:lnTo>
                    <a:pt x="2280" y="84"/>
                  </a:lnTo>
                  <a:lnTo>
                    <a:pt x="2281" y="86"/>
                  </a:lnTo>
                  <a:lnTo>
                    <a:pt x="2282" y="79"/>
                  </a:lnTo>
                  <a:lnTo>
                    <a:pt x="2283" y="80"/>
                  </a:lnTo>
                  <a:lnTo>
                    <a:pt x="2285" y="86"/>
                  </a:lnTo>
                  <a:lnTo>
                    <a:pt x="2286" y="91"/>
                  </a:lnTo>
                  <a:lnTo>
                    <a:pt x="2287" y="87"/>
                  </a:lnTo>
                  <a:lnTo>
                    <a:pt x="2288" y="84"/>
                  </a:lnTo>
                  <a:lnTo>
                    <a:pt x="2289" y="86"/>
                  </a:lnTo>
                  <a:lnTo>
                    <a:pt x="2290" y="83"/>
                  </a:lnTo>
                  <a:lnTo>
                    <a:pt x="2291" y="79"/>
                  </a:lnTo>
                  <a:lnTo>
                    <a:pt x="2293" y="88"/>
                  </a:lnTo>
                  <a:lnTo>
                    <a:pt x="2294" y="73"/>
                  </a:lnTo>
                  <a:lnTo>
                    <a:pt x="2295" y="91"/>
                  </a:lnTo>
                  <a:lnTo>
                    <a:pt x="2296" y="84"/>
                  </a:lnTo>
                  <a:lnTo>
                    <a:pt x="2297" y="87"/>
                  </a:lnTo>
                  <a:lnTo>
                    <a:pt x="2298" y="84"/>
                  </a:lnTo>
                  <a:lnTo>
                    <a:pt x="2299" y="82"/>
                  </a:lnTo>
                  <a:lnTo>
                    <a:pt x="2301" y="82"/>
                  </a:lnTo>
                  <a:lnTo>
                    <a:pt x="2302" y="79"/>
                  </a:lnTo>
                  <a:lnTo>
                    <a:pt x="2303" y="86"/>
                  </a:lnTo>
                  <a:lnTo>
                    <a:pt x="2304" y="87"/>
                  </a:lnTo>
                  <a:lnTo>
                    <a:pt x="2305" y="84"/>
                  </a:lnTo>
                  <a:lnTo>
                    <a:pt x="2307" y="90"/>
                  </a:lnTo>
                  <a:lnTo>
                    <a:pt x="2308" y="86"/>
                  </a:lnTo>
                  <a:lnTo>
                    <a:pt x="2309" y="87"/>
                  </a:lnTo>
                  <a:lnTo>
                    <a:pt x="2310" y="78"/>
                  </a:lnTo>
                  <a:lnTo>
                    <a:pt x="2311" y="80"/>
                  </a:lnTo>
                  <a:lnTo>
                    <a:pt x="2312" y="90"/>
                  </a:lnTo>
                  <a:lnTo>
                    <a:pt x="2314" y="85"/>
                  </a:lnTo>
                  <a:lnTo>
                    <a:pt x="2315" y="82"/>
                  </a:lnTo>
                  <a:lnTo>
                    <a:pt x="2316" y="88"/>
                  </a:lnTo>
                  <a:lnTo>
                    <a:pt x="2317" y="84"/>
                  </a:lnTo>
                  <a:lnTo>
                    <a:pt x="2318" y="84"/>
                  </a:lnTo>
                  <a:lnTo>
                    <a:pt x="2319" y="86"/>
                  </a:lnTo>
                  <a:lnTo>
                    <a:pt x="2321" y="84"/>
                  </a:lnTo>
                  <a:lnTo>
                    <a:pt x="2322" y="85"/>
                  </a:lnTo>
                  <a:lnTo>
                    <a:pt x="2323" y="85"/>
                  </a:lnTo>
                  <a:lnTo>
                    <a:pt x="2324" y="82"/>
                  </a:lnTo>
                  <a:lnTo>
                    <a:pt x="2325" y="86"/>
                  </a:lnTo>
                  <a:lnTo>
                    <a:pt x="2326" y="81"/>
                  </a:lnTo>
                  <a:lnTo>
                    <a:pt x="2327" y="90"/>
                  </a:lnTo>
                  <a:lnTo>
                    <a:pt x="2329" y="84"/>
                  </a:lnTo>
                  <a:lnTo>
                    <a:pt x="2330" y="88"/>
                  </a:lnTo>
                  <a:lnTo>
                    <a:pt x="2331" y="78"/>
                  </a:lnTo>
                  <a:lnTo>
                    <a:pt x="2332" y="87"/>
                  </a:lnTo>
                  <a:lnTo>
                    <a:pt x="2333" y="86"/>
                  </a:lnTo>
                  <a:lnTo>
                    <a:pt x="2334" y="87"/>
                  </a:lnTo>
                  <a:lnTo>
                    <a:pt x="2335" y="84"/>
                  </a:lnTo>
                  <a:lnTo>
                    <a:pt x="2337" y="82"/>
                  </a:lnTo>
                  <a:lnTo>
                    <a:pt x="2338" y="82"/>
                  </a:lnTo>
                  <a:lnTo>
                    <a:pt x="2339" y="91"/>
                  </a:lnTo>
                  <a:lnTo>
                    <a:pt x="2340" y="90"/>
                  </a:lnTo>
                  <a:lnTo>
                    <a:pt x="2341" y="90"/>
                  </a:lnTo>
                  <a:lnTo>
                    <a:pt x="2342" y="88"/>
                  </a:lnTo>
                  <a:lnTo>
                    <a:pt x="2344" y="82"/>
                  </a:lnTo>
                  <a:lnTo>
                    <a:pt x="2345" y="81"/>
                  </a:lnTo>
                  <a:lnTo>
                    <a:pt x="2346" y="87"/>
                  </a:lnTo>
                  <a:lnTo>
                    <a:pt x="2347" y="91"/>
                  </a:lnTo>
                  <a:lnTo>
                    <a:pt x="2348" y="86"/>
                  </a:lnTo>
                  <a:lnTo>
                    <a:pt x="2349" y="91"/>
                  </a:lnTo>
                  <a:lnTo>
                    <a:pt x="2351" y="84"/>
                  </a:lnTo>
                  <a:lnTo>
                    <a:pt x="2352" y="91"/>
                  </a:lnTo>
                  <a:lnTo>
                    <a:pt x="2353" y="80"/>
                  </a:lnTo>
                  <a:lnTo>
                    <a:pt x="2354" y="86"/>
                  </a:lnTo>
                  <a:lnTo>
                    <a:pt x="2355" y="87"/>
                  </a:lnTo>
                  <a:lnTo>
                    <a:pt x="2356" y="88"/>
                  </a:lnTo>
                  <a:lnTo>
                    <a:pt x="2358" y="89"/>
                  </a:lnTo>
                  <a:lnTo>
                    <a:pt x="2359" y="89"/>
                  </a:lnTo>
                  <a:lnTo>
                    <a:pt x="2360" y="87"/>
                  </a:lnTo>
                  <a:lnTo>
                    <a:pt x="2361" y="90"/>
                  </a:lnTo>
                  <a:lnTo>
                    <a:pt x="2362" y="85"/>
                  </a:lnTo>
                  <a:lnTo>
                    <a:pt x="2363" y="87"/>
                  </a:lnTo>
                  <a:lnTo>
                    <a:pt x="2365" y="85"/>
                  </a:lnTo>
                  <a:lnTo>
                    <a:pt x="2366" y="88"/>
                  </a:lnTo>
                  <a:lnTo>
                    <a:pt x="2367" y="86"/>
                  </a:lnTo>
                  <a:lnTo>
                    <a:pt x="2368" y="80"/>
                  </a:lnTo>
                  <a:lnTo>
                    <a:pt x="2369" y="81"/>
                  </a:lnTo>
                  <a:lnTo>
                    <a:pt x="2370" y="84"/>
                  </a:lnTo>
                  <a:lnTo>
                    <a:pt x="2371" y="84"/>
                  </a:lnTo>
                  <a:lnTo>
                    <a:pt x="2373" y="92"/>
                  </a:lnTo>
                  <a:lnTo>
                    <a:pt x="2374" y="84"/>
                  </a:lnTo>
                  <a:lnTo>
                    <a:pt x="2375" y="94"/>
                  </a:lnTo>
                  <a:lnTo>
                    <a:pt x="2376" y="81"/>
                  </a:lnTo>
                  <a:lnTo>
                    <a:pt x="2377" y="87"/>
                  </a:lnTo>
                  <a:lnTo>
                    <a:pt x="2378" y="90"/>
                  </a:lnTo>
                  <a:lnTo>
                    <a:pt x="2380" y="81"/>
                  </a:lnTo>
                  <a:lnTo>
                    <a:pt x="2381" y="86"/>
                  </a:lnTo>
                  <a:lnTo>
                    <a:pt x="2382" y="88"/>
                  </a:lnTo>
                  <a:lnTo>
                    <a:pt x="2383" y="88"/>
                  </a:lnTo>
                  <a:lnTo>
                    <a:pt x="2384" y="85"/>
                  </a:lnTo>
                  <a:lnTo>
                    <a:pt x="2385" y="84"/>
                  </a:lnTo>
                  <a:lnTo>
                    <a:pt x="2386" y="86"/>
                  </a:lnTo>
                  <a:lnTo>
                    <a:pt x="2388" y="86"/>
                  </a:lnTo>
                  <a:lnTo>
                    <a:pt x="2389" y="86"/>
                  </a:lnTo>
                  <a:lnTo>
                    <a:pt x="2390" y="87"/>
                  </a:lnTo>
                  <a:lnTo>
                    <a:pt x="2391" y="92"/>
                  </a:lnTo>
                  <a:lnTo>
                    <a:pt x="2392" y="92"/>
                  </a:lnTo>
                  <a:lnTo>
                    <a:pt x="2394" y="93"/>
                  </a:lnTo>
                  <a:lnTo>
                    <a:pt x="2395" y="96"/>
                  </a:lnTo>
                  <a:lnTo>
                    <a:pt x="2396" y="89"/>
                  </a:lnTo>
                  <a:lnTo>
                    <a:pt x="2397" y="85"/>
                  </a:lnTo>
                  <a:lnTo>
                    <a:pt x="2398" y="83"/>
                  </a:lnTo>
                  <a:lnTo>
                    <a:pt x="2399" y="84"/>
                  </a:lnTo>
                  <a:lnTo>
                    <a:pt x="2401" y="83"/>
                  </a:lnTo>
                  <a:lnTo>
                    <a:pt x="2402" y="92"/>
                  </a:lnTo>
                  <a:lnTo>
                    <a:pt x="2403" y="82"/>
                  </a:lnTo>
                  <a:lnTo>
                    <a:pt x="2404" y="83"/>
                  </a:lnTo>
                  <a:lnTo>
                    <a:pt x="2405" y="84"/>
                  </a:lnTo>
                  <a:lnTo>
                    <a:pt x="2406" y="82"/>
                  </a:lnTo>
                  <a:lnTo>
                    <a:pt x="2408" y="67"/>
                  </a:lnTo>
                  <a:lnTo>
                    <a:pt x="2409" y="65"/>
                  </a:lnTo>
                  <a:lnTo>
                    <a:pt x="2410" y="67"/>
                  </a:lnTo>
                  <a:lnTo>
                    <a:pt x="2411" y="55"/>
                  </a:lnTo>
                  <a:lnTo>
                    <a:pt x="2412" y="54"/>
                  </a:lnTo>
                  <a:lnTo>
                    <a:pt x="2413" y="71"/>
                  </a:lnTo>
                  <a:lnTo>
                    <a:pt x="2414" y="74"/>
                  </a:lnTo>
                  <a:lnTo>
                    <a:pt x="2416" y="77"/>
                  </a:lnTo>
                  <a:lnTo>
                    <a:pt x="2417" y="83"/>
                  </a:lnTo>
                  <a:lnTo>
                    <a:pt x="2418" y="80"/>
                  </a:lnTo>
                  <a:lnTo>
                    <a:pt x="2419" y="81"/>
                  </a:lnTo>
                  <a:lnTo>
                    <a:pt x="2420" y="82"/>
                  </a:lnTo>
                  <a:lnTo>
                    <a:pt x="2421" y="86"/>
                  </a:lnTo>
                  <a:lnTo>
                    <a:pt x="2422" y="86"/>
                  </a:lnTo>
                  <a:lnTo>
                    <a:pt x="2424" y="69"/>
                  </a:lnTo>
                  <a:lnTo>
                    <a:pt x="2425" y="81"/>
                  </a:lnTo>
                  <a:lnTo>
                    <a:pt x="2426" y="86"/>
                  </a:lnTo>
                  <a:lnTo>
                    <a:pt x="2427" y="89"/>
                  </a:lnTo>
                  <a:lnTo>
                    <a:pt x="2428" y="82"/>
                  </a:lnTo>
                  <a:lnTo>
                    <a:pt x="2429" y="85"/>
                  </a:lnTo>
                  <a:lnTo>
                    <a:pt x="2431" y="76"/>
                  </a:lnTo>
                  <a:lnTo>
                    <a:pt x="2432" y="80"/>
                  </a:lnTo>
                  <a:lnTo>
                    <a:pt x="2433" y="82"/>
                  </a:lnTo>
                  <a:lnTo>
                    <a:pt x="2434" y="85"/>
                  </a:lnTo>
                  <a:lnTo>
                    <a:pt x="2435" y="86"/>
                  </a:lnTo>
                  <a:lnTo>
                    <a:pt x="2436" y="83"/>
                  </a:lnTo>
                  <a:lnTo>
                    <a:pt x="2438" y="82"/>
                  </a:lnTo>
                  <a:lnTo>
                    <a:pt x="2439" y="83"/>
                  </a:lnTo>
                  <a:lnTo>
                    <a:pt x="2440" y="84"/>
                  </a:lnTo>
                  <a:lnTo>
                    <a:pt x="2441" y="87"/>
                  </a:lnTo>
                  <a:lnTo>
                    <a:pt x="2442" y="81"/>
                  </a:lnTo>
                  <a:lnTo>
                    <a:pt x="2443" y="90"/>
                  </a:lnTo>
                  <a:lnTo>
                    <a:pt x="2445" y="83"/>
                  </a:lnTo>
                  <a:lnTo>
                    <a:pt x="2446" y="88"/>
                  </a:lnTo>
                  <a:lnTo>
                    <a:pt x="2447" y="84"/>
                  </a:lnTo>
                  <a:lnTo>
                    <a:pt x="2448" y="86"/>
                  </a:lnTo>
                  <a:lnTo>
                    <a:pt x="2449" y="89"/>
                  </a:lnTo>
                  <a:lnTo>
                    <a:pt x="2450" y="88"/>
                  </a:lnTo>
                  <a:lnTo>
                    <a:pt x="2452" y="94"/>
                  </a:lnTo>
                  <a:lnTo>
                    <a:pt x="2453" y="92"/>
                  </a:lnTo>
                  <a:lnTo>
                    <a:pt x="2454" y="89"/>
                  </a:lnTo>
                  <a:lnTo>
                    <a:pt x="2455" y="82"/>
                  </a:lnTo>
                  <a:lnTo>
                    <a:pt x="2456" y="91"/>
                  </a:lnTo>
                  <a:lnTo>
                    <a:pt x="2457" y="76"/>
                  </a:lnTo>
                  <a:lnTo>
                    <a:pt x="2458" y="92"/>
                  </a:lnTo>
                  <a:lnTo>
                    <a:pt x="2460" y="88"/>
                  </a:lnTo>
                  <a:lnTo>
                    <a:pt x="2461" y="87"/>
                  </a:lnTo>
                  <a:lnTo>
                    <a:pt x="2462" y="86"/>
                  </a:lnTo>
                  <a:lnTo>
                    <a:pt x="2463" y="84"/>
                  </a:lnTo>
                  <a:lnTo>
                    <a:pt x="2464" y="83"/>
                  </a:lnTo>
                  <a:lnTo>
                    <a:pt x="2465" y="86"/>
                  </a:lnTo>
                  <a:lnTo>
                    <a:pt x="2466" y="86"/>
                  </a:lnTo>
                  <a:lnTo>
                    <a:pt x="2468" y="86"/>
                  </a:lnTo>
                  <a:lnTo>
                    <a:pt x="2469" y="93"/>
                  </a:lnTo>
                  <a:lnTo>
                    <a:pt x="2470" y="86"/>
                  </a:lnTo>
                  <a:lnTo>
                    <a:pt x="2471" y="84"/>
                  </a:lnTo>
                  <a:lnTo>
                    <a:pt x="2472" y="86"/>
                  </a:lnTo>
                  <a:lnTo>
                    <a:pt x="2473" y="92"/>
                  </a:lnTo>
                  <a:lnTo>
                    <a:pt x="2475" y="94"/>
                  </a:lnTo>
                  <a:lnTo>
                    <a:pt x="2476" y="88"/>
                  </a:lnTo>
                  <a:lnTo>
                    <a:pt x="2477" y="90"/>
                  </a:lnTo>
                  <a:lnTo>
                    <a:pt x="2478" y="85"/>
                  </a:lnTo>
                  <a:lnTo>
                    <a:pt x="2479" y="91"/>
                  </a:lnTo>
                  <a:lnTo>
                    <a:pt x="2480" y="90"/>
                  </a:lnTo>
                  <a:lnTo>
                    <a:pt x="2482" y="86"/>
                  </a:lnTo>
                  <a:lnTo>
                    <a:pt x="2483" y="92"/>
                  </a:lnTo>
                  <a:lnTo>
                    <a:pt x="2484" y="86"/>
                  </a:lnTo>
                  <a:lnTo>
                    <a:pt x="2485" y="84"/>
                  </a:lnTo>
                  <a:lnTo>
                    <a:pt x="2486" y="84"/>
                  </a:lnTo>
                  <a:lnTo>
                    <a:pt x="2488" y="84"/>
                  </a:lnTo>
                  <a:lnTo>
                    <a:pt x="2489" y="93"/>
                  </a:lnTo>
                  <a:lnTo>
                    <a:pt x="2490" y="89"/>
                  </a:lnTo>
                  <a:lnTo>
                    <a:pt x="2491" y="94"/>
                  </a:lnTo>
                  <a:lnTo>
                    <a:pt x="2492" y="88"/>
                  </a:lnTo>
                  <a:lnTo>
                    <a:pt x="2493" y="88"/>
                  </a:lnTo>
                  <a:lnTo>
                    <a:pt x="2494" y="84"/>
                  </a:lnTo>
                  <a:lnTo>
                    <a:pt x="2496" y="84"/>
                  </a:lnTo>
                  <a:lnTo>
                    <a:pt x="2497" y="82"/>
                  </a:lnTo>
                  <a:lnTo>
                    <a:pt x="2498" y="83"/>
                  </a:lnTo>
                  <a:lnTo>
                    <a:pt x="2499" y="82"/>
                  </a:lnTo>
                  <a:lnTo>
                    <a:pt x="2500" y="83"/>
                  </a:lnTo>
                  <a:lnTo>
                    <a:pt x="2501" y="76"/>
                  </a:lnTo>
                  <a:lnTo>
                    <a:pt x="2503" y="80"/>
                  </a:lnTo>
                  <a:lnTo>
                    <a:pt x="2504" y="90"/>
                  </a:lnTo>
                  <a:lnTo>
                    <a:pt x="2505" y="89"/>
                  </a:lnTo>
                  <a:lnTo>
                    <a:pt x="2506" y="88"/>
                  </a:lnTo>
                  <a:lnTo>
                    <a:pt x="2507" y="86"/>
                  </a:lnTo>
                  <a:lnTo>
                    <a:pt x="2508" y="91"/>
                  </a:lnTo>
                  <a:lnTo>
                    <a:pt x="2509" y="87"/>
                  </a:lnTo>
                  <a:lnTo>
                    <a:pt x="2511" y="85"/>
                  </a:lnTo>
                  <a:lnTo>
                    <a:pt x="2512" y="92"/>
                  </a:lnTo>
                  <a:lnTo>
                    <a:pt x="2513" y="84"/>
                  </a:lnTo>
                  <a:lnTo>
                    <a:pt x="2514" y="94"/>
                  </a:lnTo>
                  <a:lnTo>
                    <a:pt x="2515" y="84"/>
                  </a:lnTo>
                  <a:lnTo>
                    <a:pt x="2516" y="90"/>
                  </a:lnTo>
                  <a:lnTo>
                    <a:pt x="2518" y="93"/>
                  </a:lnTo>
                  <a:lnTo>
                    <a:pt x="2519" y="93"/>
                  </a:lnTo>
                  <a:lnTo>
                    <a:pt x="2520" y="92"/>
                  </a:lnTo>
                  <a:lnTo>
                    <a:pt x="2521" y="84"/>
                  </a:lnTo>
                  <a:lnTo>
                    <a:pt x="2522" y="90"/>
                  </a:lnTo>
                  <a:lnTo>
                    <a:pt x="2523" y="79"/>
                  </a:lnTo>
                  <a:lnTo>
                    <a:pt x="2525" y="82"/>
                  </a:lnTo>
                  <a:lnTo>
                    <a:pt x="2526" y="85"/>
                  </a:lnTo>
                  <a:lnTo>
                    <a:pt x="2527" y="83"/>
                  </a:lnTo>
                  <a:lnTo>
                    <a:pt x="2528" y="75"/>
                  </a:lnTo>
                  <a:lnTo>
                    <a:pt x="2529" y="84"/>
                  </a:lnTo>
                  <a:lnTo>
                    <a:pt x="2530" y="82"/>
                  </a:lnTo>
                  <a:lnTo>
                    <a:pt x="2532" y="83"/>
                  </a:lnTo>
                  <a:lnTo>
                    <a:pt x="2533" y="84"/>
                  </a:lnTo>
                  <a:lnTo>
                    <a:pt x="2534" y="87"/>
                  </a:lnTo>
                  <a:lnTo>
                    <a:pt x="2535" y="58"/>
                  </a:lnTo>
                  <a:lnTo>
                    <a:pt x="2536" y="68"/>
                  </a:lnTo>
                  <a:lnTo>
                    <a:pt x="2537" y="71"/>
                  </a:lnTo>
                  <a:lnTo>
                    <a:pt x="2539" y="73"/>
                  </a:lnTo>
                  <a:lnTo>
                    <a:pt x="2540" y="80"/>
                  </a:lnTo>
                  <a:lnTo>
                    <a:pt x="2541" y="75"/>
                  </a:lnTo>
                  <a:lnTo>
                    <a:pt x="2542" y="78"/>
                  </a:lnTo>
                  <a:lnTo>
                    <a:pt x="2543" y="77"/>
                  </a:lnTo>
                  <a:lnTo>
                    <a:pt x="2544" y="83"/>
                  </a:lnTo>
                  <a:lnTo>
                    <a:pt x="2545" y="84"/>
                  </a:lnTo>
                  <a:lnTo>
                    <a:pt x="2547" y="75"/>
                  </a:lnTo>
                  <a:lnTo>
                    <a:pt x="2548" y="87"/>
                  </a:lnTo>
                  <a:lnTo>
                    <a:pt x="2549" y="82"/>
                  </a:lnTo>
                  <a:lnTo>
                    <a:pt x="2550" y="85"/>
                  </a:lnTo>
                  <a:lnTo>
                    <a:pt x="2551" y="76"/>
                  </a:lnTo>
                  <a:lnTo>
                    <a:pt x="2552" y="85"/>
                  </a:lnTo>
                  <a:lnTo>
                    <a:pt x="2553" y="85"/>
                  </a:lnTo>
                  <a:lnTo>
                    <a:pt x="2555" y="83"/>
                  </a:lnTo>
                  <a:lnTo>
                    <a:pt x="2556" y="80"/>
                  </a:lnTo>
                  <a:lnTo>
                    <a:pt x="2557" y="90"/>
                  </a:lnTo>
                  <a:lnTo>
                    <a:pt x="2558" y="87"/>
                  </a:lnTo>
                  <a:lnTo>
                    <a:pt x="2559" y="80"/>
                  </a:lnTo>
                  <a:lnTo>
                    <a:pt x="2560" y="80"/>
                  </a:lnTo>
                  <a:lnTo>
                    <a:pt x="2562" y="80"/>
                  </a:lnTo>
                  <a:lnTo>
                    <a:pt x="2563" y="73"/>
                  </a:lnTo>
                  <a:lnTo>
                    <a:pt x="2564" y="80"/>
                  </a:lnTo>
                  <a:lnTo>
                    <a:pt x="2565" y="86"/>
                  </a:lnTo>
                  <a:lnTo>
                    <a:pt x="2566" y="74"/>
                  </a:lnTo>
                  <a:lnTo>
                    <a:pt x="2567" y="80"/>
                  </a:lnTo>
                  <a:lnTo>
                    <a:pt x="2569" y="82"/>
                  </a:lnTo>
                  <a:lnTo>
                    <a:pt x="2570" y="86"/>
                  </a:lnTo>
                  <a:lnTo>
                    <a:pt x="2571" y="83"/>
                  </a:lnTo>
                  <a:lnTo>
                    <a:pt x="2572" y="78"/>
                  </a:lnTo>
                  <a:lnTo>
                    <a:pt x="2573" y="87"/>
                  </a:lnTo>
                  <a:lnTo>
                    <a:pt x="2575" y="86"/>
                  </a:lnTo>
                  <a:lnTo>
                    <a:pt x="2576" y="91"/>
                  </a:lnTo>
                  <a:lnTo>
                    <a:pt x="2577" y="85"/>
                  </a:lnTo>
                  <a:lnTo>
                    <a:pt x="2578" y="91"/>
                  </a:lnTo>
                  <a:lnTo>
                    <a:pt x="2579" y="90"/>
                  </a:lnTo>
                  <a:lnTo>
                    <a:pt x="2580" y="91"/>
                  </a:lnTo>
                  <a:lnTo>
                    <a:pt x="2581" y="85"/>
                  </a:lnTo>
                  <a:lnTo>
                    <a:pt x="2583" y="86"/>
                  </a:lnTo>
                  <a:lnTo>
                    <a:pt x="2584" y="82"/>
                  </a:lnTo>
                  <a:lnTo>
                    <a:pt x="2585" y="84"/>
                  </a:lnTo>
                  <a:lnTo>
                    <a:pt x="2586" y="68"/>
                  </a:lnTo>
                  <a:lnTo>
                    <a:pt x="2587" y="64"/>
                  </a:lnTo>
                  <a:lnTo>
                    <a:pt x="2588" y="80"/>
                  </a:lnTo>
                  <a:lnTo>
                    <a:pt x="2589" y="80"/>
                  </a:lnTo>
                  <a:lnTo>
                    <a:pt x="2591" y="78"/>
                  </a:lnTo>
                  <a:lnTo>
                    <a:pt x="2592" y="85"/>
                  </a:lnTo>
                  <a:lnTo>
                    <a:pt x="2593" y="78"/>
                  </a:lnTo>
                  <a:lnTo>
                    <a:pt x="2594" y="79"/>
                  </a:lnTo>
                  <a:lnTo>
                    <a:pt x="2595" y="73"/>
                  </a:lnTo>
                  <a:lnTo>
                    <a:pt x="2596" y="76"/>
                  </a:lnTo>
                  <a:lnTo>
                    <a:pt x="2598" y="78"/>
                  </a:lnTo>
                  <a:lnTo>
                    <a:pt x="2599" y="86"/>
                  </a:lnTo>
                  <a:lnTo>
                    <a:pt x="2600" y="88"/>
                  </a:lnTo>
                  <a:lnTo>
                    <a:pt x="2601" y="89"/>
                  </a:lnTo>
                  <a:lnTo>
                    <a:pt x="2602" y="75"/>
                  </a:lnTo>
                  <a:lnTo>
                    <a:pt x="2603" y="82"/>
                  </a:lnTo>
                  <a:lnTo>
                    <a:pt x="2605" y="79"/>
                  </a:lnTo>
                  <a:lnTo>
                    <a:pt x="2606" y="83"/>
                  </a:lnTo>
                  <a:lnTo>
                    <a:pt x="2607" y="88"/>
                  </a:lnTo>
                  <a:lnTo>
                    <a:pt x="2608" y="78"/>
                  </a:lnTo>
                  <a:lnTo>
                    <a:pt x="2609" y="92"/>
                  </a:lnTo>
                  <a:lnTo>
                    <a:pt x="2610" y="88"/>
                  </a:lnTo>
                  <a:lnTo>
                    <a:pt x="2612" y="91"/>
                  </a:lnTo>
                  <a:lnTo>
                    <a:pt x="2613" y="91"/>
                  </a:lnTo>
                  <a:lnTo>
                    <a:pt x="2614" y="86"/>
                  </a:lnTo>
                  <a:lnTo>
                    <a:pt x="2615" y="92"/>
                  </a:lnTo>
                  <a:lnTo>
                    <a:pt x="2616" y="85"/>
                  </a:lnTo>
                  <a:lnTo>
                    <a:pt x="2617" y="81"/>
                  </a:lnTo>
                  <a:lnTo>
                    <a:pt x="2619" y="78"/>
                  </a:lnTo>
                  <a:lnTo>
                    <a:pt x="2620" y="80"/>
                  </a:lnTo>
                  <a:lnTo>
                    <a:pt x="2621" y="86"/>
                  </a:lnTo>
                  <a:lnTo>
                    <a:pt x="2622" y="90"/>
                  </a:lnTo>
                  <a:lnTo>
                    <a:pt x="2623" y="85"/>
                  </a:lnTo>
                  <a:lnTo>
                    <a:pt x="2624" y="80"/>
                  </a:lnTo>
                  <a:lnTo>
                    <a:pt x="2626" y="83"/>
                  </a:lnTo>
                  <a:lnTo>
                    <a:pt x="2627" y="80"/>
                  </a:lnTo>
                  <a:lnTo>
                    <a:pt x="2628" y="89"/>
                  </a:lnTo>
                  <a:lnTo>
                    <a:pt x="2629" y="86"/>
                  </a:lnTo>
                  <a:lnTo>
                    <a:pt x="2630" y="90"/>
                  </a:lnTo>
                  <a:lnTo>
                    <a:pt x="2631" y="82"/>
                  </a:lnTo>
                  <a:lnTo>
                    <a:pt x="2632" y="88"/>
                  </a:lnTo>
                  <a:lnTo>
                    <a:pt x="2634" y="87"/>
                  </a:lnTo>
                  <a:lnTo>
                    <a:pt x="2635" y="85"/>
                  </a:lnTo>
                  <a:lnTo>
                    <a:pt x="2636" y="82"/>
                  </a:lnTo>
                  <a:lnTo>
                    <a:pt x="2637" y="82"/>
                  </a:lnTo>
                  <a:lnTo>
                    <a:pt x="2638" y="81"/>
                  </a:lnTo>
                  <a:lnTo>
                    <a:pt x="2639" y="83"/>
                  </a:lnTo>
                  <a:lnTo>
                    <a:pt x="2640" y="88"/>
                  </a:lnTo>
                  <a:lnTo>
                    <a:pt x="2642" y="88"/>
                  </a:lnTo>
                  <a:lnTo>
                    <a:pt x="2643" y="88"/>
                  </a:lnTo>
                  <a:lnTo>
                    <a:pt x="2644" y="85"/>
                  </a:lnTo>
                  <a:lnTo>
                    <a:pt x="2645" y="82"/>
                  </a:lnTo>
                  <a:lnTo>
                    <a:pt x="2646" y="87"/>
                  </a:lnTo>
                  <a:lnTo>
                    <a:pt x="2647" y="86"/>
                  </a:lnTo>
                  <a:lnTo>
                    <a:pt x="2649" y="84"/>
                  </a:lnTo>
                  <a:lnTo>
                    <a:pt x="2650" y="89"/>
                  </a:lnTo>
                  <a:lnTo>
                    <a:pt x="2651" y="86"/>
                  </a:lnTo>
                  <a:lnTo>
                    <a:pt x="2652" y="80"/>
                  </a:lnTo>
                  <a:lnTo>
                    <a:pt x="2653" y="84"/>
                  </a:lnTo>
                  <a:lnTo>
                    <a:pt x="2654" y="86"/>
                  </a:lnTo>
                  <a:lnTo>
                    <a:pt x="2656" y="90"/>
                  </a:lnTo>
                  <a:lnTo>
                    <a:pt x="2657" y="80"/>
                  </a:lnTo>
                  <a:lnTo>
                    <a:pt x="2658" y="86"/>
                  </a:lnTo>
                  <a:lnTo>
                    <a:pt x="2659" y="88"/>
                  </a:lnTo>
                  <a:lnTo>
                    <a:pt x="2660" y="80"/>
                  </a:lnTo>
                  <a:lnTo>
                    <a:pt x="2661" y="78"/>
                  </a:lnTo>
                  <a:lnTo>
                    <a:pt x="2663" y="78"/>
                  </a:lnTo>
                  <a:lnTo>
                    <a:pt x="2664" y="81"/>
                  </a:lnTo>
                  <a:lnTo>
                    <a:pt x="2665" y="85"/>
                  </a:lnTo>
                  <a:lnTo>
                    <a:pt x="2666" y="88"/>
                  </a:lnTo>
                  <a:lnTo>
                    <a:pt x="2667" y="89"/>
                  </a:lnTo>
                  <a:lnTo>
                    <a:pt x="2668" y="90"/>
                  </a:lnTo>
                  <a:lnTo>
                    <a:pt x="2670" y="88"/>
                  </a:lnTo>
                  <a:lnTo>
                    <a:pt x="2671" y="81"/>
                  </a:lnTo>
                  <a:lnTo>
                    <a:pt x="2672" y="88"/>
                  </a:lnTo>
                  <a:lnTo>
                    <a:pt x="2673" y="80"/>
                  </a:lnTo>
                  <a:lnTo>
                    <a:pt x="2674" y="83"/>
                  </a:lnTo>
                  <a:lnTo>
                    <a:pt x="2675" y="72"/>
                  </a:lnTo>
                  <a:lnTo>
                    <a:pt x="2676" y="85"/>
                  </a:lnTo>
                  <a:lnTo>
                    <a:pt x="2678" y="86"/>
                  </a:lnTo>
                  <a:lnTo>
                    <a:pt x="2679" y="82"/>
                  </a:lnTo>
                  <a:lnTo>
                    <a:pt x="2680" y="78"/>
                  </a:lnTo>
                  <a:lnTo>
                    <a:pt x="2681" y="84"/>
                  </a:lnTo>
                  <a:lnTo>
                    <a:pt x="2682" y="82"/>
                  </a:lnTo>
                  <a:lnTo>
                    <a:pt x="2683" y="75"/>
                  </a:lnTo>
                  <a:lnTo>
                    <a:pt x="2685" y="73"/>
                  </a:lnTo>
                  <a:lnTo>
                    <a:pt x="2686" y="83"/>
                  </a:lnTo>
                  <a:lnTo>
                    <a:pt x="2687" y="80"/>
                  </a:lnTo>
                  <a:lnTo>
                    <a:pt x="2688" y="81"/>
                  </a:lnTo>
                  <a:lnTo>
                    <a:pt x="2689" y="90"/>
                  </a:lnTo>
                  <a:lnTo>
                    <a:pt x="2690" y="86"/>
                  </a:lnTo>
                  <a:lnTo>
                    <a:pt x="2692" y="79"/>
                  </a:lnTo>
                  <a:lnTo>
                    <a:pt x="2693" y="83"/>
                  </a:lnTo>
                  <a:lnTo>
                    <a:pt x="2694" y="86"/>
                  </a:lnTo>
                  <a:lnTo>
                    <a:pt x="2695" y="87"/>
                  </a:lnTo>
                  <a:lnTo>
                    <a:pt x="2696" y="83"/>
                  </a:lnTo>
                  <a:lnTo>
                    <a:pt x="2697" y="84"/>
                  </a:lnTo>
                  <a:lnTo>
                    <a:pt x="2699" y="86"/>
                  </a:lnTo>
                  <a:lnTo>
                    <a:pt x="2700" y="84"/>
                  </a:lnTo>
                  <a:lnTo>
                    <a:pt x="2701" y="80"/>
                  </a:lnTo>
                  <a:lnTo>
                    <a:pt x="2702" y="85"/>
                  </a:lnTo>
                  <a:lnTo>
                    <a:pt x="2703" y="82"/>
                  </a:lnTo>
                  <a:lnTo>
                    <a:pt x="2704" y="81"/>
                  </a:lnTo>
                  <a:lnTo>
                    <a:pt x="2706" y="79"/>
                  </a:lnTo>
                  <a:lnTo>
                    <a:pt x="2707" y="90"/>
                  </a:lnTo>
                  <a:lnTo>
                    <a:pt x="2708" y="89"/>
                  </a:lnTo>
                  <a:lnTo>
                    <a:pt x="2709" y="81"/>
                  </a:lnTo>
                  <a:lnTo>
                    <a:pt x="2710" y="82"/>
                  </a:lnTo>
                  <a:lnTo>
                    <a:pt x="2711" y="82"/>
                  </a:lnTo>
                  <a:lnTo>
                    <a:pt x="2712" y="86"/>
                  </a:lnTo>
                  <a:lnTo>
                    <a:pt x="2714" y="86"/>
                  </a:lnTo>
                  <a:lnTo>
                    <a:pt x="2715" y="83"/>
                  </a:lnTo>
                  <a:lnTo>
                    <a:pt x="2716" y="82"/>
                  </a:lnTo>
                  <a:lnTo>
                    <a:pt x="2717" y="89"/>
                  </a:lnTo>
                  <a:lnTo>
                    <a:pt x="2718" y="87"/>
                  </a:lnTo>
                  <a:lnTo>
                    <a:pt x="2719" y="85"/>
                  </a:lnTo>
                  <a:lnTo>
                    <a:pt x="2721" y="76"/>
                  </a:lnTo>
                  <a:lnTo>
                    <a:pt x="2722" y="85"/>
                  </a:lnTo>
                  <a:lnTo>
                    <a:pt x="2723" y="86"/>
                  </a:lnTo>
                  <a:lnTo>
                    <a:pt x="2724" y="87"/>
                  </a:lnTo>
                  <a:lnTo>
                    <a:pt x="2725" y="84"/>
                  </a:lnTo>
                  <a:lnTo>
                    <a:pt x="2726" y="77"/>
                  </a:lnTo>
                  <a:lnTo>
                    <a:pt x="2727" y="75"/>
                  </a:lnTo>
                  <a:lnTo>
                    <a:pt x="2729" y="75"/>
                  </a:lnTo>
                  <a:lnTo>
                    <a:pt x="2730" y="78"/>
                  </a:lnTo>
                  <a:lnTo>
                    <a:pt x="2731" y="83"/>
                  </a:lnTo>
                  <a:lnTo>
                    <a:pt x="2732" y="88"/>
                  </a:lnTo>
                  <a:lnTo>
                    <a:pt x="2733" y="87"/>
                  </a:lnTo>
                  <a:lnTo>
                    <a:pt x="2734" y="85"/>
                  </a:lnTo>
                  <a:lnTo>
                    <a:pt x="2736" y="84"/>
                  </a:lnTo>
                  <a:lnTo>
                    <a:pt x="2737" y="83"/>
                  </a:lnTo>
                  <a:lnTo>
                    <a:pt x="2738" y="86"/>
                  </a:lnTo>
                  <a:lnTo>
                    <a:pt x="2739" y="82"/>
                  </a:lnTo>
                  <a:lnTo>
                    <a:pt x="2740" y="88"/>
                  </a:lnTo>
                  <a:lnTo>
                    <a:pt x="2741" y="83"/>
                  </a:lnTo>
                  <a:lnTo>
                    <a:pt x="2743" y="86"/>
                  </a:lnTo>
                  <a:lnTo>
                    <a:pt x="2744" y="78"/>
                  </a:lnTo>
                  <a:lnTo>
                    <a:pt x="2745" y="84"/>
                  </a:lnTo>
                  <a:lnTo>
                    <a:pt x="2746" y="91"/>
                  </a:lnTo>
                  <a:lnTo>
                    <a:pt x="2747" y="86"/>
                  </a:lnTo>
                  <a:lnTo>
                    <a:pt x="2748" y="86"/>
                  </a:lnTo>
                  <a:lnTo>
                    <a:pt x="2750" y="83"/>
                  </a:lnTo>
                  <a:lnTo>
                    <a:pt x="2751" y="82"/>
                  </a:lnTo>
                  <a:lnTo>
                    <a:pt x="2752" y="87"/>
                  </a:lnTo>
                  <a:lnTo>
                    <a:pt x="2753" y="87"/>
                  </a:lnTo>
                  <a:lnTo>
                    <a:pt x="2754" y="88"/>
                  </a:lnTo>
                  <a:lnTo>
                    <a:pt x="2755" y="89"/>
                  </a:lnTo>
                  <a:lnTo>
                    <a:pt x="2757" y="76"/>
                  </a:lnTo>
                  <a:lnTo>
                    <a:pt x="2758" y="76"/>
                  </a:lnTo>
                  <a:lnTo>
                    <a:pt x="2759" y="76"/>
                  </a:lnTo>
                  <a:lnTo>
                    <a:pt x="2760" y="86"/>
                  </a:lnTo>
                  <a:lnTo>
                    <a:pt x="2761" y="84"/>
                  </a:lnTo>
                  <a:lnTo>
                    <a:pt x="2762" y="86"/>
                  </a:lnTo>
                  <a:lnTo>
                    <a:pt x="2763" y="86"/>
                  </a:lnTo>
                  <a:lnTo>
                    <a:pt x="2765" y="87"/>
                  </a:lnTo>
                  <a:lnTo>
                    <a:pt x="2766" y="89"/>
                  </a:lnTo>
                  <a:lnTo>
                    <a:pt x="2767" y="89"/>
                  </a:lnTo>
                  <a:lnTo>
                    <a:pt x="2768" y="47"/>
                  </a:lnTo>
                  <a:lnTo>
                    <a:pt x="2769" y="45"/>
                  </a:lnTo>
                  <a:lnTo>
                    <a:pt x="2770" y="60"/>
                  </a:lnTo>
                  <a:lnTo>
                    <a:pt x="2771" y="59"/>
                  </a:lnTo>
                  <a:lnTo>
                    <a:pt x="2773" y="65"/>
                  </a:lnTo>
                  <a:lnTo>
                    <a:pt x="2774" y="57"/>
                  </a:lnTo>
                  <a:lnTo>
                    <a:pt x="2775" y="62"/>
                  </a:lnTo>
                  <a:lnTo>
                    <a:pt x="2776" y="72"/>
                  </a:lnTo>
                  <a:lnTo>
                    <a:pt x="2777" y="89"/>
                  </a:lnTo>
                  <a:lnTo>
                    <a:pt x="2779" y="82"/>
                  </a:lnTo>
                  <a:lnTo>
                    <a:pt x="2780" y="85"/>
                  </a:lnTo>
                  <a:lnTo>
                    <a:pt x="2781" y="86"/>
                  </a:lnTo>
                  <a:lnTo>
                    <a:pt x="2782" y="85"/>
                  </a:lnTo>
                  <a:lnTo>
                    <a:pt x="2783" y="85"/>
                  </a:lnTo>
                  <a:lnTo>
                    <a:pt x="2784" y="80"/>
                  </a:lnTo>
                  <a:lnTo>
                    <a:pt x="2786" y="78"/>
                  </a:lnTo>
                  <a:lnTo>
                    <a:pt x="2787" y="82"/>
                  </a:lnTo>
                  <a:lnTo>
                    <a:pt x="2788" y="78"/>
                  </a:lnTo>
                  <a:lnTo>
                    <a:pt x="2789" y="89"/>
                  </a:lnTo>
                  <a:lnTo>
                    <a:pt x="2790" y="90"/>
                  </a:lnTo>
                  <a:lnTo>
                    <a:pt x="2791" y="80"/>
                  </a:lnTo>
                  <a:lnTo>
                    <a:pt x="2793" y="82"/>
                  </a:lnTo>
                  <a:lnTo>
                    <a:pt x="2794" y="82"/>
                  </a:lnTo>
                  <a:lnTo>
                    <a:pt x="2795" y="84"/>
                  </a:lnTo>
                  <a:lnTo>
                    <a:pt x="2796" y="86"/>
                  </a:lnTo>
                  <a:lnTo>
                    <a:pt x="2797" y="88"/>
                  </a:lnTo>
                  <a:lnTo>
                    <a:pt x="2798" y="83"/>
                  </a:lnTo>
                  <a:lnTo>
                    <a:pt x="2799" y="88"/>
                  </a:lnTo>
                  <a:lnTo>
                    <a:pt x="2801" y="84"/>
                  </a:lnTo>
                  <a:lnTo>
                    <a:pt x="2802" y="83"/>
                  </a:lnTo>
                  <a:lnTo>
                    <a:pt x="2803" y="84"/>
                  </a:lnTo>
                  <a:lnTo>
                    <a:pt x="2804" y="88"/>
                  </a:lnTo>
                  <a:lnTo>
                    <a:pt x="2805" y="90"/>
                  </a:lnTo>
                  <a:lnTo>
                    <a:pt x="2806" y="79"/>
                  </a:lnTo>
                  <a:lnTo>
                    <a:pt x="2807" y="88"/>
                  </a:lnTo>
                  <a:lnTo>
                    <a:pt x="2809" y="82"/>
                  </a:lnTo>
                  <a:lnTo>
                    <a:pt x="2810" y="81"/>
                  </a:lnTo>
                  <a:lnTo>
                    <a:pt x="2811" y="86"/>
                  </a:lnTo>
                  <a:lnTo>
                    <a:pt x="2812" y="76"/>
                  </a:lnTo>
                  <a:lnTo>
                    <a:pt x="2813" y="86"/>
                  </a:lnTo>
                  <a:lnTo>
                    <a:pt x="2814" y="86"/>
                  </a:lnTo>
                  <a:lnTo>
                    <a:pt x="2816" y="78"/>
                  </a:lnTo>
                  <a:lnTo>
                    <a:pt x="2817" y="71"/>
                  </a:lnTo>
                  <a:lnTo>
                    <a:pt x="2818" y="84"/>
                  </a:lnTo>
                  <a:lnTo>
                    <a:pt x="2819" y="80"/>
                  </a:lnTo>
                  <a:lnTo>
                    <a:pt x="2820" y="76"/>
                  </a:lnTo>
                  <a:lnTo>
                    <a:pt x="2821" y="88"/>
                  </a:lnTo>
                  <a:lnTo>
                    <a:pt x="2823" y="84"/>
                  </a:lnTo>
                  <a:lnTo>
                    <a:pt x="2824" y="86"/>
                  </a:lnTo>
                  <a:lnTo>
                    <a:pt x="2825" y="88"/>
                  </a:lnTo>
                  <a:lnTo>
                    <a:pt x="2826" y="88"/>
                  </a:lnTo>
                  <a:lnTo>
                    <a:pt x="2827" y="89"/>
                  </a:lnTo>
                  <a:lnTo>
                    <a:pt x="2828" y="88"/>
                  </a:lnTo>
                  <a:lnTo>
                    <a:pt x="2830" y="89"/>
                  </a:lnTo>
                  <a:lnTo>
                    <a:pt x="2831" y="84"/>
                  </a:lnTo>
                  <a:lnTo>
                    <a:pt x="2832" y="85"/>
                  </a:lnTo>
                  <a:lnTo>
                    <a:pt x="2833" y="77"/>
                  </a:lnTo>
                  <a:lnTo>
                    <a:pt x="2834" y="86"/>
                  </a:lnTo>
                  <a:lnTo>
                    <a:pt x="2835" y="92"/>
                  </a:lnTo>
                  <a:lnTo>
                    <a:pt x="2837" y="93"/>
                  </a:lnTo>
                  <a:lnTo>
                    <a:pt x="2838" y="93"/>
                  </a:lnTo>
                  <a:lnTo>
                    <a:pt x="2839" y="81"/>
                  </a:lnTo>
                  <a:lnTo>
                    <a:pt x="2840" y="87"/>
                  </a:lnTo>
                  <a:lnTo>
                    <a:pt x="2841" y="86"/>
                  </a:lnTo>
                  <a:lnTo>
                    <a:pt x="2842" y="92"/>
                  </a:lnTo>
                  <a:lnTo>
                    <a:pt x="2844" y="87"/>
                  </a:lnTo>
                  <a:lnTo>
                    <a:pt x="2845" y="82"/>
                  </a:lnTo>
                  <a:lnTo>
                    <a:pt x="2846" y="79"/>
                  </a:lnTo>
                  <a:lnTo>
                    <a:pt x="2847" y="88"/>
                  </a:lnTo>
                  <a:lnTo>
                    <a:pt x="2848" y="84"/>
                  </a:lnTo>
                  <a:lnTo>
                    <a:pt x="2849" y="80"/>
                  </a:lnTo>
                  <a:lnTo>
                    <a:pt x="2850" y="80"/>
                  </a:lnTo>
                  <a:lnTo>
                    <a:pt x="2852" y="81"/>
                  </a:lnTo>
                  <a:lnTo>
                    <a:pt x="2853" y="85"/>
                  </a:lnTo>
                  <a:lnTo>
                    <a:pt x="2854" y="89"/>
                  </a:lnTo>
                  <a:lnTo>
                    <a:pt x="2855" y="87"/>
                  </a:lnTo>
                  <a:lnTo>
                    <a:pt x="2856" y="80"/>
                  </a:lnTo>
                  <a:lnTo>
                    <a:pt x="2857" y="88"/>
                  </a:lnTo>
                  <a:lnTo>
                    <a:pt x="2858" y="88"/>
                  </a:lnTo>
                  <a:lnTo>
                    <a:pt x="2860" y="82"/>
                  </a:lnTo>
                  <a:lnTo>
                    <a:pt x="2861" y="84"/>
                  </a:lnTo>
                  <a:lnTo>
                    <a:pt x="2862" y="86"/>
                  </a:lnTo>
                  <a:lnTo>
                    <a:pt x="2863" y="87"/>
                  </a:lnTo>
                  <a:lnTo>
                    <a:pt x="2864" y="86"/>
                  </a:lnTo>
                  <a:lnTo>
                    <a:pt x="2866" y="84"/>
                  </a:lnTo>
                  <a:lnTo>
                    <a:pt x="2867" y="84"/>
                  </a:lnTo>
                  <a:lnTo>
                    <a:pt x="2868" y="92"/>
                  </a:lnTo>
                  <a:lnTo>
                    <a:pt x="2869" y="85"/>
                  </a:lnTo>
                  <a:lnTo>
                    <a:pt x="2870" y="90"/>
                  </a:lnTo>
                  <a:lnTo>
                    <a:pt x="2871" y="89"/>
                  </a:lnTo>
                  <a:lnTo>
                    <a:pt x="2873" y="84"/>
                  </a:lnTo>
                  <a:lnTo>
                    <a:pt x="2874" y="84"/>
                  </a:lnTo>
                  <a:lnTo>
                    <a:pt x="2875" y="82"/>
                  </a:lnTo>
                  <a:lnTo>
                    <a:pt x="2876" y="80"/>
                  </a:lnTo>
                  <a:lnTo>
                    <a:pt x="2877" y="85"/>
                  </a:lnTo>
                  <a:lnTo>
                    <a:pt x="2878" y="92"/>
                  </a:lnTo>
                  <a:lnTo>
                    <a:pt x="2880" y="86"/>
                  </a:lnTo>
                  <a:lnTo>
                    <a:pt x="2881" y="82"/>
                  </a:lnTo>
                  <a:lnTo>
                    <a:pt x="2882" y="91"/>
                  </a:lnTo>
                  <a:lnTo>
                    <a:pt x="2883" y="80"/>
                  </a:lnTo>
                  <a:lnTo>
                    <a:pt x="2884" y="92"/>
                  </a:lnTo>
                  <a:lnTo>
                    <a:pt x="2885" y="83"/>
                  </a:lnTo>
                  <a:lnTo>
                    <a:pt x="2886" y="79"/>
                  </a:lnTo>
                  <a:lnTo>
                    <a:pt x="2888" y="94"/>
                  </a:lnTo>
                  <a:lnTo>
                    <a:pt x="2889" y="86"/>
                  </a:lnTo>
                  <a:lnTo>
                    <a:pt x="2890" y="90"/>
                  </a:lnTo>
                  <a:lnTo>
                    <a:pt x="2891" y="81"/>
                  </a:lnTo>
                  <a:lnTo>
                    <a:pt x="2892" y="90"/>
                  </a:lnTo>
                  <a:lnTo>
                    <a:pt x="2893" y="92"/>
                  </a:lnTo>
                  <a:lnTo>
                    <a:pt x="2894" y="86"/>
                  </a:lnTo>
                  <a:lnTo>
                    <a:pt x="2896" y="80"/>
                  </a:lnTo>
                  <a:lnTo>
                    <a:pt x="2897" y="81"/>
                  </a:lnTo>
                  <a:lnTo>
                    <a:pt x="2898" y="89"/>
                  </a:lnTo>
                  <a:lnTo>
                    <a:pt x="2899" y="87"/>
                  </a:lnTo>
                  <a:lnTo>
                    <a:pt x="2900" y="86"/>
                  </a:lnTo>
                  <a:lnTo>
                    <a:pt x="2901" y="86"/>
                  </a:lnTo>
                  <a:lnTo>
                    <a:pt x="2903" y="88"/>
                  </a:lnTo>
                  <a:lnTo>
                    <a:pt x="2904" y="86"/>
                  </a:lnTo>
                  <a:lnTo>
                    <a:pt x="2905" y="85"/>
                  </a:lnTo>
                  <a:lnTo>
                    <a:pt x="2906" y="84"/>
                  </a:lnTo>
                  <a:lnTo>
                    <a:pt x="2907" y="89"/>
                  </a:lnTo>
                  <a:lnTo>
                    <a:pt x="2908" y="89"/>
                  </a:lnTo>
                  <a:lnTo>
                    <a:pt x="2910" y="87"/>
                  </a:lnTo>
                  <a:lnTo>
                    <a:pt x="2911" y="80"/>
                  </a:lnTo>
                  <a:lnTo>
                    <a:pt x="2912" y="91"/>
                  </a:lnTo>
                  <a:lnTo>
                    <a:pt x="2913" y="84"/>
                  </a:lnTo>
                  <a:lnTo>
                    <a:pt x="2914" y="85"/>
                  </a:lnTo>
                  <a:lnTo>
                    <a:pt x="2915" y="86"/>
                  </a:lnTo>
                  <a:lnTo>
                    <a:pt x="2917" y="85"/>
                  </a:lnTo>
                  <a:lnTo>
                    <a:pt x="2918" y="82"/>
                  </a:lnTo>
                  <a:lnTo>
                    <a:pt x="2919" y="81"/>
                  </a:lnTo>
                  <a:lnTo>
                    <a:pt x="2920" y="80"/>
                  </a:lnTo>
                  <a:lnTo>
                    <a:pt x="2921" y="85"/>
                  </a:lnTo>
                  <a:lnTo>
                    <a:pt x="2922" y="86"/>
                  </a:lnTo>
                  <a:lnTo>
                    <a:pt x="2924" y="84"/>
                  </a:lnTo>
                  <a:lnTo>
                    <a:pt x="2925" y="85"/>
                  </a:lnTo>
                  <a:lnTo>
                    <a:pt x="2926" y="90"/>
                  </a:lnTo>
                  <a:lnTo>
                    <a:pt x="2927" y="85"/>
                  </a:lnTo>
                  <a:lnTo>
                    <a:pt x="2928" y="83"/>
                  </a:lnTo>
                  <a:lnTo>
                    <a:pt x="2929" y="91"/>
                  </a:lnTo>
                  <a:lnTo>
                    <a:pt x="2930" y="85"/>
                  </a:lnTo>
                  <a:lnTo>
                    <a:pt x="2932" y="82"/>
                  </a:lnTo>
                  <a:lnTo>
                    <a:pt x="2933" y="83"/>
                  </a:lnTo>
                  <a:lnTo>
                    <a:pt x="2934" y="87"/>
                  </a:lnTo>
                  <a:lnTo>
                    <a:pt x="2935" y="88"/>
                  </a:lnTo>
                  <a:lnTo>
                    <a:pt x="2936" y="85"/>
                  </a:lnTo>
                  <a:lnTo>
                    <a:pt x="2937" y="90"/>
                  </a:lnTo>
                  <a:lnTo>
                    <a:pt x="2938" y="86"/>
                  </a:lnTo>
                  <a:lnTo>
                    <a:pt x="2940" y="90"/>
                  </a:lnTo>
                  <a:lnTo>
                    <a:pt x="2941" y="88"/>
                  </a:lnTo>
                  <a:lnTo>
                    <a:pt x="2942" y="81"/>
                  </a:lnTo>
                  <a:lnTo>
                    <a:pt x="2943" y="80"/>
                  </a:lnTo>
                  <a:lnTo>
                    <a:pt x="2944" y="78"/>
                  </a:lnTo>
                  <a:lnTo>
                    <a:pt x="2945" y="84"/>
                  </a:lnTo>
                  <a:lnTo>
                    <a:pt x="2947" y="86"/>
                  </a:lnTo>
                  <a:lnTo>
                    <a:pt x="2948" y="87"/>
                  </a:lnTo>
                  <a:lnTo>
                    <a:pt x="2949" y="87"/>
                  </a:lnTo>
                  <a:lnTo>
                    <a:pt x="2950" y="84"/>
                  </a:lnTo>
                  <a:lnTo>
                    <a:pt x="2951" y="92"/>
                  </a:lnTo>
                  <a:lnTo>
                    <a:pt x="2952" y="89"/>
                  </a:lnTo>
                  <a:lnTo>
                    <a:pt x="2954" y="82"/>
                  </a:lnTo>
                  <a:lnTo>
                    <a:pt x="2955" y="87"/>
                  </a:lnTo>
                  <a:lnTo>
                    <a:pt x="2956" y="86"/>
                  </a:lnTo>
                  <a:lnTo>
                    <a:pt x="2957" y="87"/>
                  </a:lnTo>
                  <a:lnTo>
                    <a:pt x="2958" y="91"/>
                  </a:lnTo>
                  <a:lnTo>
                    <a:pt x="2960" y="81"/>
                  </a:lnTo>
                  <a:lnTo>
                    <a:pt x="2961" y="77"/>
                  </a:lnTo>
                  <a:lnTo>
                    <a:pt x="2962" y="89"/>
                  </a:lnTo>
                  <a:lnTo>
                    <a:pt x="2963" y="82"/>
                  </a:lnTo>
                  <a:lnTo>
                    <a:pt x="2964" y="84"/>
                  </a:lnTo>
                  <a:lnTo>
                    <a:pt x="2965" y="79"/>
                  </a:lnTo>
                  <a:lnTo>
                    <a:pt x="2967" y="85"/>
                  </a:lnTo>
                  <a:lnTo>
                    <a:pt x="2968" y="92"/>
                  </a:lnTo>
                  <a:lnTo>
                    <a:pt x="2969" y="84"/>
                  </a:lnTo>
                  <a:lnTo>
                    <a:pt x="2970" y="80"/>
                  </a:lnTo>
                  <a:lnTo>
                    <a:pt x="2971" y="88"/>
                  </a:lnTo>
                  <a:lnTo>
                    <a:pt x="2972" y="88"/>
                  </a:lnTo>
                  <a:lnTo>
                    <a:pt x="2973" y="84"/>
                  </a:lnTo>
                  <a:lnTo>
                    <a:pt x="2975" y="84"/>
                  </a:lnTo>
                  <a:lnTo>
                    <a:pt x="2976" y="84"/>
                  </a:lnTo>
                  <a:lnTo>
                    <a:pt x="2977" y="87"/>
                  </a:lnTo>
                  <a:lnTo>
                    <a:pt x="2978" y="88"/>
                  </a:lnTo>
                  <a:lnTo>
                    <a:pt x="2979" y="78"/>
                  </a:lnTo>
                  <a:lnTo>
                    <a:pt x="2980" y="83"/>
                  </a:lnTo>
                  <a:lnTo>
                    <a:pt x="2981" y="84"/>
                  </a:lnTo>
                  <a:lnTo>
                    <a:pt x="2983" y="93"/>
                  </a:lnTo>
                  <a:lnTo>
                    <a:pt x="2984" y="89"/>
                  </a:lnTo>
                  <a:lnTo>
                    <a:pt x="2985" y="84"/>
                  </a:lnTo>
                  <a:lnTo>
                    <a:pt x="2986" y="84"/>
                  </a:lnTo>
                  <a:lnTo>
                    <a:pt x="2987" y="88"/>
                  </a:lnTo>
                  <a:lnTo>
                    <a:pt x="2988" y="87"/>
                  </a:lnTo>
                  <a:lnTo>
                    <a:pt x="2990" y="84"/>
                  </a:lnTo>
                  <a:lnTo>
                    <a:pt x="2991" y="77"/>
                  </a:lnTo>
                  <a:lnTo>
                    <a:pt x="2992" y="84"/>
                  </a:lnTo>
                  <a:lnTo>
                    <a:pt x="2993" y="92"/>
                  </a:lnTo>
                  <a:lnTo>
                    <a:pt x="2994" y="80"/>
                  </a:lnTo>
                  <a:lnTo>
                    <a:pt x="2995" y="72"/>
                  </a:lnTo>
                  <a:lnTo>
                    <a:pt x="2997" y="83"/>
                  </a:lnTo>
                  <a:lnTo>
                    <a:pt x="2998" y="84"/>
                  </a:lnTo>
                  <a:lnTo>
                    <a:pt x="2999" y="86"/>
                  </a:lnTo>
                  <a:lnTo>
                    <a:pt x="3000" y="92"/>
                  </a:lnTo>
                  <a:lnTo>
                    <a:pt x="3001" y="91"/>
                  </a:lnTo>
                  <a:lnTo>
                    <a:pt x="3002" y="93"/>
                  </a:lnTo>
                  <a:lnTo>
                    <a:pt x="3004" y="94"/>
                  </a:lnTo>
                  <a:lnTo>
                    <a:pt x="3005" y="92"/>
                  </a:lnTo>
                  <a:lnTo>
                    <a:pt x="3006" y="86"/>
                  </a:lnTo>
                  <a:lnTo>
                    <a:pt x="3007" y="88"/>
                  </a:lnTo>
                  <a:lnTo>
                    <a:pt x="3008" y="80"/>
                  </a:lnTo>
                  <a:lnTo>
                    <a:pt x="3009" y="84"/>
                  </a:lnTo>
                  <a:lnTo>
                    <a:pt x="3011" y="86"/>
                  </a:lnTo>
                  <a:lnTo>
                    <a:pt x="3012" y="82"/>
                  </a:lnTo>
                  <a:lnTo>
                    <a:pt x="3013" y="92"/>
                  </a:lnTo>
                  <a:lnTo>
                    <a:pt x="3014" y="76"/>
                  </a:lnTo>
                  <a:lnTo>
                    <a:pt x="3015" y="77"/>
                  </a:lnTo>
                  <a:lnTo>
                    <a:pt x="3016" y="76"/>
                  </a:lnTo>
                  <a:lnTo>
                    <a:pt x="3017" y="81"/>
                  </a:lnTo>
                  <a:lnTo>
                    <a:pt x="3019" y="88"/>
                  </a:lnTo>
                  <a:lnTo>
                    <a:pt x="3020" y="87"/>
                  </a:lnTo>
                  <a:lnTo>
                    <a:pt x="3021" y="86"/>
                  </a:lnTo>
                  <a:lnTo>
                    <a:pt x="3022" y="86"/>
                  </a:lnTo>
                  <a:lnTo>
                    <a:pt x="3023" y="76"/>
                  </a:lnTo>
                  <a:lnTo>
                    <a:pt x="3024" y="86"/>
                  </a:lnTo>
                  <a:lnTo>
                    <a:pt x="3025" y="86"/>
                  </a:lnTo>
                  <a:lnTo>
                    <a:pt x="3027" y="92"/>
                  </a:lnTo>
                  <a:lnTo>
                    <a:pt x="3028" y="85"/>
                  </a:lnTo>
                  <a:lnTo>
                    <a:pt x="3029" y="83"/>
                  </a:lnTo>
                  <a:lnTo>
                    <a:pt x="3030" y="82"/>
                  </a:lnTo>
                  <a:lnTo>
                    <a:pt x="3031" y="88"/>
                  </a:lnTo>
                  <a:lnTo>
                    <a:pt x="3032" y="88"/>
                  </a:lnTo>
                  <a:lnTo>
                    <a:pt x="3034" y="99"/>
                  </a:lnTo>
                  <a:lnTo>
                    <a:pt x="3035" y="87"/>
                  </a:lnTo>
                  <a:lnTo>
                    <a:pt x="3036" y="84"/>
                  </a:lnTo>
                  <a:lnTo>
                    <a:pt x="3037" y="87"/>
                  </a:lnTo>
                  <a:lnTo>
                    <a:pt x="3038" y="88"/>
                  </a:lnTo>
                  <a:lnTo>
                    <a:pt x="3039" y="84"/>
                  </a:lnTo>
                  <a:lnTo>
                    <a:pt x="3041" y="86"/>
                  </a:lnTo>
                  <a:lnTo>
                    <a:pt x="3042" y="80"/>
                  </a:lnTo>
                  <a:lnTo>
                    <a:pt x="3043" y="77"/>
                  </a:lnTo>
                  <a:lnTo>
                    <a:pt x="3044" y="83"/>
                  </a:lnTo>
                  <a:lnTo>
                    <a:pt x="3045" y="86"/>
                  </a:lnTo>
                  <a:lnTo>
                    <a:pt x="3047" y="86"/>
                  </a:lnTo>
                  <a:lnTo>
                    <a:pt x="3048" y="93"/>
                  </a:lnTo>
                  <a:lnTo>
                    <a:pt x="3049" y="89"/>
                  </a:lnTo>
                  <a:lnTo>
                    <a:pt x="3050" y="84"/>
                  </a:lnTo>
                  <a:lnTo>
                    <a:pt x="3051" y="91"/>
                  </a:lnTo>
                  <a:lnTo>
                    <a:pt x="3052" y="91"/>
                  </a:lnTo>
                  <a:lnTo>
                    <a:pt x="3053" y="86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7" y="91"/>
                  </a:lnTo>
                  <a:lnTo>
                    <a:pt x="3058" y="87"/>
                  </a:lnTo>
                  <a:lnTo>
                    <a:pt x="3059" y="84"/>
                  </a:lnTo>
                  <a:lnTo>
                    <a:pt x="3060" y="90"/>
                  </a:lnTo>
                  <a:lnTo>
                    <a:pt x="3061" y="88"/>
                  </a:lnTo>
                  <a:lnTo>
                    <a:pt x="3063" y="88"/>
                  </a:lnTo>
                  <a:lnTo>
                    <a:pt x="3064" y="83"/>
                  </a:lnTo>
                  <a:lnTo>
                    <a:pt x="3065" y="90"/>
                  </a:lnTo>
                  <a:lnTo>
                    <a:pt x="3066" y="84"/>
                  </a:lnTo>
                  <a:lnTo>
                    <a:pt x="3067" y="78"/>
                  </a:lnTo>
                  <a:lnTo>
                    <a:pt x="3068" y="81"/>
                  </a:lnTo>
                  <a:lnTo>
                    <a:pt x="3070" y="77"/>
                  </a:lnTo>
                  <a:lnTo>
                    <a:pt x="3071" y="86"/>
                  </a:lnTo>
                  <a:lnTo>
                    <a:pt x="3072" y="86"/>
                  </a:lnTo>
                  <a:lnTo>
                    <a:pt x="3073" y="82"/>
                  </a:lnTo>
                  <a:lnTo>
                    <a:pt x="3074" y="81"/>
                  </a:lnTo>
                  <a:lnTo>
                    <a:pt x="3075" y="84"/>
                  </a:lnTo>
                  <a:lnTo>
                    <a:pt x="3077" y="79"/>
                  </a:lnTo>
                  <a:lnTo>
                    <a:pt x="3078" y="88"/>
                  </a:lnTo>
                  <a:lnTo>
                    <a:pt x="3079" y="82"/>
                  </a:lnTo>
                  <a:lnTo>
                    <a:pt x="3080" y="79"/>
                  </a:lnTo>
                  <a:lnTo>
                    <a:pt x="3081" y="82"/>
                  </a:lnTo>
                  <a:lnTo>
                    <a:pt x="3082" y="84"/>
                  </a:lnTo>
                  <a:lnTo>
                    <a:pt x="3084" y="89"/>
                  </a:lnTo>
                  <a:lnTo>
                    <a:pt x="3085" y="82"/>
                  </a:lnTo>
                  <a:lnTo>
                    <a:pt x="3086" y="85"/>
                  </a:lnTo>
                  <a:lnTo>
                    <a:pt x="3087" y="87"/>
                  </a:lnTo>
                  <a:lnTo>
                    <a:pt x="3088" y="83"/>
                  </a:lnTo>
                  <a:lnTo>
                    <a:pt x="3089" y="90"/>
                  </a:lnTo>
                  <a:lnTo>
                    <a:pt x="3091" y="92"/>
                  </a:lnTo>
                  <a:lnTo>
                    <a:pt x="3092" y="90"/>
                  </a:lnTo>
                  <a:lnTo>
                    <a:pt x="3093" y="86"/>
                  </a:lnTo>
                  <a:lnTo>
                    <a:pt x="3094" y="87"/>
                  </a:lnTo>
                  <a:lnTo>
                    <a:pt x="3095" y="82"/>
                  </a:lnTo>
                  <a:lnTo>
                    <a:pt x="3096" y="80"/>
                  </a:lnTo>
                  <a:lnTo>
                    <a:pt x="3098" y="80"/>
                  </a:lnTo>
                  <a:lnTo>
                    <a:pt x="3099" y="90"/>
                  </a:lnTo>
                  <a:lnTo>
                    <a:pt x="3100" y="79"/>
                  </a:lnTo>
                  <a:lnTo>
                    <a:pt x="3101" y="88"/>
                  </a:lnTo>
                  <a:lnTo>
                    <a:pt x="3102" y="82"/>
                  </a:lnTo>
                  <a:lnTo>
                    <a:pt x="3103" y="84"/>
                  </a:lnTo>
                  <a:lnTo>
                    <a:pt x="3104" y="78"/>
                  </a:lnTo>
                  <a:lnTo>
                    <a:pt x="3106" y="80"/>
                  </a:lnTo>
                  <a:lnTo>
                    <a:pt x="3107" y="83"/>
                  </a:lnTo>
                  <a:lnTo>
                    <a:pt x="3108" y="82"/>
                  </a:lnTo>
                  <a:lnTo>
                    <a:pt x="3109" y="86"/>
                  </a:lnTo>
                  <a:lnTo>
                    <a:pt x="3110" y="86"/>
                  </a:lnTo>
                  <a:lnTo>
                    <a:pt x="3111" y="81"/>
                  </a:lnTo>
                  <a:lnTo>
                    <a:pt x="3112" y="82"/>
                  </a:lnTo>
                  <a:lnTo>
                    <a:pt x="3114" y="89"/>
                  </a:lnTo>
                  <a:lnTo>
                    <a:pt x="3115" y="81"/>
                  </a:lnTo>
                  <a:lnTo>
                    <a:pt x="3116" y="90"/>
                  </a:lnTo>
                  <a:lnTo>
                    <a:pt x="3117" y="88"/>
                  </a:lnTo>
                  <a:lnTo>
                    <a:pt x="3118" y="87"/>
                  </a:lnTo>
                  <a:lnTo>
                    <a:pt x="3119" y="84"/>
                  </a:lnTo>
                  <a:lnTo>
                    <a:pt x="3121" y="91"/>
                  </a:lnTo>
                  <a:lnTo>
                    <a:pt x="3122" y="89"/>
                  </a:lnTo>
                  <a:lnTo>
                    <a:pt x="3123" y="84"/>
                  </a:lnTo>
                  <a:lnTo>
                    <a:pt x="3124" y="89"/>
                  </a:lnTo>
                  <a:lnTo>
                    <a:pt x="3125" y="85"/>
                  </a:lnTo>
                  <a:lnTo>
                    <a:pt x="3126" y="88"/>
                  </a:lnTo>
                  <a:lnTo>
                    <a:pt x="3128" y="93"/>
                  </a:lnTo>
                  <a:lnTo>
                    <a:pt x="3129" y="88"/>
                  </a:lnTo>
                  <a:lnTo>
                    <a:pt x="3130" y="84"/>
                  </a:lnTo>
                  <a:lnTo>
                    <a:pt x="3131" y="86"/>
                  </a:lnTo>
                  <a:lnTo>
                    <a:pt x="3132" y="89"/>
                  </a:lnTo>
                  <a:lnTo>
                    <a:pt x="3133" y="91"/>
                  </a:lnTo>
                  <a:lnTo>
                    <a:pt x="3135" y="87"/>
                  </a:lnTo>
                  <a:lnTo>
                    <a:pt x="3136" y="84"/>
                  </a:lnTo>
                  <a:lnTo>
                    <a:pt x="3137" y="85"/>
                  </a:lnTo>
                  <a:lnTo>
                    <a:pt x="3138" y="84"/>
                  </a:lnTo>
                  <a:lnTo>
                    <a:pt x="3139" y="85"/>
                  </a:lnTo>
                  <a:lnTo>
                    <a:pt x="3140" y="90"/>
                  </a:lnTo>
                  <a:lnTo>
                    <a:pt x="3142" y="85"/>
                  </a:lnTo>
                  <a:lnTo>
                    <a:pt x="3143" y="84"/>
                  </a:lnTo>
                  <a:lnTo>
                    <a:pt x="3144" y="90"/>
                  </a:lnTo>
                  <a:lnTo>
                    <a:pt x="3145" y="90"/>
                  </a:lnTo>
                  <a:lnTo>
                    <a:pt x="3146" y="86"/>
                  </a:lnTo>
                  <a:lnTo>
                    <a:pt x="3147" y="85"/>
                  </a:lnTo>
                  <a:lnTo>
                    <a:pt x="3148" y="82"/>
                  </a:lnTo>
                  <a:lnTo>
                    <a:pt x="3150" y="89"/>
                  </a:lnTo>
                  <a:lnTo>
                    <a:pt x="3151" y="86"/>
                  </a:lnTo>
                  <a:lnTo>
                    <a:pt x="3152" y="82"/>
                  </a:lnTo>
                  <a:lnTo>
                    <a:pt x="3153" y="84"/>
                  </a:lnTo>
                  <a:lnTo>
                    <a:pt x="3154" y="79"/>
                  </a:lnTo>
                  <a:lnTo>
                    <a:pt x="3155" y="86"/>
                  </a:lnTo>
                  <a:lnTo>
                    <a:pt x="3157" y="79"/>
                  </a:lnTo>
                  <a:lnTo>
                    <a:pt x="3158" y="82"/>
                  </a:lnTo>
                  <a:lnTo>
                    <a:pt x="3159" y="80"/>
                  </a:lnTo>
                  <a:lnTo>
                    <a:pt x="3160" y="91"/>
                  </a:lnTo>
                  <a:lnTo>
                    <a:pt x="3161" y="82"/>
                  </a:lnTo>
                  <a:lnTo>
                    <a:pt x="3162" y="88"/>
                  </a:lnTo>
                  <a:lnTo>
                    <a:pt x="3164" y="92"/>
                  </a:lnTo>
                  <a:lnTo>
                    <a:pt x="3165" y="89"/>
                  </a:lnTo>
                  <a:lnTo>
                    <a:pt x="3166" y="88"/>
                  </a:lnTo>
                  <a:lnTo>
                    <a:pt x="3167" y="91"/>
                  </a:lnTo>
                  <a:lnTo>
                    <a:pt x="3168" y="89"/>
                  </a:lnTo>
                  <a:lnTo>
                    <a:pt x="3169" y="90"/>
                  </a:lnTo>
                  <a:lnTo>
                    <a:pt x="3171" y="88"/>
                  </a:lnTo>
                  <a:lnTo>
                    <a:pt x="3172" y="88"/>
                  </a:lnTo>
                  <a:lnTo>
                    <a:pt x="3173" y="85"/>
                  </a:lnTo>
                  <a:lnTo>
                    <a:pt x="3174" y="84"/>
                  </a:lnTo>
                  <a:lnTo>
                    <a:pt x="3175" y="89"/>
                  </a:lnTo>
                  <a:lnTo>
                    <a:pt x="3176" y="84"/>
                  </a:lnTo>
                  <a:lnTo>
                    <a:pt x="3178" y="90"/>
                  </a:lnTo>
                  <a:lnTo>
                    <a:pt x="3179" y="88"/>
                  </a:lnTo>
                  <a:lnTo>
                    <a:pt x="3180" y="90"/>
                  </a:lnTo>
                  <a:lnTo>
                    <a:pt x="3181" y="93"/>
                  </a:lnTo>
                  <a:lnTo>
                    <a:pt x="3182" y="87"/>
                  </a:lnTo>
                  <a:lnTo>
                    <a:pt x="3183" y="92"/>
                  </a:lnTo>
                  <a:lnTo>
                    <a:pt x="3184" y="86"/>
                  </a:lnTo>
                  <a:lnTo>
                    <a:pt x="3186" y="93"/>
                  </a:lnTo>
                  <a:lnTo>
                    <a:pt x="3187" y="90"/>
                  </a:lnTo>
                  <a:lnTo>
                    <a:pt x="3188" y="84"/>
                  </a:lnTo>
                  <a:lnTo>
                    <a:pt x="3189" y="56"/>
                  </a:lnTo>
                  <a:lnTo>
                    <a:pt x="3190" y="64"/>
                  </a:lnTo>
                  <a:lnTo>
                    <a:pt x="3191" y="69"/>
                  </a:lnTo>
                  <a:lnTo>
                    <a:pt x="3193" y="75"/>
                  </a:lnTo>
                  <a:lnTo>
                    <a:pt x="3194" y="84"/>
                  </a:lnTo>
                  <a:lnTo>
                    <a:pt x="3195" y="84"/>
                  </a:lnTo>
                  <a:lnTo>
                    <a:pt x="3196" y="85"/>
                  </a:lnTo>
                  <a:lnTo>
                    <a:pt x="3197" y="87"/>
                  </a:lnTo>
                  <a:lnTo>
                    <a:pt x="3198" y="90"/>
                  </a:lnTo>
                  <a:lnTo>
                    <a:pt x="3199" y="89"/>
                  </a:lnTo>
                  <a:lnTo>
                    <a:pt x="3201" y="89"/>
                  </a:lnTo>
                  <a:lnTo>
                    <a:pt x="3202" y="83"/>
                  </a:lnTo>
                  <a:lnTo>
                    <a:pt x="3203" y="81"/>
                  </a:lnTo>
                  <a:lnTo>
                    <a:pt x="3204" y="81"/>
                  </a:lnTo>
                  <a:lnTo>
                    <a:pt x="3205" y="91"/>
                  </a:lnTo>
                  <a:lnTo>
                    <a:pt x="3206" y="87"/>
                  </a:lnTo>
                  <a:lnTo>
                    <a:pt x="3208" y="86"/>
                  </a:lnTo>
                  <a:lnTo>
                    <a:pt x="3209" y="92"/>
                  </a:lnTo>
                  <a:lnTo>
                    <a:pt x="3210" y="85"/>
                  </a:lnTo>
                  <a:lnTo>
                    <a:pt x="3211" y="86"/>
                  </a:lnTo>
                  <a:lnTo>
                    <a:pt x="3212" y="96"/>
                  </a:lnTo>
                  <a:lnTo>
                    <a:pt x="3213" y="87"/>
                  </a:lnTo>
                  <a:lnTo>
                    <a:pt x="3215" y="88"/>
                  </a:lnTo>
                  <a:lnTo>
                    <a:pt x="3216" y="91"/>
                  </a:lnTo>
                  <a:lnTo>
                    <a:pt x="3217" y="87"/>
                  </a:lnTo>
                  <a:lnTo>
                    <a:pt x="3218" y="84"/>
                  </a:lnTo>
                  <a:lnTo>
                    <a:pt x="3219" y="81"/>
                  </a:lnTo>
                  <a:lnTo>
                    <a:pt x="3220" y="92"/>
                  </a:lnTo>
                  <a:lnTo>
                    <a:pt x="3222" y="88"/>
                  </a:lnTo>
                  <a:lnTo>
                    <a:pt x="3223" y="83"/>
                  </a:lnTo>
                  <a:lnTo>
                    <a:pt x="3224" y="85"/>
                  </a:lnTo>
                  <a:lnTo>
                    <a:pt x="3225" y="83"/>
                  </a:lnTo>
                  <a:lnTo>
                    <a:pt x="3226" y="88"/>
                  </a:lnTo>
                  <a:lnTo>
                    <a:pt x="3227" y="82"/>
                  </a:lnTo>
                  <a:lnTo>
                    <a:pt x="3229" y="92"/>
                  </a:lnTo>
                  <a:lnTo>
                    <a:pt x="3230" y="79"/>
                  </a:lnTo>
                  <a:lnTo>
                    <a:pt x="3231" y="90"/>
                  </a:lnTo>
                  <a:lnTo>
                    <a:pt x="3232" y="83"/>
                  </a:lnTo>
                  <a:lnTo>
                    <a:pt x="3233" y="87"/>
                  </a:lnTo>
                  <a:lnTo>
                    <a:pt x="3234" y="87"/>
                  </a:lnTo>
                  <a:lnTo>
                    <a:pt x="3235" y="86"/>
                  </a:lnTo>
                  <a:lnTo>
                    <a:pt x="3237" y="81"/>
                  </a:lnTo>
                  <a:lnTo>
                    <a:pt x="3238" y="90"/>
                  </a:lnTo>
                  <a:lnTo>
                    <a:pt x="3239" y="83"/>
                  </a:lnTo>
                  <a:lnTo>
                    <a:pt x="3240" y="90"/>
                  </a:lnTo>
                  <a:lnTo>
                    <a:pt x="3241" y="89"/>
                  </a:lnTo>
                  <a:lnTo>
                    <a:pt x="3242" y="78"/>
                  </a:lnTo>
                  <a:lnTo>
                    <a:pt x="3243" y="84"/>
                  </a:lnTo>
                  <a:lnTo>
                    <a:pt x="3245" y="83"/>
                  </a:lnTo>
                  <a:lnTo>
                    <a:pt x="3246" y="82"/>
                  </a:lnTo>
                  <a:lnTo>
                    <a:pt x="3247" y="87"/>
                  </a:lnTo>
                  <a:lnTo>
                    <a:pt x="3248" y="87"/>
                  </a:lnTo>
                  <a:lnTo>
                    <a:pt x="3249" y="84"/>
                  </a:lnTo>
                  <a:lnTo>
                    <a:pt x="3251" y="84"/>
                  </a:lnTo>
                  <a:lnTo>
                    <a:pt x="3252" y="87"/>
                  </a:lnTo>
                  <a:lnTo>
                    <a:pt x="3253" y="84"/>
                  </a:lnTo>
                  <a:lnTo>
                    <a:pt x="3254" y="87"/>
                  </a:lnTo>
                  <a:lnTo>
                    <a:pt x="3255" y="79"/>
                  </a:lnTo>
                  <a:lnTo>
                    <a:pt x="3256" y="87"/>
                  </a:lnTo>
                  <a:lnTo>
                    <a:pt x="3258" y="86"/>
                  </a:lnTo>
                  <a:lnTo>
                    <a:pt x="3259" y="77"/>
                  </a:lnTo>
                  <a:lnTo>
                    <a:pt x="3260" y="80"/>
                  </a:lnTo>
                  <a:lnTo>
                    <a:pt x="3261" y="82"/>
                  </a:lnTo>
                  <a:lnTo>
                    <a:pt x="3262" y="86"/>
                  </a:lnTo>
                  <a:lnTo>
                    <a:pt x="3263" y="87"/>
                  </a:lnTo>
                  <a:lnTo>
                    <a:pt x="3265" y="92"/>
                  </a:lnTo>
                  <a:lnTo>
                    <a:pt x="3266" y="55"/>
                  </a:lnTo>
                  <a:lnTo>
                    <a:pt x="3267" y="55"/>
                  </a:lnTo>
                  <a:lnTo>
                    <a:pt x="3268" y="63"/>
                  </a:lnTo>
                  <a:lnTo>
                    <a:pt x="3269" y="73"/>
                  </a:lnTo>
                  <a:lnTo>
                    <a:pt x="3270" y="80"/>
                  </a:lnTo>
                  <a:lnTo>
                    <a:pt x="3271" y="83"/>
                  </a:lnTo>
                  <a:lnTo>
                    <a:pt x="3273" y="88"/>
                  </a:lnTo>
                  <a:lnTo>
                    <a:pt x="3274" y="80"/>
                  </a:lnTo>
                  <a:lnTo>
                    <a:pt x="3275" y="82"/>
                  </a:lnTo>
                  <a:lnTo>
                    <a:pt x="3276" y="83"/>
                  </a:lnTo>
                  <a:lnTo>
                    <a:pt x="3277" y="79"/>
                  </a:lnTo>
                  <a:lnTo>
                    <a:pt x="3278" y="75"/>
                  </a:lnTo>
                  <a:lnTo>
                    <a:pt x="3279" y="82"/>
                  </a:lnTo>
                  <a:lnTo>
                    <a:pt x="3281" y="94"/>
                  </a:lnTo>
                  <a:lnTo>
                    <a:pt x="3282" y="82"/>
                  </a:lnTo>
                  <a:lnTo>
                    <a:pt x="3283" y="86"/>
                  </a:lnTo>
                  <a:lnTo>
                    <a:pt x="3284" y="82"/>
                  </a:lnTo>
                  <a:lnTo>
                    <a:pt x="3285" y="80"/>
                  </a:lnTo>
                  <a:lnTo>
                    <a:pt x="3286" y="78"/>
                  </a:lnTo>
                  <a:lnTo>
                    <a:pt x="3288" y="87"/>
                  </a:lnTo>
                  <a:lnTo>
                    <a:pt x="3289" y="75"/>
                  </a:lnTo>
                  <a:lnTo>
                    <a:pt x="3290" y="79"/>
                  </a:lnTo>
                  <a:lnTo>
                    <a:pt x="3291" y="90"/>
                  </a:lnTo>
                  <a:lnTo>
                    <a:pt x="3292" y="92"/>
                  </a:lnTo>
                  <a:lnTo>
                    <a:pt x="3293" y="86"/>
                  </a:lnTo>
                  <a:lnTo>
                    <a:pt x="3295" y="87"/>
                  </a:lnTo>
                  <a:lnTo>
                    <a:pt x="3296" y="86"/>
                  </a:lnTo>
                  <a:lnTo>
                    <a:pt x="3297" y="84"/>
                  </a:lnTo>
                  <a:lnTo>
                    <a:pt x="3298" y="88"/>
                  </a:lnTo>
                  <a:lnTo>
                    <a:pt x="3299" y="82"/>
                  </a:lnTo>
                  <a:lnTo>
                    <a:pt x="3300" y="83"/>
                  </a:lnTo>
                  <a:lnTo>
                    <a:pt x="3302" y="78"/>
                  </a:lnTo>
                  <a:lnTo>
                    <a:pt x="3303" y="85"/>
                  </a:lnTo>
                  <a:lnTo>
                    <a:pt x="3304" y="92"/>
                  </a:lnTo>
                  <a:lnTo>
                    <a:pt x="3305" y="88"/>
                  </a:lnTo>
                  <a:lnTo>
                    <a:pt x="3306" y="87"/>
                  </a:lnTo>
                  <a:lnTo>
                    <a:pt x="3307" y="82"/>
                  </a:lnTo>
                  <a:lnTo>
                    <a:pt x="3309" y="89"/>
                  </a:lnTo>
                  <a:lnTo>
                    <a:pt x="3310" y="86"/>
                  </a:lnTo>
                  <a:lnTo>
                    <a:pt x="3311" y="88"/>
                  </a:lnTo>
                  <a:lnTo>
                    <a:pt x="3312" y="87"/>
                  </a:lnTo>
                  <a:lnTo>
                    <a:pt x="3313" y="85"/>
                  </a:lnTo>
                  <a:lnTo>
                    <a:pt x="3314" y="86"/>
                  </a:lnTo>
                  <a:lnTo>
                    <a:pt x="3316" y="96"/>
                  </a:lnTo>
                  <a:lnTo>
                    <a:pt x="3317" y="84"/>
                  </a:lnTo>
                  <a:lnTo>
                    <a:pt x="3318" y="89"/>
                  </a:lnTo>
                  <a:lnTo>
                    <a:pt x="3319" y="86"/>
                  </a:lnTo>
                  <a:lnTo>
                    <a:pt x="3320" y="85"/>
                  </a:lnTo>
                  <a:lnTo>
                    <a:pt x="3321" y="86"/>
                  </a:lnTo>
                  <a:lnTo>
                    <a:pt x="3322" y="84"/>
                  </a:lnTo>
                  <a:lnTo>
                    <a:pt x="3324" y="83"/>
                  </a:lnTo>
                  <a:lnTo>
                    <a:pt x="3325" y="87"/>
                  </a:lnTo>
                  <a:lnTo>
                    <a:pt x="3326" y="87"/>
                  </a:lnTo>
                  <a:lnTo>
                    <a:pt x="3327" y="89"/>
                  </a:lnTo>
                  <a:lnTo>
                    <a:pt x="3328" y="90"/>
                  </a:lnTo>
                  <a:lnTo>
                    <a:pt x="3329" y="86"/>
                  </a:lnTo>
                  <a:lnTo>
                    <a:pt x="3330" y="86"/>
                  </a:lnTo>
                  <a:lnTo>
                    <a:pt x="3332" y="80"/>
                  </a:lnTo>
                  <a:lnTo>
                    <a:pt x="3333" y="81"/>
                  </a:lnTo>
                  <a:lnTo>
                    <a:pt x="3334" y="85"/>
                  </a:lnTo>
                  <a:lnTo>
                    <a:pt x="3335" y="83"/>
                  </a:lnTo>
                  <a:lnTo>
                    <a:pt x="3336" y="85"/>
                  </a:lnTo>
                  <a:lnTo>
                    <a:pt x="3338" y="86"/>
                  </a:lnTo>
                  <a:lnTo>
                    <a:pt x="3339" y="88"/>
                  </a:lnTo>
                  <a:lnTo>
                    <a:pt x="3340" y="89"/>
                  </a:lnTo>
                  <a:lnTo>
                    <a:pt x="3341" y="88"/>
                  </a:lnTo>
                  <a:lnTo>
                    <a:pt x="3342" y="84"/>
                  </a:lnTo>
                  <a:lnTo>
                    <a:pt x="3343" y="90"/>
                  </a:lnTo>
                  <a:lnTo>
                    <a:pt x="3345" y="82"/>
                  </a:lnTo>
                  <a:lnTo>
                    <a:pt x="3346" y="87"/>
                  </a:lnTo>
                  <a:lnTo>
                    <a:pt x="3347" y="84"/>
                  </a:lnTo>
                  <a:lnTo>
                    <a:pt x="3348" y="82"/>
                  </a:lnTo>
                  <a:lnTo>
                    <a:pt x="3349" y="79"/>
                  </a:lnTo>
                  <a:lnTo>
                    <a:pt x="3350" y="87"/>
                  </a:lnTo>
                  <a:lnTo>
                    <a:pt x="3352" y="87"/>
                  </a:lnTo>
                  <a:lnTo>
                    <a:pt x="3353" y="86"/>
                  </a:lnTo>
                  <a:lnTo>
                    <a:pt x="3354" y="88"/>
                  </a:lnTo>
                  <a:lnTo>
                    <a:pt x="3355" y="83"/>
                  </a:lnTo>
                  <a:lnTo>
                    <a:pt x="3356" y="84"/>
                  </a:lnTo>
                  <a:lnTo>
                    <a:pt x="3357" y="87"/>
                  </a:lnTo>
                  <a:lnTo>
                    <a:pt x="3358" y="86"/>
                  </a:lnTo>
                  <a:lnTo>
                    <a:pt x="3360" y="87"/>
                  </a:lnTo>
                  <a:lnTo>
                    <a:pt x="3361" y="89"/>
                  </a:lnTo>
                  <a:lnTo>
                    <a:pt x="3362" y="89"/>
                  </a:lnTo>
                  <a:lnTo>
                    <a:pt x="3363" y="84"/>
                  </a:lnTo>
                  <a:lnTo>
                    <a:pt x="3364" y="86"/>
                  </a:lnTo>
                  <a:lnTo>
                    <a:pt x="3365" y="78"/>
                  </a:lnTo>
                  <a:lnTo>
                    <a:pt x="3366" y="58"/>
                  </a:lnTo>
                  <a:lnTo>
                    <a:pt x="3368" y="77"/>
                  </a:lnTo>
                  <a:lnTo>
                    <a:pt x="3369" y="66"/>
                  </a:lnTo>
                  <a:lnTo>
                    <a:pt x="3370" y="75"/>
                  </a:lnTo>
                  <a:lnTo>
                    <a:pt x="3371" y="79"/>
                  </a:lnTo>
                  <a:lnTo>
                    <a:pt x="3372" y="73"/>
                  </a:lnTo>
                  <a:lnTo>
                    <a:pt x="3373" y="68"/>
                  </a:lnTo>
                  <a:lnTo>
                    <a:pt x="3375" y="75"/>
                  </a:lnTo>
                  <a:lnTo>
                    <a:pt x="3376" y="87"/>
                  </a:lnTo>
                  <a:lnTo>
                    <a:pt x="3377" y="88"/>
                  </a:lnTo>
                  <a:lnTo>
                    <a:pt x="3378" y="88"/>
                  </a:lnTo>
                  <a:lnTo>
                    <a:pt x="3379" y="78"/>
                  </a:lnTo>
                  <a:lnTo>
                    <a:pt x="3380" y="93"/>
                  </a:lnTo>
                  <a:lnTo>
                    <a:pt x="3382" y="84"/>
                  </a:lnTo>
                  <a:lnTo>
                    <a:pt x="3383" y="86"/>
                  </a:lnTo>
                  <a:lnTo>
                    <a:pt x="3384" y="82"/>
                  </a:lnTo>
                  <a:lnTo>
                    <a:pt x="3385" y="85"/>
                  </a:lnTo>
                  <a:lnTo>
                    <a:pt x="3386" y="82"/>
                  </a:lnTo>
                  <a:lnTo>
                    <a:pt x="3387" y="86"/>
                  </a:lnTo>
                  <a:lnTo>
                    <a:pt x="3389" y="86"/>
                  </a:lnTo>
                  <a:lnTo>
                    <a:pt x="3390" y="86"/>
                  </a:lnTo>
                  <a:lnTo>
                    <a:pt x="3391" y="75"/>
                  </a:lnTo>
                  <a:lnTo>
                    <a:pt x="3392" y="80"/>
                  </a:lnTo>
                  <a:lnTo>
                    <a:pt x="3393" y="77"/>
                  </a:lnTo>
                  <a:lnTo>
                    <a:pt x="3394" y="80"/>
                  </a:lnTo>
                  <a:lnTo>
                    <a:pt x="3396" y="80"/>
                  </a:lnTo>
                  <a:lnTo>
                    <a:pt x="3397" y="83"/>
                  </a:lnTo>
                  <a:lnTo>
                    <a:pt x="3398" y="83"/>
                  </a:lnTo>
                  <a:lnTo>
                    <a:pt x="3399" y="82"/>
                  </a:lnTo>
                  <a:lnTo>
                    <a:pt x="3400" y="91"/>
                  </a:lnTo>
                  <a:lnTo>
                    <a:pt x="3401" y="81"/>
                  </a:lnTo>
                  <a:lnTo>
                    <a:pt x="3402" y="83"/>
                  </a:lnTo>
                  <a:lnTo>
                    <a:pt x="3404" y="86"/>
                  </a:lnTo>
                  <a:lnTo>
                    <a:pt x="3405" y="84"/>
                  </a:lnTo>
                  <a:lnTo>
                    <a:pt x="3406" y="87"/>
                  </a:lnTo>
                  <a:lnTo>
                    <a:pt x="3407" y="90"/>
                  </a:lnTo>
                  <a:lnTo>
                    <a:pt x="3408" y="88"/>
                  </a:lnTo>
                  <a:lnTo>
                    <a:pt x="3409" y="82"/>
                  </a:lnTo>
                  <a:lnTo>
                    <a:pt x="3411" y="87"/>
                  </a:lnTo>
                  <a:lnTo>
                    <a:pt x="3412" y="89"/>
                  </a:lnTo>
                  <a:lnTo>
                    <a:pt x="3413" y="90"/>
                  </a:lnTo>
                  <a:lnTo>
                    <a:pt x="3414" y="86"/>
                  </a:lnTo>
                  <a:lnTo>
                    <a:pt x="3415" y="85"/>
                  </a:lnTo>
                  <a:lnTo>
                    <a:pt x="3416" y="90"/>
                  </a:lnTo>
                  <a:lnTo>
                    <a:pt x="3417" y="87"/>
                  </a:lnTo>
                  <a:lnTo>
                    <a:pt x="3419" y="86"/>
                  </a:lnTo>
                  <a:lnTo>
                    <a:pt x="3420" y="90"/>
                  </a:lnTo>
                  <a:lnTo>
                    <a:pt x="3421" y="81"/>
                  </a:lnTo>
                  <a:lnTo>
                    <a:pt x="3422" y="86"/>
                  </a:lnTo>
                  <a:lnTo>
                    <a:pt x="3423" y="90"/>
                  </a:lnTo>
                  <a:lnTo>
                    <a:pt x="3424" y="88"/>
                  </a:lnTo>
                  <a:lnTo>
                    <a:pt x="3426" y="95"/>
                  </a:lnTo>
                  <a:lnTo>
                    <a:pt x="3427" y="86"/>
                  </a:lnTo>
                  <a:lnTo>
                    <a:pt x="3428" y="84"/>
                  </a:lnTo>
                  <a:lnTo>
                    <a:pt x="3429" y="82"/>
                  </a:lnTo>
                  <a:lnTo>
                    <a:pt x="3430" y="89"/>
                  </a:lnTo>
                  <a:lnTo>
                    <a:pt x="3432" y="86"/>
                  </a:lnTo>
                  <a:lnTo>
                    <a:pt x="3433" y="73"/>
                  </a:lnTo>
                  <a:lnTo>
                    <a:pt x="3434" y="90"/>
                  </a:lnTo>
                  <a:lnTo>
                    <a:pt x="3435" y="85"/>
                  </a:lnTo>
                  <a:lnTo>
                    <a:pt x="3436" y="84"/>
                  </a:lnTo>
                  <a:lnTo>
                    <a:pt x="3437" y="86"/>
                  </a:lnTo>
                  <a:lnTo>
                    <a:pt x="3439" y="88"/>
                  </a:lnTo>
                  <a:lnTo>
                    <a:pt x="3440" y="87"/>
                  </a:lnTo>
                  <a:lnTo>
                    <a:pt x="3441" y="88"/>
                  </a:lnTo>
                  <a:lnTo>
                    <a:pt x="3442" y="82"/>
                  </a:lnTo>
                  <a:lnTo>
                    <a:pt x="3443" y="86"/>
                  </a:lnTo>
                  <a:lnTo>
                    <a:pt x="3444" y="83"/>
                  </a:lnTo>
                  <a:lnTo>
                    <a:pt x="3445" y="92"/>
                  </a:lnTo>
                  <a:lnTo>
                    <a:pt x="3447" y="82"/>
                  </a:lnTo>
                  <a:lnTo>
                    <a:pt x="3448" y="90"/>
                  </a:lnTo>
                  <a:lnTo>
                    <a:pt x="3449" y="86"/>
                  </a:lnTo>
                  <a:lnTo>
                    <a:pt x="3450" y="82"/>
                  </a:lnTo>
                  <a:lnTo>
                    <a:pt x="3451" y="80"/>
                  </a:lnTo>
                  <a:lnTo>
                    <a:pt x="3452" y="83"/>
                  </a:lnTo>
                  <a:lnTo>
                    <a:pt x="3453" y="86"/>
                  </a:lnTo>
                  <a:lnTo>
                    <a:pt x="3455" y="83"/>
                  </a:lnTo>
                  <a:lnTo>
                    <a:pt x="3456" y="84"/>
                  </a:lnTo>
                  <a:lnTo>
                    <a:pt x="3457" y="86"/>
                  </a:lnTo>
                  <a:lnTo>
                    <a:pt x="3458" y="84"/>
                  </a:lnTo>
                  <a:lnTo>
                    <a:pt x="3459" y="90"/>
                  </a:lnTo>
                  <a:lnTo>
                    <a:pt x="3460" y="88"/>
                  </a:lnTo>
                  <a:lnTo>
                    <a:pt x="3462" y="83"/>
                  </a:lnTo>
                  <a:lnTo>
                    <a:pt x="3463" y="87"/>
                  </a:lnTo>
                  <a:lnTo>
                    <a:pt x="3464" y="88"/>
                  </a:lnTo>
                  <a:lnTo>
                    <a:pt x="3465" y="88"/>
                  </a:lnTo>
                  <a:lnTo>
                    <a:pt x="3466" y="80"/>
                  </a:lnTo>
                  <a:lnTo>
                    <a:pt x="3467" y="88"/>
                  </a:lnTo>
                  <a:lnTo>
                    <a:pt x="3469" y="88"/>
                  </a:lnTo>
                  <a:lnTo>
                    <a:pt x="3470" y="85"/>
                  </a:lnTo>
                  <a:lnTo>
                    <a:pt x="3471" y="86"/>
                  </a:lnTo>
                  <a:lnTo>
                    <a:pt x="3472" y="85"/>
                  </a:lnTo>
                  <a:lnTo>
                    <a:pt x="3473" y="71"/>
                  </a:lnTo>
                  <a:lnTo>
                    <a:pt x="3474" y="74"/>
                  </a:lnTo>
                  <a:lnTo>
                    <a:pt x="3476" y="71"/>
                  </a:lnTo>
                  <a:lnTo>
                    <a:pt x="3477" y="78"/>
                  </a:lnTo>
                  <a:lnTo>
                    <a:pt x="3478" y="84"/>
                  </a:lnTo>
                  <a:lnTo>
                    <a:pt x="3478" y="87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68" name="Freeform 17">
              <a:extLst>
                <a:ext uri="{FF2B5EF4-FFF2-40B4-BE49-F238E27FC236}">
                  <a16:creationId xmlns:a16="http://schemas.microsoft.com/office/drawing/2014/main" id="{527F5C63-9B3C-4195-B289-FB2BB6335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5317" y="25777728"/>
              <a:ext cx="5521325" cy="187324"/>
            </a:xfrm>
            <a:custGeom>
              <a:avLst/>
              <a:gdLst>
                <a:gd name="T0" fmla="*/ 53 w 3478"/>
                <a:gd name="T1" fmla="*/ 104 h 118"/>
                <a:gd name="T2" fmla="*/ 108 w 3478"/>
                <a:gd name="T3" fmla="*/ 103 h 118"/>
                <a:gd name="T4" fmla="*/ 162 w 3478"/>
                <a:gd name="T5" fmla="*/ 98 h 118"/>
                <a:gd name="T6" fmla="*/ 217 w 3478"/>
                <a:gd name="T7" fmla="*/ 92 h 118"/>
                <a:gd name="T8" fmla="*/ 271 w 3478"/>
                <a:gd name="T9" fmla="*/ 105 h 118"/>
                <a:gd name="T10" fmla="*/ 326 w 3478"/>
                <a:gd name="T11" fmla="*/ 105 h 118"/>
                <a:gd name="T12" fmla="*/ 380 w 3478"/>
                <a:gd name="T13" fmla="*/ 111 h 118"/>
                <a:gd name="T14" fmla="*/ 435 w 3478"/>
                <a:gd name="T15" fmla="*/ 107 h 118"/>
                <a:gd name="T16" fmla="*/ 489 w 3478"/>
                <a:gd name="T17" fmla="*/ 110 h 118"/>
                <a:gd name="T18" fmla="*/ 544 w 3478"/>
                <a:gd name="T19" fmla="*/ 111 h 118"/>
                <a:gd name="T20" fmla="*/ 598 w 3478"/>
                <a:gd name="T21" fmla="*/ 104 h 118"/>
                <a:gd name="T22" fmla="*/ 653 w 3478"/>
                <a:gd name="T23" fmla="*/ 105 h 118"/>
                <a:gd name="T24" fmla="*/ 707 w 3478"/>
                <a:gd name="T25" fmla="*/ 107 h 118"/>
                <a:gd name="T26" fmla="*/ 762 w 3478"/>
                <a:gd name="T27" fmla="*/ 96 h 118"/>
                <a:gd name="T28" fmla="*/ 816 w 3478"/>
                <a:gd name="T29" fmla="*/ 102 h 118"/>
                <a:gd name="T30" fmla="*/ 871 w 3478"/>
                <a:gd name="T31" fmla="*/ 87 h 118"/>
                <a:gd name="T32" fmla="*/ 925 w 3478"/>
                <a:gd name="T33" fmla="*/ 107 h 118"/>
                <a:gd name="T34" fmla="*/ 980 w 3478"/>
                <a:gd name="T35" fmla="*/ 111 h 118"/>
                <a:gd name="T36" fmla="*/ 1034 w 3478"/>
                <a:gd name="T37" fmla="*/ 111 h 118"/>
                <a:gd name="T38" fmla="*/ 1089 w 3478"/>
                <a:gd name="T39" fmla="*/ 104 h 118"/>
                <a:gd name="T40" fmla="*/ 1143 w 3478"/>
                <a:gd name="T41" fmla="*/ 99 h 118"/>
                <a:gd name="T42" fmla="*/ 1198 w 3478"/>
                <a:gd name="T43" fmla="*/ 90 h 118"/>
                <a:gd name="T44" fmla="*/ 1252 w 3478"/>
                <a:gd name="T45" fmla="*/ 104 h 118"/>
                <a:gd name="T46" fmla="*/ 1307 w 3478"/>
                <a:gd name="T47" fmla="*/ 102 h 118"/>
                <a:gd name="T48" fmla="*/ 1361 w 3478"/>
                <a:gd name="T49" fmla="*/ 107 h 118"/>
                <a:gd name="T50" fmla="*/ 1416 w 3478"/>
                <a:gd name="T51" fmla="*/ 108 h 118"/>
                <a:gd name="T52" fmla="*/ 1470 w 3478"/>
                <a:gd name="T53" fmla="*/ 92 h 118"/>
                <a:gd name="T54" fmla="*/ 1525 w 3478"/>
                <a:gd name="T55" fmla="*/ 101 h 118"/>
                <a:gd name="T56" fmla="*/ 1579 w 3478"/>
                <a:gd name="T57" fmla="*/ 102 h 118"/>
                <a:gd name="T58" fmla="*/ 1634 w 3478"/>
                <a:gd name="T59" fmla="*/ 100 h 118"/>
                <a:gd name="T60" fmla="*/ 1688 w 3478"/>
                <a:gd name="T61" fmla="*/ 90 h 118"/>
                <a:gd name="T62" fmla="*/ 1743 w 3478"/>
                <a:gd name="T63" fmla="*/ 90 h 118"/>
                <a:gd name="T64" fmla="*/ 1797 w 3478"/>
                <a:gd name="T65" fmla="*/ 98 h 118"/>
                <a:gd name="T66" fmla="*/ 1852 w 3478"/>
                <a:gd name="T67" fmla="*/ 110 h 118"/>
                <a:gd name="T68" fmla="*/ 1906 w 3478"/>
                <a:gd name="T69" fmla="*/ 99 h 118"/>
                <a:gd name="T70" fmla="*/ 1961 w 3478"/>
                <a:gd name="T71" fmla="*/ 99 h 118"/>
                <a:gd name="T72" fmla="*/ 2016 w 3478"/>
                <a:gd name="T73" fmla="*/ 104 h 118"/>
                <a:gd name="T74" fmla="*/ 2070 w 3478"/>
                <a:gd name="T75" fmla="*/ 98 h 118"/>
                <a:gd name="T76" fmla="*/ 2124 w 3478"/>
                <a:gd name="T77" fmla="*/ 101 h 118"/>
                <a:gd name="T78" fmla="*/ 2179 w 3478"/>
                <a:gd name="T79" fmla="*/ 101 h 118"/>
                <a:gd name="T80" fmla="*/ 2234 w 3478"/>
                <a:gd name="T81" fmla="*/ 105 h 118"/>
                <a:gd name="T82" fmla="*/ 2288 w 3478"/>
                <a:gd name="T83" fmla="*/ 108 h 118"/>
                <a:gd name="T84" fmla="*/ 2342 w 3478"/>
                <a:gd name="T85" fmla="*/ 70 h 118"/>
                <a:gd name="T86" fmla="*/ 2397 w 3478"/>
                <a:gd name="T87" fmla="*/ 112 h 118"/>
                <a:gd name="T88" fmla="*/ 2452 w 3478"/>
                <a:gd name="T89" fmla="*/ 100 h 118"/>
                <a:gd name="T90" fmla="*/ 2506 w 3478"/>
                <a:gd name="T91" fmla="*/ 107 h 118"/>
                <a:gd name="T92" fmla="*/ 2560 w 3478"/>
                <a:gd name="T93" fmla="*/ 106 h 118"/>
                <a:gd name="T94" fmla="*/ 2615 w 3478"/>
                <a:gd name="T95" fmla="*/ 98 h 118"/>
                <a:gd name="T96" fmla="*/ 2670 w 3478"/>
                <a:gd name="T97" fmla="*/ 104 h 118"/>
                <a:gd name="T98" fmla="*/ 2724 w 3478"/>
                <a:gd name="T99" fmla="*/ 106 h 118"/>
                <a:gd name="T100" fmla="*/ 2779 w 3478"/>
                <a:gd name="T101" fmla="*/ 92 h 118"/>
                <a:gd name="T102" fmla="*/ 2833 w 3478"/>
                <a:gd name="T103" fmla="*/ 104 h 118"/>
                <a:gd name="T104" fmla="*/ 2888 w 3478"/>
                <a:gd name="T105" fmla="*/ 105 h 118"/>
                <a:gd name="T106" fmla="*/ 2942 w 3478"/>
                <a:gd name="T107" fmla="*/ 96 h 118"/>
                <a:gd name="T108" fmla="*/ 2997 w 3478"/>
                <a:gd name="T109" fmla="*/ 102 h 118"/>
                <a:gd name="T110" fmla="*/ 3051 w 3478"/>
                <a:gd name="T111" fmla="*/ 103 h 118"/>
                <a:gd name="T112" fmla="*/ 3106 w 3478"/>
                <a:gd name="T113" fmla="*/ 109 h 118"/>
                <a:gd name="T114" fmla="*/ 3160 w 3478"/>
                <a:gd name="T115" fmla="*/ 93 h 118"/>
                <a:gd name="T116" fmla="*/ 3215 w 3478"/>
                <a:gd name="T117" fmla="*/ 95 h 118"/>
                <a:gd name="T118" fmla="*/ 3269 w 3478"/>
                <a:gd name="T119" fmla="*/ 90 h 118"/>
                <a:gd name="T120" fmla="*/ 3324 w 3478"/>
                <a:gd name="T121" fmla="*/ 102 h 118"/>
                <a:gd name="T122" fmla="*/ 3378 w 3478"/>
                <a:gd name="T123" fmla="*/ 100 h 118"/>
                <a:gd name="T124" fmla="*/ 3433 w 3478"/>
                <a:gd name="T125" fmla="*/ 9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8" h="118">
                  <a:moveTo>
                    <a:pt x="0" y="98"/>
                  </a:moveTo>
                  <a:lnTo>
                    <a:pt x="1" y="105"/>
                  </a:lnTo>
                  <a:lnTo>
                    <a:pt x="2" y="101"/>
                  </a:lnTo>
                  <a:lnTo>
                    <a:pt x="3" y="88"/>
                  </a:lnTo>
                  <a:lnTo>
                    <a:pt x="5" y="101"/>
                  </a:lnTo>
                  <a:lnTo>
                    <a:pt x="6" y="95"/>
                  </a:lnTo>
                  <a:lnTo>
                    <a:pt x="7" y="101"/>
                  </a:lnTo>
                  <a:lnTo>
                    <a:pt x="8" y="98"/>
                  </a:lnTo>
                  <a:lnTo>
                    <a:pt x="9" y="107"/>
                  </a:lnTo>
                  <a:lnTo>
                    <a:pt x="10" y="107"/>
                  </a:lnTo>
                  <a:lnTo>
                    <a:pt x="11" y="102"/>
                  </a:lnTo>
                  <a:lnTo>
                    <a:pt x="13" y="101"/>
                  </a:lnTo>
                  <a:lnTo>
                    <a:pt x="14" y="106"/>
                  </a:lnTo>
                  <a:lnTo>
                    <a:pt x="15" y="97"/>
                  </a:lnTo>
                  <a:lnTo>
                    <a:pt x="16" y="91"/>
                  </a:lnTo>
                  <a:lnTo>
                    <a:pt x="17" y="83"/>
                  </a:lnTo>
                  <a:lnTo>
                    <a:pt x="18" y="110"/>
                  </a:lnTo>
                  <a:lnTo>
                    <a:pt x="19" y="104"/>
                  </a:lnTo>
                  <a:lnTo>
                    <a:pt x="21" y="104"/>
                  </a:lnTo>
                  <a:lnTo>
                    <a:pt x="22" y="100"/>
                  </a:lnTo>
                  <a:lnTo>
                    <a:pt x="23" y="104"/>
                  </a:lnTo>
                  <a:lnTo>
                    <a:pt x="24" y="104"/>
                  </a:lnTo>
                  <a:lnTo>
                    <a:pt x="25" y="108"/>
                  </a:lnTo>
                  <a:lnTo>
                    <a:pt x="26" y="102"/>
                  </a:lnTo>
                  <a:lnTo>
                    <a:pt x="28" y="104"/>
                  </a:lnTo>
                  <a:lnTo>
                    <a:pt x="29" y="107"/>
                  </a:lnTo>
                  <a:lnTo>
                    <a:pt x="30" y="106"/>
                  </a:lnTo>
                  <a:lnTo>
                    <a:pt x="31" y="91"/>
                  </a:lnTo>
                  <a:lnTo>
                    <a:pt x="32" y="98"/>
                  </a:lnTo>
                  <a:lnTo>
                    <a:pt x="34" y="103"/>
                  </a:lnTo>
                  <a:lnTo>
                    <a:pt x="35" y="104"/>
                  </a:lnTo>
                  <a:lnTo>
                    <a:pt x="36" y="104"/>
                  </a:lnTo>
                  <a:lnTo>
                    <a:pt x="37" y="99"/>
                  </a:lnTo>
                  <a:lnTo>
                    <a:pt x="38" y="104"/>
                  </a:lnTo>
                  <a:lnTo>
                    <a:pt x="39" y="97"/>
                  </a:lnTo>
                  <a:lnTo>
                    <a:pt x="41" y="104"/>
                  </a:lnTo>
                  <a:lnTo>
                    <a:pt x="42" y="100"/>
                  </a:lnTo>
                  <a:lnTo>
                    <a:pt x="43" y="107"/>
                  </a:lnTo>
                  <a:lnTo>
                    <a:pt x="44" y="101"/>
                  </a:lnTo>
                  <a:lnTo>
                    <a:pt x="45" y="107"/>
                  </a:lnTo>
                  <a:lnTo>
                    <a:pt x="46" y="114"/>
                  </a:lnTo>
                  <a:lnTo>
                    <a:pt x="47" y="110"/>
                  </a:lnTo>
                  <a:lnTo>
                    <a:pt x="49" y="98"/>
                  </a:lnTo>
                  <a:lnTo>
                    <a:pt x="50" y="107"/>
                  </a:lnTo>
                  <a:lnTo>
                    <a:pt x="51" y="108"/>
                  </a:lnTo>
                  <a:lnTo>
                    <a:pt x="52" y="111"/>
                  </a:lnTo>
                  <a:lnTo>
                    <a:pt x="53" y="104"/>
                  </a:lnTo>
                  <a:lnTo>
                    <a:pt x="54" y="97"/>
                  </a:lnTo>
                  <a:lnTo>
                    <a:pt x="56" y="96"/>
                  </a:lnTo>
                  <a:lnTo>
                    <a:pt x="57" y="105"/>
                  </a:lnTo>
                  <a:lnTo>
                    <a:pt x="58" y="103"/>
                  </a:lnTo>
                  <a:lnTo>
                    <a:pt x="59" y="108"/>
                  </a:lnTo>
                  <a:lnTo>
                    <a:pt x="60" y="97"/>
                  </a:lnTo>
                  <a:lnTo>
                    <a:pt x="61" y="104"/>
                  </a:lnTo>
                  <a:lnTo>
                    <a:pt x="62" y="112"/>
                  </a:lnTo>
                  <a:lnTo>
                    <a:pt x="64" y="102"/>
                  </a:lnTo>
                  <a:lnTo>
                    <a:pt x="65" y="91"/>
                  </a:lnTo>
                  <a:lnTo>
                    <a:pt x="66" y="104"/>
                  </a:lnTo>
                  <a:lnTo>
                    <a:pt x="67" y="97"/>
                  </a:lnTo>
                  <a:lnTo>
                    <a:pt x="68" y="104"/>
                  </a:lnTo>
                  <a:lnTo>
                    <a:pt x="69" y="103"/>
                  </a:lnTo>
                  <a:lnTo>
                    <a:pt x="71" y="110"/>
                  </a:lnTo>
                  <a:lnTo>
                    <a:pt x="72" y="99"/>
                  </a:lnTo>
                  <a:lnTo>
                    <a:pt x="73" y="95"/>
                  </a:lnTo>
                  <a:lnTo>
                    <a:pt x="74" y="101"/>
                  </a:lnTo>
                  <a:lnTo>
                    <a:pt x="75" y="109"/>
                  </a:lnTo>
                  <a:lnTo>
                    <a:pt x="76" y="106"/>
                  </a:lnTo>
                  <a:lnTo>
                    <a:pt x="78" y="99"/>
                  </a:lnTo>
                  <a:lnTo>
                    <a:pt x="79" y="102"/>
                  </a:lnTo>
                  <a:lnTo>
                    <a:pt x="80" y="95"/>
                  </a:lnTo>
                  <a:lnTo>
                    <a:pt x="81" y="100"/>
                  </a:lnTo>
                  <a:lnTo>
                    <a:pt x="82" y="104"/>
                  </a:lnTo>
                  <a:lnTo>
                    <a:pt x="83" y="93"/>
                  </a:lnTo>
                  <a:lnTo>
                    <a:pt x="85" y="105"/>
                  </a:lnTo>
                  <a:lnTo>
                    <a:pt x="86" y="106"/>
                  </a:lnTo>
                  <a:lnTo>
                    <a:pt x="87" y="106"/>
                  </a:lnTo>
                  <a:lnTo>
                    <a:pt x="88" y="95"/>
                  </a:lnTo>
                  <a:lnTo>
                    <a:pt x="89" y="91"/>
                  </a:lnTo>
                  <a:lnTo>
                    <a:pt x="90" y="107"/>
                  </a:lnTo>
                  <a:lnTo>
                    <a:pt x="92" y="107"/>
                  </a:lnTo>
                  <a:lnTo>
                    <a:pt x="93" y="105"/>
                  </a:lnTo>
                  <a:lnTo>
                    <a:pt x="94" y="100"/>
                  </a:lnTo>
                  <a:lnTo>
                    <a:pt x="95" y="93"/>
                  </a:lnTo>
                  <a:lnTo>
                    <a:pt x="96" y="96"/>
                  </a:lnTo>
                  <a:lnTo>
                    <a:pt x="97" y="109"/>
                  </a:lnTo>
                  <a:lnTo>
                    <a:pt x="98" y="95"/>
                  </a:lnTo>
                  <a:lnTo>
                    <a:pt x="100" y="97"/>
                  </a:lnTo>
                  <a:lnTo>
                    <a:pt x="101" y="107"/>
                  </a:lnTo>
                  <a:lnTo>
                    <a:pt x="102" y="107"/>
                  </a:lnTo>
                  <a:lnTo>
                    <a:pt x="103" y="99"/>
                  </a:lnTo>
                  <a:lnTo>
                    <a:pt x="104" y="111"/>
                  </a:lnTo>
                  <a:lnTo>
                    <a:pt x="105" y="113"/>
                  </a:lnTo>
                  <a:lnTo>
                    <a:pt x="106" y="108"/>
                  </a:lnTo>
                  <a:lnTo>
                    <a:pt x="108" y="103"/>
                  </a:lnTo>
                  <a:lnTo>
                    <a:pt x="109" y="101"/>
                  </a:lnTo>
                  <a:lnTo>
                    <a:pt x="110" y="97"/>
                  </a:lnTo>
                  <a:lnTo>
                    <a:pt x="111" y="92"/>
                  </a:lnTo>
                  <a:lnTo>
                    <a:pt x="112" y="100"/>
                  </a:lnTo>
                  <a:lnTo>
                    <a:pt x="113" y="90"/>
                  </a:lnTo>
                  <a:lnTo>
                    <a:pt x="115" y="104"/>
                  </a:lnTo>
                  <a:lnTo>
                    <a:pt x="116" y="95"/>
                  </a:lnTo>
                  <a:lnTo>
                    <a:pt x="117" y="103"/>
                  </a:lnTo>
                  <a:lnTo>
                    <a:pt x="118" y="104"/>
                  </a:lnTo>
                  <a:lnTo>
                    <a:pt x="119" y="105"/>
                  </a:lnTo>
                  <a:lnTo>
                    <a:pt x="120" y="105"/>
                  </a:lnTo>
                  <a:lnTo>
                    <a:pt x="122" y="101"/>
                  </a:lnTo>
                  <a:lnTo>
                    <a:pt x="123" y="108"/>
                  </a:lnTo>
                  <a:lnTo>
                    <a:pt x="124" y="101"/>
                  </a:lnTo>
                  <a:lnTo>
                    <a:pt x="125" y="110"/>
                  </a:lnTo>
                  <a:lnTo>
                    <a:pt x="126" y="101"/>
                  </a:lnTo>
                  <a:lnTo>
                    <a:pt x="128" y="104"/>
                  </a:lnTo>
                  <a:lnTo>
                    <a:pt x="129" y="108"/>
                  </a:lnTo>
                  <a:lnTo>
                    <a:pt x="130" y="110"/>
                  </a:lnTo>
                  <a:lnTo>
                    <a:pt x="131" y="106"/>
                  </a:lnTo>
                  <a:lnTo>
                    <a:pt x="132" y="101"/>
                  </a:lnTo>
                  <a:lnTo>
                    <a:pt x="133" y="99"/>
                  </a:lnTo>
                  <a:lnTo>
                    <a:pt x="134" y="105"/>
                  </a:lnTo>
                  <a:lnTo>
                    <a:pt x="136" y="99"/>
                  </a:lnTo>
                  <a:lnTo>
                    <a:pt x="137" y="102"/>
                  </a:lnTo>
                  <a:lnTo>
                    <a:pt x="138" y="93"/>
                  </a:lnTo>
                  <a:lnTo>
                    <a:pt x="139" y="100"/>
                  </a:lnTo>
                  <a:lnTo>
                    <a:pt x="140" y="101"/>
                  </a:lnTo>
                  <a:lnTo>
                    <a:pt x="141" y="104"/>
                  </a:lnTo>
                  <a:lnTo>
                    <a:pt x="142" y="105"/>
                  </a:lnTo>
                  <a:lnTo>
                    <a:pt x="144" y="105"/>
                  </a:lnTo>
                  <a:lnTo>
                    <a:pt x="145" y="107"/>
                  </a:lnTo>
                  <a:lnTo>
                    <a:pt x="146" y="101"/>
                  </a:lnTo>
                  <a:lnTo>
                    <a:pt x="147" y="105"/>
                  </a:lnTo>
                  <a:lnTo>
                    <a:pt x="148" y="109"/>
                  </a:lnTo>
                  <a:lnTo>
                    <a:pt x="149" y="99"/>
                  </a:lnTo>
                  <a:lnTo>
                    <a:pt x="151" y="108"/>
                  </a:lnTo>
                  <a:lnTo>
                    <a:pt x="152" y="110"/>
                  </a:lnTo>
                  <a:lnTo>
                    <a:pt x="153" y="101"/>
                  </a:lnTo>
                  <a:lnTo>
                    <a:pt x="154" y="109"/>
                  </a:lnTo>
                  <a:lnTo>
                    <a:pt x="155" y="104"/>
                  </a:lnTo>
                  <a:lnTo>
                    <a:pt x="156" y="106"/>
                  </a:lnTo>
                  <a:lnTo>
                    <a:pt x="158" y="110"/>
                  </a:lnTo>
                  <a:lnTo>
                    <a:pt x="159" y="113"/>
                  </a:lnTo>
                  <a:lnTo>
                    <a:pt x="160" y="95"/>
                  </a:lnTo>
                  <a:lnTo>
                    <a:pt x="161" y="91"/>
                  </a:lnTo>
                  <a:lnTo>
                    <a:pt x="162" y="98"/>
                  </a:lnTo>
                  <a:lnTo>
                    <a:pt x="163" y="108"/>
                  </a:lnTo>
                  <a:lnTo>
                    <a:pt x="165" y="104"/>
                  </a:lnTo>
                  <a:lnTo>
                    <a:pt x="166" y="107"/>
                  </a:lnTo>
                  <a:lnTo>
                    <a:pt x="167" y="108"/>
                  </a:lnTo>
                  <a:lnTo>
                    <a:pt x="168" y="99"/>
                  </a:lnTo>
                  <a:lnTo>
                    <a:pt x="169" y="94"/>
                  </a:lnTo>
                  <a:lnTo>
                    <a:pt x="170" y="96"/>
                  </a:lnTo>
                  <a:lnTo>
                    <a:pt x="172" y="97"/>
                  </a:lnTo>
                  <a:lnTo>
                    <a:pt x="173" y="98"/>
                  </a:lnTo>
                  <a:lnTo>
                    <a:pt x="174" y="106"/>
                  </a:lnTo>
                  <a:lnTo>
                    <a:pt x="175" y="106"/>
                  </a:lnTo>
                  <a:lnTo>
                    <a:pt x="176" y="102"/>
                  </a:lnTo>
                  <a:lnTo>
                    <a:pt x="177" y="101"/>
                  </a:lnTo>
                  <a:lnTo>
                    <a:pt x="179" y="98"/>
                  </a:lnTo>
                  <a:lnTo>
                    <a:pt x="180" y="98"/>
                  </a:lnTo>
                  <a:lnTo>
                    <a:pt x="181" y="93"/>
                  </a:lnTo>
                  <a:lnTo>
                    <a:pt x="182" y="98"/>
                  </a:lnTo>
                  <a:lnTo>
                    <a:pt x="183" y="101"/>
                  </a:lnTo>
                  <a:lnTo>
                    <a:pt x="184" y="106"/>
                  </a:lnTo>
                  <a:lnTo>
                    <a:pt x="185" y="107"/>
                  </a:lnTo>
                  <a:lnTo>
                    <a:pt x="187" y="102"/>
                  </a:lnTo>
                  <a:lnTo>
                    <a:pt x="188" y="100"/>
                  </a:lnTo>
                  <a:lnTo>
                    <a:pt x="189" y="97"/>
                  </a:lnTo>
                  <a:lnTo>
                    <a:pt x="190" y="110"/>
                  </a:lnTo>
                  <a:lnTo>
                    <a:pt x="191" y="101"/>
                  </a:lnTo>
                  <a:lnTo>
                    <a:pt x="192" y="100"/>
                  </a:lnTo>
                  <a:lnTo>
                    <a:pt x="193" y="101"/>
                  </a:lnTo>
                  <a:lnTo>
                    <a:pt x="195" y="98"/>
                  </a:lnTo>
                  <a:lnTo>
                    <a:pt x="196" y="106"/>
                  </a:lnTo>
                  <a:lnTo>
                    <a:pt x="197" y="102"/>
                  </a:lnTo>
                  <a:lnTo>
                    <a:pt x="198" y="100"/>
                  </a:lnTo>
                  <a:lnTo>
                    <a:pt x="199" y="101"/>
                  </a:lnTo>
                  <a:lnTo>
                    <a:pt x="200" y="104"/>
                  </a:lnTo>
                  <a:lnTo>
                    <a:pt x="202" y="93"/>
                  </a:lnTo>
                  <a:lnTo>
                    <a:pt x="203" y="108"/>
                  </a:lnTo>
                  <a:lnTo>
                    <a:pt x="204" y="103"/>
                  </a:lnTo>
                  <a:lnTo>
                    <a:pt x="205" y="90"/>
                  </a:lnTo>
                  <a:lnTo>
                    <a:pt x="206" y="105"/>
                  </a:lnTo>
                  <a:lnTo>
                    <a:pt x="207" y="104"/>
                  </a:lnTo>
                  <a:lnTo>
                    <a:pt x="209" y="102"/>
                  </a:lnTo>
                  <a:lnTo>
                    <a:pt x="210" y="106"/>
                  </a:lnTo>
                  <a:lnTo>
                    <a:pt x="211" y="104"/>
                  </a:lnTo>
                  <a:lnTo>
                    <a:pt x="212" y="108"/>
                  </a:lnTo>
                  <a:lnTo>
                    <a:pt x="213" y="96"/>
                  </a:lnTo>
                  <a:lnTo>
                    <a:pt x="215" y="102"/>
                  </a:lnTo>
                  <a:lnTo>
                    <a:pt x="216" y="102"/>
                  </a:lnTo>
                  <a:lnTo>
                    <a:pt x="217" y="92"/>
                  </a:lnTo>
                  <a:lnTo>
                    <a:pt x="218" y="101"/>
                  </a:lnTo>
                  <a:lnTo>
                    <a:pt x="219" y="106"/>
                  </a:lnTo>
                  <a:lnTo>
                    <a:pt x="220" y="104"/>
                  </a:lnTo>
                  <a:lnTo>
                    <a:pt x="221" y="107"/>
                  </a:lnTo>
                  <a:lnTo>
                    <a:pt x="223" y="114"/>
                  </a:lnTo>
                  <a:lnTo>
                    <a:pt x="224" y="100"/>
                  </a:lnTo>
                  <a:lnTo>
                    <a:pt x="225" y="106"/>
                  </a:lnTo>
                  <a:lnTo>
                    <a:pt x="226" y="102"/>
                  </a:lnTo>
                  <a:lnTo>
                    <a:pt x="227" y="103"/>
                  </a:lnTo>
                  <a:lnTo>
                    <a:pt x="228" y="106"/>
                  </a:lnTo>
                  <a:lnTo>
                    <a:pt x="229" y="104"/>
                  </a:lnTo>
                  <a:lnTo>
                    <a:pt x="231" y="114"/>
                  </a:lnTo>
                  <a:lnTo>
                    <a:pt x="232" y="105"/>
                  </a:lnTo>
                  <a:lnTo>
                    <a:pt x="233" y="105"/>
                  </a:lnTo>
                  <a:lnTo>
                    <a:pt x="234" y="102"/>
                  </a:lnTo>
                  <a:lnTo>
                    <a:pt x="235" y="100"/>
                  </a:lnTo>
                  <a:lnTo>
                    <a:pt x="236" y="103"/>
                  </a:lnTo>
                  <a:lnTo>
                    <a:pt x="238" y="104"/>
                  </a:lnTo>
                  <a:lnTo>
                    <a:pt x="239" y="106"/>
                  </a:lnTo>
                  <a:lnTo>
                    <a:pt x="240" y="98"/>
                  </a:lnTo>
                  <a:lnTo>
                    <a:pt x="241" y="103"/>
                  </a:lnTo>
                  <a:lnTo>
                    <a:pt x="242" y="99"/>
                  </a:lnTo>
                  <a:lnTo>
                    <a:pt x="243" y="98"/>
                  </a:lnTo>
                  <a:lnTo>
                    <a:pt x="245" y="104"/>
                  </a:lnTo>
                  <a:lnTo>
                    <a:pt x="246" y="101"/>
                  </a:lnTo>
                  <a:lnTo>
                    <a:pt x="247" y="94"/>
                  </a:lnTo>
                  <a:lnTo>
                    <a:pt x="248" y="104"/>
                  </a:lnTo>
                  <a:lnTo>
                    <a:pt x="249" y="106"/>
                  </a:lnTo>
                  <a:lnTo>
                    <a:pt x="250" y="83"/>
                  </a:lnTo>
                  <a:lnTo>
                    <a:pt x="252" y="101"/>
                  </a:lnTo>
                  <a:lnTo>
                    <a:pt x="253" y="106"/>
                  </a:lnTo>
                  <a:lnTo>
                    <a:pt x="254" y="101"/>
                  </a:lnTo>
                  <a:lnTo>
                    <a:pt x="255" y="95"/>
                  </a:lnTo>
                  <a:lnTo>
                    <a:pt x="256" y="107"/>
                  </a:lnTo>
                  <a:lnTo>
                    <a:pt x="257" y="104"/>
                  </a:lnTo>
                  <a:lnTo>
                    <a:pt x="259" y="104"/>
                  </a:lnTo>
                  <a:lnTo>
                    <a:pt x="260" y="98"/>
                  </a:lnTo>
                  <a:lnTo>
                    <a:pt x="261" y="101"/>
                  </a:lnTo>
                  <a:lnTo>
                    <a:pt x="262" y="104"/>
                  </a:lnTo>
                  <a:lnTo>
                    <a:pt x="263" y="100"/>
                  </a:lnTo>
                  <a:lnTo>
                    <a:pt x="264" y="92"/>
                  </a:lnTo>
                  <a:lnTo>
                    <a:pt x="265" y="107"/>
                  </a:lnTo>
                  <a:lnTo>
                    <a:pt x="267" y="107"/>
                  </a:lnTo>
                  <a:lnTo>
                    <a:pt x="268" y="107"/>
                  </a:lnTo>
                  <a:lnTo>
                    <a:pt x="269" y="98"/>
                  </a:lnTo>
                  <a:lnTo>
                    <a:pt x="270" y="114"/>
                  </a:lnTo>
                  <a:lnTo>
                    <a:pt x="271" y="105"/>
                  </a:lnTo>
                  <a:lnTo>
                    <a:pt x="272" y="104"/>
                  </a:lnTo>
                  <a:lnTo>
                    <a:pt x="273" y="108"/>
                  </a:lnTo>
                  <a:lnTo>
                    <a:pt x="275" y="101"/>
                  </a:lnTo>
                  <a:lnTo>
                    <a:pt x="276" y="108"/>
                  </a:lnTo>
                  <a:lnTo>
                    <a:pt x="277" y="104"/>
                  </a:lnTo>
                  <a:lnTo>
                    <a:pt x="278" y="98"/>
                  </a:lnTo>
                  <a:lnTo>
                    <a:pt x="279" y="109"/>
                  </a:lnTo>
                  <a:lnTo>
                    <a:pt x="280" y="97"/>
                  </a:lnTo>
                  <a:lnTo>
                    <a:pt x="282" y="104"/>
                  </a:lnTo>
                  <a:lnTo>
                    <a:pt x="283" y="100"/>
                  </a:lnTo>
                  <a:lnTo>
                    <a:pt x="284" y="84"/>
                  </a:lnTo>
                  <a:lnTo>
                    <a:pt x="285" y="87"/>
                  </a:lnTo>
                  <a:lnTo>
                    <a:pt x="286" y="94"/>
                  </a:lnTo>
                  <a:lnTo>
                    <a:pt x="287" y="96"/>
                  </a:lnTo>
                  <a:lnTo>
                    <a:pt x="289" y="89"/>
                  </a:lnTo>
                  <a:lnTo>
                    <a:pt x="290" y="101"/>
                  </a:lnTo>
                  <a:lnTo>
                    <a:pt x="291" y="113"/>
                  </a:lnTo>
                  <a:lnTo>
                    <a:pt x="292" y="111"/>
                  </a:lnTo>
                  <a:lnTo>
                    <a:pt x="293" y="104"/>
                  </a:lnTo>
                  <a:lnTo>
                    <a:pt x="294" y="90"/>
                  </a:lnTo>
                  <a:lnTo>
                    <a:pt x="296" y="95"/>
                  </a:lnTo>
                  <a:lnTo>
                    <a:pt x="297" y="104"/>
                  </a:lnTo>
                  <a:lnTo>
                    <a:pt x="298" y="102"/>
                  </a:lnTo>
                  <a:lnTo>
                    <a:pt x="299" y="95"/>
                  </a:lnTo>
                  <a:lnTo>
                    <a:pt x="300" y="106"/>
                  </a:lnTo>
                  <a:lnTo>
                    <a:pt x="301" y="103"/>
                  </a:lnTo>
                  <a:lnTo>
                    <a:pt x="303" y="106"/>
                  </a:lnTo>
                  <a:lnTo>
                    <a:pt x="304" y="103"/>
                  </a:lnTo>
                  <a:lnTo>
                    <a:pt x="305" y="104"/>
                  </a:lnTo>
                  <a:lnTo>
                    <a:pt x="306" y="100"/>
                  </a:lnTo>
                  <a:lnTo>
                    <a:pt x="307" y="101"/>
                  </a:lnTo>
                  <a:lnTo>
                    <a:pt x="308" y="100"/>
                  </a:lnTo>
                  <a:lnTo>
                    <a:pt x="310" y="104"/>
                  </a:lnTo>
                  <a:lnTo>
                    <a:pt x="311" y="92"/>
                  </a:lnTo>
                  <a:lnTo>
                    <a:pt x="312" y="98"/>
                  </a:lnTo>
                  <a:lnTo>
                    <a:pt x="313" y="104"/>
                  </a:lnTo>
                  <a:lnTo>
                    <a:pt x="314" y="95"/>
                  </a:lnTo>
                  <a:lnTo>
                    <a:pt x="315" y="108"/>
                  </a:lnTo>
                  <a:lnTo>
                    <a:pt x="316" y="98"/>
                  </a:lnTo>
                  <a:lnTo>
                    <a:pt x="318" y="104"/>
                  </a:lnTo>
                  <a:lnTo>
                    <a:pt x="319" y="93"/>
                  </a:lnTo>
                  <a:lnTo>
                    <a:pt x="320" y="100"/>
                  </a:lnTo>
                  <a:lnTo>
                    <a:pt x="321" y="108"/>
                  </a:lnTo>
                  <a:lnTo>
                    <a:pt x="322" y="95"/>
                  </a:lnTo>
                  <a:lnTo>
                    <a:pt x="323" y="109"/>
                  </a:lnTo>
                  <a:lnTo>
                    <a:pt x="325" y="103"/>
                  </a:lnTo>
                  <a:lnTo>
                    <a:pt x="326" y="105"/>
                  </a:lnTo>
                  <a:lnTo>
                    <a:pt x="327" y="100"/>
                  </a:lnTo>
                  <a:lnTo>
                    <a:pt x="328" y="96"/>
                  </a:lnTo>
                  <a:lnTo>
                    <a:pt x="329" y="89"/>
                  </a:lnTo>
                  <a:lnTo>
                    <a:pt x="330" y="102"/>
                  </a:lnTo>
                  <a:lnTo>
                    <a:pt x="332" y="94"/>
                  </a:lnTo>
                  <a:lnTo>
                    <a:pt x="333" y="105"/>
                  </a:lnTo>
                  <a:lnTo>
                    <a:pt x="334" y="103"/>
                  </a:lnTo>
                  <a:lnTo>
                    <a:pt x="335" y="96"/>
                  </a:lnTo>
                  <a:lnTo>
                    <a:pt x="336" y="109"/>
                  </a:lnTo>
                  <a:lnTo>
                    <a:pt x="337" y="95"/>
                  </a:lnTo>
                  <a:lnTo>
                    <a:pt x="339" y="98"/>
                  </a:lnTo>
                  <a:lnTo>
                    <a:pt x="340" y="91"/>
                  </a:lnTo>
                  <a:lnTo>
                    <a:pt x="341" y="106"/>
                  </a:lnTo>
                  <a:lnTo>
                    <a:pt x="342" y="93"/>
                  </a:lnTo>
                  <a:lnTo>
                    <a:pt x="343" y="100"/>
                  </a:lnTo>
                  <a:lnTo>
                    <a:pt x="344" y="95"/>
                  </a:lnTo>
                  <a:lnTo>
                    <a:pt x="346" y="97"/>
                  </a:lnTo>
                  <a:lnTo>
                    <a:pt x="347" y="106"/>
                  </a:lnTo>
                  <a:lnTo>
                    <a:pt x="348" y="102"/>
                  </a:lnTo>
                  <a:lnTo>
                    <a:pt x="349" y="100"/>
                  </a:lnTo>
                  <a:lnTo>
                    <a:pt x="350" y="100"/>
                  </a:lnTo>
                  <a:lnTo>
                    <a:pt x="351" y="107"/>
                  </a:lnTo>
                  <a:lnTo>
                    <a:pt x="352" y="90"/>
                  </a:lnTo>
                  <a:lnTo>
                    <a:pt x="354" y="106"/>
                  </a:lnTo>
                  <a:lnTo>
                    <a:pt x="355" y="104"/>
                  </a:lnTo>
                  <a:lnTo>
                    <a:pt x="356" y="105"/>
                  </a:lnTo>
                  <a:lnTo>
                    <a:pt x="357" y="101"/>
                  </a:lnTo>
                  <a:lnTo>
                    <a:pt x="358" y="99"/>
                  </a:lnTo>
                  <a:lnTo>
                    <a:pt x="359" y="111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3" y="102"/>
                  </a:lnTo>
                  <a:lnTo>
                    <a:pt x="364" y="104"/>
                  </a:lnTo>
                  <a:lnTo>
                    <a:pt x="365" y="104"/>
                  </a:lnTo>
                  <a:lnTo>
                    <a:pt x="366" y="102"/>
                  </a:lnTo>
                  <a:lnTo>
                    <a:pt x="367" y="102"/>
                  </a:lnTo>
                  <a:lnTo>
                    <a:pt x="369" y="106"/>
                  </a:lnTo>
                  <a:lnTo>
                    <a:pt x="370" y="104"/>
                  </a:lnTo>
                  <a:lnTo>
                    <a:pt x="371" y="104"/>
                  </a:lnTo>
                  <a:lnTo>
                    <a:pt x="372" y="94"/>
                  </a:lnTo>
                  <a:lnTo>
                    <a:pt x="373" y="98"/>
                  </a:lnTo>
                  <a:lnTo>
                    <a:pt x="374" y="102"/>
                  </a:lnTo>
                  <a:lnTo>
                    <a:pt x="376" y="102"/>
                  </a:lnTo>
                  <a:lnTo>
                    <a:pt x="377" y="96"/>
                  </a:lnTo>
                  <a:lnTo>
                    <a:pt x="378" y="111"/>
                  </a:lnTo>
                  <a:lnTo>
                    <a:pt x="379" y="104"/>
                  </a:lnTo>
                  <a:lnTo>
                    <a:pt x="380" y="111"/>
                  </a:lnTo>
                  <a:lnTo>
                    <a:pt x="381" y="101"/>
                  </a:lnTo>
                  <a:lnTo>
                    <a:pt x="383" y="109"/>
                  </a:lnTo>
                  <a:lnTo>
                    <a:pt x="384" y="101"/>
                  </a:lnTo>
                  <a:lnTo>
                    <a:pt x="385" y="104"/>
                  </a:lnTo>
                  <a:lnTo>
                    <a:pt x="386" y="106"/>
                  </a:lnTo>
                  <a:lnTo>
                    <a:pt x="387" y="102"/>
                  </a:lnTo>
                  <a:lnTo>
                    <a:pt x="388" y="104"/>
                  </a:lnTo>
                  <a:lnTo>
                    <a:pt x="390" y="99"/>
                  </a:lnTo>
                  <a:lnTo>
                    <a:pt x="391" y="110"/>
                  </a:lnTo>
                  <a:lnTo>
                    <a:pt x="392" y="95"/>
                  </a:lnTo>
                  <a:lnTo>
                    <a:pt x="393" y="107"/>
                  </a:lnTo>
                  <a:lnTo>
                    <a:pt x="394" y="111"/>
                  </a:lnTo>
                  <a:lnTo>
                    <a:pt x="395" y="108"/>
                  </a:lnTo>
                  <a:lnTo>
                    <a:pt x="396" y="98"/>
                  </a:lnTo>
                  <a:lnTo>
                    <a:pt x="398" y="106"/>
                  </a:lnTo>
                  <a:lnTo>
                    <a:pt x="399" y="104"/>
                  </a:lnTo>
                  <a:lnTo>
                    <a:pt x="400" y="110"/>
                  </a:lnTo>
                  <a:lnTo>
                    <a:pt x="401" y="99"/>
                  </a:lnTo>
                  <a:lnTo>
                    <a:pt x="402" y="105"/>
                  </a:lnTo>
                  <a:lnTo>
                    <a:pt x="403" y="109"/>
                  </a:lnTo>
                  <a:lnTo>
                    <a:pt x="405" y="101"/>
                  </a:lnTo>
                  <a:lnTo>
                    <a:pt x="406" y="113"/>
                  </a:lnTo>
                  <a:lnTo>
                    <a:pt x="407" y="97"/>
                  </a:lnTo>
                  <a:lnTo>
                    <a:pt x="408" y="112"/>
                  </a:lnTo>
                  <a:lnTo>
                    <a:pt x="409" y="104"/>
                  </a:lnTo>
                  <a:lnTo>
                    <a:pt x="410" y="109"/>
                  </a:lnTo>
                  <a:lnTo>
                    <a:pt x="411" y="100"/>
                  </a:lnTo>
                  <a:lnTo>
                    <a:pt x="413" y="108"/>
                  </a:lnTo>
                  <a:lnTo>
                    <a:pt x="414" y="104"/>
                  </a:lnTo>
                  <a:lnTo>
                    <a:pt x="415" y="107"/>
                  </a:lnTo>
                  <a:lnTo>
                    <a:pt x="416" y="101"/>
                  </a:lnTo>
                  <a:lnTo>
                    <a:pt x="417" y="108"/>
                  </a:lnTo>
                  <a:lnTo>
                    <a:pt x="419" y="103"/>
                  </a:lnTo>
                  <a:lnTo>
                    <a:pt x="420" y="101"/>
                  </a:lnTo>
                  <a:lnTo>
                    <a:pt x="421" y="100"/>
                  </a:lnTo>
                  <a:lnTo>
                    <a:pt x="422" y="104"/>
                  </a:lnTo>
                  <a:lnTo>
                    <a:pt x="423" y="108"/>
                  </a:lnTo>
                  <a:lnTo>
                    <a:pt x="424" y="104"/>
                  </a:lnTo>
                  <a:lnTo>
                    <a:pt x="426" y="102"/>
                  </a:lnTo>
                  <a:lnTo>
                    <a:pt x="427" y="98"/>
                  </a:lnTo>
                  <a:lnTo>
                    <a:pt x="428" y="105"/>
                  </a:lnTo>
                  <a:lnTo>
                    <a:pt x="429" y="108"/>
                  </a:lnTo>
                  <a:lnTo>
                    <a:pt x="430" y="98"/>
                  </a:lnTo>
                  <a:lnTo>
                    <a:pt x="431" y="107"/>
                  </a:lnTo>
                  <a:lnTo>
                    <a:pt x="433" y="111"/>
                  </a:lnTo>
                  <a:lnTo>
                    <a:pt x="434" y="108"/>
                  </a:lnTo>
                  <a:lnTo>
                    <a:pt x="435" y="107"/>
                  </a:lnTo>
                  <a:lnTo>
                    <a:pt x="436" y="105"/>
                  </a:lnTo>
                  <a:lnTo>
                    <a:pt x="437" y="104"/>
                  </a:lnTo>
                  <a:lnTo>
                    <a:pt x="438" y="102"/>
                  </a:lnTo>
                  <a:lnTo>
                    <a:pt x="439" y="106"/>
                  </a:lnTo>
                  <a:lnTo>
                    <a:pt x="441" y="97"/>
                  </a:lnTo>
                  <a:lnTo>
                    <a:pt x="442" y="92"/>
                  </a:lnTo>
                  <a:lnTo>
                    <a:pt x="443" y="104"/>
                  </a:lnTo>
                  <a:lnTo>
                    <a:pt x="444" y="98"/>
                  </a:lnTo>
                  <a:lnTo>
                    <a:pt x="445" y="102"/>
                  </a:lnTo>
                  <a:lnTo>
                    <a:pt x="446" y="108"/>
                  </a:lnTo>
                  <a:lnTo>
                    <a:pt x="447" y="115"/>
                  </a:lnTo>
                  <a:lnTo>
                    <a:pt x="449" y="98"/>
                  </a:lnTo>
                  <a:lnTo>
                    <a:pt x="450" y="112"/>
                  </a:lnTo>
                  <a:lnTo>
                    <a:pt x="451" y="100"/>
                  </a:lnTo>
                  <a:lnTo>
                    <a:pt x="452" y="91"/>
                  </a:lnTo>
                  <a:lnTo>
                    <a:pt x="453" y="102"/>
                  </a:lnTo>
                  <a:lnTo>
                    <a:pt x="454" y="106"/>
                  </a:lnTo>
                  <a:lnTo>
                    <a:pt x="456" y="100"/>
                  </a:lnTo>
                  <a:lnTo>
                    <a:pt x="457" y="112"/>
                  </a:lnTo>
                  <a:lnTo>
                    <a:pt x="458" y="100"/>
                  </a:lnTo>
                  <a:lnTo>
                    <a:pt x="459" y="101"/>
                  </a:lnTo>
                  <a:lnTo>
                    <a:pt x="460" y="110"/>
                  </a:lnTo>
                  <a:lnTo>
                    <a:pt x="461" y="104"/>
                  </a:lnTo>
                  <a:lnTo>
                    <a:pt x="463" y="110"/>
                  </a:lnTo>
                  <a:lnTo>
                    <a:pt x="464" y="111"/>
                  </a:lnTo>
                  <a:lnTo>
                    <a:pt x="465" y="106"/>
                  </a:lnTo>
                  <a:lnTo>
                    <a:pt x="466" y="115"/>
                  </a:lnTo>
                  <a:lnTo>
                    <a:pt x="467" y="104"/>
                  </a:lnTo>
                  <a:lnTo>
                    <a:pt x="468" y="98"/>
                  </a:lnTo>
                  <a:lnTo>
                    <a:pt x="470" y="102"/>
                  </a:lnTo>
                  <a:lnTo>
                    <a:pt x="471" y="114"/>
                  </a:lnTo>
                  <a:lnTo>
                    <a:pt x="472" y="98"/>
                  </a:lnTo>
                  <a:lnTo>
                    <a:pt x="473" y="97"/>
                  </a:lnTo>
                  <a:lnTo>
                    <a:pt x="474" y="106"/>
                  </a:lnTo>
                  <a:lnTo>
                    <a:pt x="475" y="108"/>
                  </a:lnTo>
                  <a:lnTo>
                    <a:pt x="477" y="91"/>
                  </a:lnTo>
                  <a:lnTo>
                    <a:pt x="478" y="100"/>
                  </a:lnTo>
                  <a:lnTo>
                    <a:pt x="479" y="104"/>
                  </a:lnTo>
                  <a:lnTo>
                    <a:pt x="480" y="104"/>
                  </a:lnTo>
                  <a:lnTo>
                    <a:pt x="481" y="105"/>
                  </a:lnTo>
                  <a:lnTo>
                    <a:pt x="482" y="106"/>
                  </a:lnTo>
                  <a:lnTo>
                    <a:pt x="483" y="102"/>
                  </a:lnTo>
                  <a:lnTo>
                    <a:pt x="485" y="102"/>
                  </a:lnTo>
                  <a:lnTo>
                    <a:pt x="486" y="106"/>
                  </a:lnTo>
                  <a:lnTo>
                    <a:pt x="487" y="103"/>
                  </a:lnTo>
                  <a:lnTo>
                    <a:pt x="488" y="104"/>
                  </a:lnTo>
                  <a:lnTo>
                    <a:pt x="489" y="110"/>
                  </a:lnTo>
                  <a:lnTo>
                    <a:pt x="490" y="96"/>
                  </a:lnTo>
                  <a:lnTo>
                    <a:pt x="491" y="105"/>
                  </a:lnTo>
                  <a:lnTo>
                    <a:pt x="493" y="102"/>
                  </a:lnTo>
                  <a:lnTo>
                    <a:pt x="494" y="96"/>
                  </a:lnTo>
                  <a:lnTo>
                    <a:pt x="495" y="101"/>
                  </a:lnTo>
                  <a:lnTo>
                    <a:pt x="496" y="102"/>
                  </a:lnTo>
                  <a:lnTo>
                    <a:pt x="497" y="100"/>
                  </a:lnTo>
                  <a:lnTo>
                    <a:pt x="498" y="106"/>
                  </a:lnTo>
                  <a:lnTo>
                    <a:pt x="500" y="112"/>
                  </a:lnTo>
                  <a:lnTo>
                    <a:pt x="501" y="108"/>
                  </a:lnTo>
                  <a:lnTo>
                    <a:pt x="502" y="104"/>
                  </a:lnTo>
                  <a:lnTo>
                    <a:pt x="503" y="102"/>
                  </a:lnTo>
                  <a:lnTo>
                    <a:pt x="504" y="110"/>
                  </a:lnTo>
                  <a:lnTo>
                    <a:pt x="506" y="97"/>
                  </a:lnTo>
                  <a:lnTo>
                    <a:pt x="507" y="104"/>
                  </a:lnTo>
                  <a:lnTo>
                    <a:pt x="508" y="105"/>
                  </a:lnTo>
                  <a:lnTo>
                    <a:pt x="509" y="106"/>
                  </a:lnTo>
                  <a:lnTo>
                    <a:pt x="510" y="110"/>
                  </a:lnTo>
                  <a:lnTo>
                    <a:pt x="511" y="102"/>
                  </a:lnTo>
                  <a:lnTo>
                    <a:pt x="513" y="108"/>
                  </a:lnTo>
                  <a:lnTo>
                    <a:pt x="514" y="95"/>
                  </a:lnTo>
                  <a:lnTo>
                    <a:pt x="515" y="106"/>
                  </a:lnTo>
                  <a:lnTo>
                    <a:pt x="516" y="102"/>
                  </a:lnTo>
                  <a:lnTo>
                    <a:pt x="517" y="106"/>
                  </a:lnTo>
                  <a:lnTo>
                    <a:pt x="518" y="92"/>
                  </a:lnTo>
                  <a:lnTo>
                    <a:pt x="519" y="105"/>
                  </a:lnTo>
                  <a:lnTo>
                    <a:pt x="521" y="108"/>
                  </a:lnTo>
                  <a:lnTo>
                    <a:pt x="522" y="113"/>
                  </a:lnTo>
                  <a:lnTo>
                    <a:pt x="523" y="109"/>
                  </a:lnTo>
                  <a:lnTo>
                    <a:pt x="524" y="104"/>
                  </a:lnTo>
                  <a:lnTo>
                    <a:pt x="525" y="98"/>
                  </a:lnTo>
                  <a:lnTo>
                    <a:pt x="526" y="96"/>
                  </a:lnTo>
                  <a:lnTo>
                    <a:pt x="528" y="101"/>
                  </a:lnTo>
                  <a:lnTo>
                    <a:pt x="529" y="100"/>
                  </a:lnTo>
                  <a:lnTo>
                    <a:pt x="530" y="95"/>
                  </a:lnTo>
                  <a:lnTo>
                    <a:pt x="531" y="100"/>
                  </a:lnTo>
                  <a:lnTo>
                    <a:pt x="532" y="107"/>
                  </a:lnTo>
                  <a:lnTo>
                    <a:pt x="533" y="102"/>
                  </a:lnTo>
                  <a:lnTo>
                    <a:pt x="534" y="101"/>
                  </a:lnTo>
                  <a:lnTo>
                    <a:pt x="536" y="102"/>
                  </a:lnTo>
                  <a:lnTo>
                    <a:pt x="537" y="104"/>
                  </a:lnTo>
                  <a:lnTo>
                    <a:pt x="538" y="99"/>
                  </a:lnTo>
                  <a:lnTo>
                    <a:pt x="539" y="101"/>
                  </a:lnTo>
                  <a:lnTo>
                    <a:pt x="540" y="102"/>
                  </a:lnTo>
                  <a:lnTo>
                    <a:pt x="541" y="98"/>
                  </a:lnTo>
                  <a:lnTo>
                    <a:pt x="543" y="100"/>
                  </a:lnTo>
                  <a:lnTo>
                    <a:pt x="544" y="111"/>
                  </a:lnTo>
                  <a:lnTo>
                    <a:pt x="545" y="106"/>
                  </a:lnTo>
                  <a:lnTo>
                    <a:pt x="546" y="100"/>
                  </a:lnTo>
                  <a:lnTo>
                    <a:pt x="547" y="90"/>
                  </a:lnTo>
                  <a:lnTo>
                    <a:pt x="548" y="98"/>
                  </a:lnTo>
                  <a:lnTo>
                    <a:pt x="550" y="101"/>
                  </a:lnTo>
                  <a:lnTo>
                    <a:pt x="551" y="110"/>
                  </a:lnTo>
                  <a:lnTo>
                    <a:pt x="552" y="106"/>
                  </a:lnTo>
                  <a:lnTo>
                    <a:pt x="553" y="108"/>
                  </a:lnTo>
                  <a:lnTo>
                    <a:pt x="554" y="112"/>
                  </a:lnTo>
                  <a:lnTo>
                    <a:pt x="555" y="110"/>
                  </a:lnTo>
                  <a:lnTo>
                    <a:pt x="557" y="109"/>
                  </a:lnTo>
                  <a:lnTo>
                    <a:pt x="558" y="112"/>
                  </a:lnTo>
                  <a:lnTo>
                    <a:pt x="559" y="100"/>
                  </a:lnTo>
                  <a:lnTo>
                    <a:pt x="560" y="111"/>
                  </a:lnTo>
                  <a:lnTo>
                    <a:pt x="561" y="110"/>
                  </a:lnTo>
                  <a:lnTo>
                    <a:pt x="562" y="111"/>
                  </a:lnTo>
                  <a:lnTo>
                    <a:pt x="564" y="108"/>
                  </a:lnTo>
                  <a:lnTo>
                    <a:pt x="565" y="110"/>
                  </a:lnTo>
                  <a:lnTo>
                    <a:pt x="566" y="99"/>
                  </a:lnTo>
                  <a:lnTo>
                    <a:pt x="567" y="111"/>
                  </a:lnTo>
                  <a:lnTo>
                    <a:pt x="568" y="103"/>
                  </a:lnTo>
                  <a:lnTo>
                    <a:pt x="569" y="105"/>
                  </a:lnTo>
                  <a:lnTo>
                    <a:pt x="570" y="110"/>
                  </a:lnTo>
                  <a:lnTo>
                    <a:pt x="572" y="91"/>
                  </a:lnTo>
                  <a:lnTo>
                    <a:pt x="573" y="102"/>
                  </a:lnTo>
                  <a:lnTo>
                    <a:pt x="574" y="106"/>
                  </a:lnTo>
                  <a:lnTo>
                    <a:pt x="575" y="104"/>
                  </a:lnTo>
                  <a:lnTo>
                    <a:pt x="576" y="113"/>
                  </a:lnTo>
                  <a:lnTo>
                    <a:pt x="577" y="110"/>
                  </a:lnTo>
                  <a:lnTo>
                    <a:pt x="578" y="101"/>
                  </a:lnTo>
                  <a:lnTo>
                    <a:pt x="580" y="114"/>
                  </a:lnTo>
                  <a:lnTo>
                    <a:pt x="581" y="108"/>
                  </a:lnTo>
                  <a:lnTo>
                    <a:pt x="582" y="100"/>
                  </a:lnTo>
                  <a:lnTo>
                    <a:pt x="583" y="102"/>
                  </a:lnTo>
                  <a:lnTo>
                    <a:pt x="584" y="105"/>
                  </a:lnTo>
                  <a:lnTo>
                    <a:pt x="585" y="103"/>
                  </a:lnTo>
                  <a:lnTo>
                    <a:pt x="587" y="102"/>
                  </a:lnTo>
                  <a:lnTo>
                    <a:pt x="588" y="107"/>
                  </a:lnTo>
                  <a:lnTo>
                    <a:pt x="589" y="110"/>
                  </a:lnTo>
                  <a:lnTo>
                    <a:pt x="590" y="102"/>
                  </a:lnTo>
                  <a:lnTo>
                    <a:pt x="591" y="104"/>
                  </a:lnTo>
                  <a:lnTo>
                    <a:pt x="592" y="93"/>
                  </a:lnTo>
                  <a:lnTo>
                    <a:pt x="594" y="104"/>
                  </a:lnTo>
                  <a:lnTo>
                    <a:pt x="595" y="105"/>
                  </a:lnTo>
                  <a:lnTo>
                    <a:pt x="596" y="103"/>
                  </a:lnTo>
                  <a:lnTo>
                    <a:pt x="597" y="109"/>
                  </a:lnTo>
                  <a:lnTo>
                    <a:pt x="598" y="104"/>
                  </a:lnTo>
                  <a:lnTo>
                    <a:pt x="600" y="99"/>
                  </a:lnTo>
                  <a:lnTo>
                    <a:pt x="601" y="102"/>
                  </a:lnTo>
                  <a:lnTo>
                    <a:pt x="602" y="112"/>
                  </a:lnTo>
                  <a:lnTo>
                    <a:pt x="603" y="101"/>
                  </a:lnTo>
                  <a:lnTo>
                    <a:pt x="604" y="106"/>
                  </a:lnTo>
                  <a:lnTo>
                    <a:pt x="605" y="106"/>
                  </a:lnTo>
                  <a:lnTo>
                    <a:pt x="606" y="99"/>
                  </a:lnTo>
                  <a:lnTo>
                    <a:pt x="608" y="102"/>
                  </a:lnTo>
                  <a:lnTo>
                    <a:pt x="609" y="104"/>
                  </a:lnTo>
                  <a:lnTo>
                    <a:pt x="610" y="93"/>
                  </a:lnTo>
                  <a:lnTo>
                    <a:pt x="611" y="102"/>
                  </a:lnTo>
                  <a:lnTo>
                    <a:pt x="612" y="100"/>
                  </a:lnTo>
                  <a:lnTo>
                    <a:pt x="613" y="100"/>
                  </a:lnTo>
                  <a:lnTo>
                    <a:pt x="614" y="93"/>
                  </a:lnTo>
                  <a:lnTo>
                    <a:pt x="616" y="106"/>
                  </a:lnTo>
                  <a:lnTo>
                    <a:pt x="617" y="110"/>
                  </a:lnTo>
                  <a:lnTo>
                    <a:pt x="618" y="108"/>
                  </a:lnTo>
                  <a:lnTo>
                    <a:pt x="619" y="106"/>
                  </a:lnTo>
                  <a:lnTo>
                    <a:pt x="620" y="97"/>
                  </a:lnTo>
                  <a:lnTo>
                    <a:pt x="621" y="107"/>
                  </a:lnTo>
                  <a:lnTo>
                    <a:pt x="623" y="107"/>
                  </a:lnTo>
                  <a:lnTo>
                    <a:pt x="624" y="102"/>
                  </a:lnTo>
                  <a:lnTo>
                    <a:pt x="625" y="102"/>
                  </a:lnTo>
                  <a:lnTo>
                    <a:pt x="626" y="100"/>
                  </a:lnTo>
                  <a:lnTo>
                    <a:pt x="627" y="110"/>
                  </a:lnTo>
                  <a:lnTo>
                    <a:pt x="628" y="99"/>
                  </a:lnTo>
                  <a:lnTo>
                    <a:pt x="630" y="104"/>
                  </a:lnTo>
                  <a:lnTo>
                    <a:pt x="631" y="101"/>
                  </a:lnTo>
                  <a:lnTo>
                    <a:pt x="632" y="102"/>
                  </a:lnTo>
                  <a:lnTo>
                    <a:pt x="633" y="100"/>
                  </a:lnTo>
                  <a:lnTo>
                    <a:pt x="634" y="110"/>
                  </a:lnTo>
                  <a:lnTo>
                    <a:pt x="635" y="105"/>
                  </a:lnTo>
                  <a:lnTo>
                    <a:pt x="637" y="104"/>
                  </a:lnTo>
                  <a:lnTo>
                    <a:pt x="638" y="102"/>
                  </a:lnTo>
                  <a:lnTo>
                    <a:pt x="639" y="105"/>
                  </a:lnTo>
                  <a:lnTo>
                    <a:pt x="640" y="104"/>
                  </a:lnTo>
                  <a:lnTo>
                    <a:pt x="641" y="110"/>
                  </a:lnTo>
                  <a:lnTo>
                    <a:pt x="642" y="105"/>
                  </a:lnTo>
                  <a:lnTo>
                    <a:pt x="644" y="104"/>
                  </a:lnTo>
                  <a:lnTo>
                    <a:pt x="645" y="109"/>
                  </a:lnTo>
                  <a:lnTo>
                    <a:pt x="646" y="97"/>
                  </a:lnTo>
                  <a:lnTo>
                    <a:pt x="647" y="101"/>
                  </a:lnTo>
                  <a:lnTo>
                    <a:pt x="648" y="107"/>
                  </a:lnTo>
                  <a:lnTo>
                    <a:pt x="649" y="99"/>
                  </a:lnTo>
                  <a:lnTo>
                    <a:pt x="651" y="105"/>
                  </a:lnTo>
                  <a:lnTo>
                    <a:pt x="652" y="97"/>
                  </a:lnTo>
                  <a:lnTo>
                    <a:pt x="653" y="105"/>
                  </a:lnTo>
                  <a:lnTo>
                    <a:pt x="654" y="101"/>
                  </a:lnTo>
                  <a:lnTo>
                    <a:pt x="655" y="101"/>
                  </a:lnTo>
                  <a:lnTo>
                    <a:pt x="656" y="103"/>
                  </a:lnTo>
                  <a:lnTo>
                    <a:pt x="657" y="99"/>
                  </a:lnTo>
                  <a:lnTo>
                    <a:pt x="659" y="101"/>
                  </a:lnTo>
                  <a:lnTo>
                    <a:pt x="660" y="98"/>
                  </a:lnTo>
                  <a:lnTo>
                    <a:pt x="661" y="102"/>
                  </a:lnTo>
                  <a:lnTo>
                    <a:pt x="662" y="109"/>
                  </a:lnTo>
                  <a:lnTo>
                    <a:pt x="663" y="104"/>
                  </a:lnTo>
                  <a:lnTo>
                    <a:pt x="664" y="95"/>
                  </a:lnTo>
                  <a:lnTo>
                    <a:pt x="665" y="105"/>
                  </a:lnTo>
                  <a:lnTo>
                    <a:pt x="667" y="95"/>
                  </a:lnTo>
                  <a:lnTo>
                    <a:pt x="668" y="109"/>
                  </a:lnTo>
                  <a:lnTo>
                    <a:pt x="669" y="102"/>
                  </a:lnTo>
                  <a:lnTo>
                    <a:pt x="670" y="95"/>
                  </a:lnTo>
                  <a:lnTo>
                    <a:pt x="671" y="102"/>
                  </a:lnTo>
                  <a:lnTo>
                    <a:pt x="672" y="98"/>
                  </a:lnTo>
                  <a:lnTo>
                    <a:pt x="674" y="112"/>
                  </a:lnTo>
                  <a:lnTo>
                    <a:pt x="675" y="108"/>
                  </a:lnTo>
                  <a:lnTo>
                    <a:pt x="676" y="109"/>
                  </a:lnTo>
                  <a:lnTo>
                    <a:pt x="677" y="98"/>
                  </a:lnTo>
                  <a:lnTo>
                    <a:pt x="678" y="106"/>
                  </a:lnTo>
                  <a:lnTo>
                    <a:pt x="679" y="105"/>
                  </a:lnTo>
                  <a:lnTo>
                    <a:pt x="681" y="103"/>
                  </a:lnTo>
                  <a:lnTo>
                    <a:pt x="682" y="103"/>
                  </a:lnTo>
                  <a:lnTo>
                    <a:pt x="683" y="103"/>
                  </a:lnTo>
                  <a:lnTo>
                    <a:pt x="684" y="96"/>
                  </a:lnTo>
                  <a:lnTo>
                    <a:pt x="685" y="102"/>
                  </a:lnTo>
                  <a:lnTo>
                    <a:pt x="687" y="98"/>
                  </a:lnTo>
                  <a:lnTo>
                    <a:pt x="688" y="108"/>
                  </a:lnTo>
                  <a:lnTo>
                    <a:pt x="689" y="98"/>
                  </a:lnTo>
                  <a:lnTo>
                    <a:pt x="690" y="103"/>
                  </a:lnTo>
                  <a:lnTo>
                    <a:pt x="691" y="97"/>
                  </a:lnTo>
                  <a:lnTo>
                    <a:pt x="692" y="104"/>
                  </a:lnTo>
                  <a:lnTo>
                    <a:pt x="693" y="106"/>
                  </a:lnTo>
                  <a:lnTo>
                    <a:pt x="695" y="106"/>
                  </a:lnTo>
                  <a:lnTo>
                    <a:pt x="696" y="106"/>
                  </a:lnTo>
                  <a:lnTo>
                    <a:pt x="697" y="103"/>
                  </a:lnTo>
                  <a:lnTo>
                    <a:pt x="698" y="108"/>
                  </a:lnTo>
                  <a:lnTo>
                    <a:pt x="699" y="110"/>
                  </a:lnTo>
                  <a:lnTo>
                    <a:pt x="700" y="100"/>
                  </a:lnTo>
                  <a:lnTo>
                    <a:pt x="701" y="100"/>
                  </a:lnTo>
                  <a:lnTo>
                    <a:pt x="703" y="99"/>
                  </a:lnTo>
                  <a:lnTo>
                    <a:pt x="704" y="104"/>
                  </a:lnTo>
                  <a:lnTo>
                    <a:pt x="705" y="94"/>
                  </a:lnTo>
                  <a:lnTo>
                    <a:pt x="706" y="102"/>
                  </a:lnTo>
                  <a:lnTo>
                    <a:pt x="707" y="107"/>
                  </a:lnTo>
                  <a:lnTo>
                    <a:pt x="708" y="91"/>
                  </a:lnTo>
                  <a:lnTo>
                    <a:pt x="710" y="105"/>
                  </a:lnTo>
                  <a:lnTo>
                    <a:pt x="711" y="99"/>
                  </a:lnTo>
                  <a:lnTo>
                    <a:pt x="712" y="102"/>
                  </a:lnTo>
                  <a:lnTo>
                    <a:pt x="713" y="95"/>
                  </a:lnTo>
                  <a:lnTo>
                    <a:pt x="714" y="100"/>
                  </a:lnTo>
                  <a:lnTo>
                    <a:pt x="715" y="105"/>
                  </a:lnTo>
                  <a:lnTo>
                    <a:pt x="717" y="109"/>
                  </a:lnTo>
                  <a:lnTo>
                    <a:pt x="718" y="100"/>
                  </a:lnTo>
                  <a:lnTo>
                    <a:pt x="719" y="103"/>
                  </a:lnTo>
                  <a:lnTo>
                    <a:pt x="720" y="104"/>
                  </a:lnTo>
                  <a:lnTo>
                    <a:pt x="721" y="111"/>
                  </a:lnTo>
                  <a:lnTo>
                    <a:pt x="722" y="102"/>
                  </a:lnTo>
                  <a:lnTo>
                    <a:pt x="724" y="113"/>
                  </a:lnTo>
                  <a:lnTo>
                    <a:pt x="725" y="109"/>
                  </a:lnTo>
                  <a:lnTo>
                    <a:pt x="726" y="112"/>
                  </a:lnTo>
                  <a:lnTo>
                    <a:pt x="727" y="105"/>
                  </a:lnTo>
                  <a:lnTo>
                    <a:pt x="728" y="104"/>
                  </a:lnTo>
                  <a:lnTo>
                    <a:pt x="729" y="110"/>
                  </a:lnTo>
                  <a:lnTo>
                    <a:pt x="731" y="111"/>
                  </a:lnTo>
                  <a:lnTo>
                    <a:pt x="732" y="106"/>
                  </a:lnTo>
                  <a:lnTo>
                    <a:pt x="733" y="100"/>
                  </a:lnTo>
                  <a:lnTo>
                    <a:pt x="734" y="95"/>
                  </a:lnTo>
                  <a:lnTo>
                    <a:pt x="735" y="102"/>
                  </a:lnTo>
                  <a:lnTo>
                    <a:pt x="736" y="95"/>
                  </a:lnTo>
                  <a:lnTo>
                    <a:pt x="737" y="100"/>
                  </a:lnTo>
                  <a:lnTo>
                    <a:pt x="739" y="106"/>
                  </a:lnTo>
                  <a:lnTo>
                    <a:pt x="740" y="101"/>
                  </a:lnTo>
                  <a:lnTo>
                    <a:pt x="741" y="98"/>
                  </a:lnTo>
                  <a:lnTo>
                    <a:pt x="742" y="106"/>
                  </a:lnTo>
                  <a:lnTo>
                    <a:pt x="743" y="102"/>
                  </a:lnTo>
                  <a:lnTo>
                    <a:pt x="744" y="103"/>
                  </a:lnTo>
                  <a:lnTo>
                    <a:pt x="746" y="92"/>
                  </a:lnTo>
                  <a:lnTo>
                    <a:pt x="747" y="101"/>
                  </a:lnTo>
                  <a:lnTo>
                    <a:pt x="748" y="101"/>
                  </a:lnTo>
                  <a:lnTo>
                    <a:pt x="749" y="99"/>
                  </a:lnTo>
                  <a:lnTo>
                    <a:pt x="750" y="98"/>
                  </a:lnTo>
                  <a:lnTo>
                    <a:pt x="751" y="99"/>
                  </a:lnTo>
                  <a:lnTo>
                    <a:pt x="752" y="101"/>
                  </a:lnTo>
                  <a:lnTo>
                    <a:pt x="754" y="104"/>
                  </a:lnTo>
                  <a:lnTo>
                    <a:pt x="755" y="103"/>
                  </a:lnTo>
                  <a:lnTo>
                    <a:pt x="756" y="108"/>
                  </a:lnTo>
                  <a:lnTo>
                    <a:pt x="757" y="99"/>
                  </a:lnTo>
                  <a:lnTo>
                    <a:pt x="758" y="96"/>
                  </a:lnTo>
                  <a:lnTo>
                    <a:pt x="759" y="112"/>
                  </a:lnTo>
                  <a:lnTo>
                    <a:pt x="761" y="111"/>
                  </a:lnTo>
                  <a:lnTo>
                    <a:pt x="762" y="96"/>
                  </a:lnTo>
                  <a:lnTo>
                    <a:pt x="763" y="104"/>
                  </a:lnTo>
                  <a:lnTo>
                    <a:pt x="764" y="105"/>
                  </a:lnTo>
                  <a:lnTo>
                    <a:pt x="765" y="107"/>
                  </a:lnTo>
                  <a:lnTo>
                    <a:pt x="766" y="100"/>
                  </a:lnTo>
                  <a:lnTo>
                    <a:pt x="768" y="99"/>
                  </a:lnTo>
                  <a:lnTo>
                    <a:pt x="769" y="103"/>
                  </a:lnTo>
                  <a:lnTo>
                    <a:pt x="770" y="109"/>
                  </a:lnTo>
                  <a:lnTo>
                    <a:pt x="771" y="100"/>
                  </a:lnTo>
                  <a:lnTo>
                    <a:pt x="772" y="98"/>
                  </a:lnTo>
                  <a:lnTo>
                    <a:pt x="773" y="100"/>
                  </a:lnTo>
                  <a:lnTo>
                    <a:pt x="775" y="104"/>
                  </a:lnTo>
                  <a:lnTo>
                    <a:pt x="776" y="88"/>
                  </a:lnTo>
                  <a:lnTo>
                    <a:pt x="777" y="100"/>
                  </a:lnTo>
                  <a:lnTo>
                    <a:pt x="778" y="106"/>
                  </a:lnTo>
                  <a:lnTo>
                    <a:pt x="779" y="100"/>
                  </a:lnTo>
                  <a:lnTo>
                    <a:pt x="780" y="98"/>
                  </a:lnTo>
                  <a:lnTo>
                    <a:pt x="782" y="97"/>
                  </a:lnTo>
                  <a:lnTo>
                    <a:pt x="783" y="98"/>
                  </a:lnTo>
                  <a:lnTo>
                    <a:pt x="784" y="104"/>
                  </a:lnTo>
                  <a:lnTo>
                    <a:pt x="785" y="100"/>
                  </a:lnTo>
                  <a:lnTo>
                    <a:pt x="786" y="101"/>
                  </a:lnTo>
                  <a:lnTo>
                    <a:pt x="787" y="103"/>
                  </a:lnTo>
                  <a:lnTo>
                    <a:pt x="788" y="102"/>
                  </a:lnTo>
                  <a:lnTo>
                    <a:pt x="790" y="98"/>
                  </a:lnTo>
                  <a:lnTo>
                    <a:pt x="791" y="94"/>
                  </a:lnTo>
                  <a:lnTo>
                    <a:pt x="792" y="95"/>
                  </a:lnTo>
                  <a:lnTo>
                    <a:pt x="793" y="100"/>
                  </a:lnTo>
                  <a:lnTo>
                    <a:pt x="794" y="100"/>
                  </a:lnTo>
                  <a:lnTo>
                    <a:pt x="795" y="95"/>
                  </a:lnTo>
                  <a:lnTo>
                    <a:pt x="797" y="100"/>
                  </a:lnTo>
                  <a:lnTo>
                    <a:pt x="798" y="99"/>
                  </a:lnTo>
                  <a:lnTo>
                    <a:pt x="799" y="102"/>
                  </a:lnTo>
                  <a:lnTo>
                    <a:pt x="800" y="103"/>
                  </a:lnTo>
                  <a:lnTo>
                    <a:pt x="801" y="106"/>
                  </a:lnTo>
                  <a:lnTo>
                    <a:pt x="802" y="106"/>
                  </a:lnTo>
                  <a:lnTo>
                    <a:pt x="804" y="105"/>
                  </a:lnTo>
                  <a:lnTo>
                    <a:pt x="805" y="104"/>
                  </a:lnTo>
                  <a:lnTo>
                    <a:pt x="806" y="110"/>
                  </a:lnTo>
                  <a:lnTo>
                    <a:pt x="807" y="96"/>
                  </a:lnTo>
                  <a:lnTo>
                    <a:pt x="808" y="106"/>
                  </a:lnTo>
                  <a:lnTo>
                    <a:pt x="809" y="103"/>
                  </a:lnTo>
                  <a:lnTo>
                    <a:pt x="811" y="106"/>
                  </a:lnTo>
                  <a:lnTo>
                    <a:pt x="812" y="102"/>
                  </a:lnTo>
                  <a:lnTo>
                    <a:pt x="813" y="92"/>
                  </a:lnTo>
                  <a:lnTo>
                    <a:pt x="814" y="95"/>
                  </a:lnTo>
                  <a:lnTo>
                    <a:pt x="815" y="103"/>
                  </a:lnTo>
                  <a:lnTo>
                    <a:pt x="816" y="102"/>
                  </a:lnTo>
                  <a:lnTo>
                    <a:pt x="818" y="112"/>
                  </a:lnTo>
                  <a:lnTo>
                    <a:pt x="819" y="110"/>
                  </a:lnTo>
                  <a:lnTo>
                    <a:pt x="820" y="110"/>
                  </a:lnTo>
                  <a:lnTo>
                    <a:pt x="821" y="104"/>
                  </a:lnTo>
                  <a:lnTo>
                    <a:pt x="822" y="92"/>
                  </a:lnTo>
                  <a:lnTo>
                    <a:pt x="823" y="108"/>
                  </a:lnTo>
                  <a:lnTo>
                    <a:pt x="824" y="98"/>
                  </a:lnTo>
                  <a:lnTo>
                    <a:pt x="826" y="104"/>
                  </a:lnTo>
                  <a:lnTo>
                    <a:pt x="827" y="104"/>
                  </a:lnTo>
                  <a:lnTo>
                    <a:pt x="828" y="107"/>
                  </a:lnTo>
                  <a:lnTo>
                    <a:pt x="829" y="91"/>
                  </a:lnTo>
                  <a:lnTo>
                    <a:pt x="830" y="107"/>
                  </a:lnTo>
                  <a:lnTo>
                    <a:pt x="831" y="104"/>
                  </a:lnTo>
                  <a:lnTo>
                    <a:pt x="832" y="100"/>
                  </a:lnTo>
                  <a:lnTo>
                    <a:pt x="834" y="103"/>
                  </a:lnTo>
                  <a:lnTo>
                    <a:pt x="835" y="104"/>
                  </a:lnTo>
                  <a:lnTo>
                    <a:pt x="836" y="105"/>
                  </a:lnTo>
                  <a:lnTo>
                    <a:pt x="837" y="108"/>
                  </a:lnTo>
                  <a:lnTo>
                    <a:pt x="838" y="105"/>
                  </a:lnTo>
                  <a:lnTo>
                    <a:pt x="839" y="104"/>
                  </a:lnTo>
                  <a:lnTo>
                    <a:pt x="841" y="105"/>
                  </a:lnTo>
                  <a:lnTo>
                    <a:pt x="842" y="106"/>
                  </a:lnTo>
                  <a:lnTo>
                    <a:pt x="843" y="106"/>
                  </a:lnTo>
                  <a:lnTo>
                    <a:pt x="844" y="100"/>
                  </a:lnTo>
                  <a:lnTo>
                    <a:pt x="845" y="101"/>
                  </a:lnTo>
                  <a:lnTo>
                    <a:pt x="846" y="99"/>
                  </a:lnTo>
                  <a:lnTo>
                    <a:pt x="848" y="108"/>
                  </a:lnTo>
                  <a:lnTo>
                    <a:pt x="849" y="108"/>
                  </a:lnTo>
                  <a:lnTo>
                    <a:pt x="850" y="108"/>
                  </a:lnTo>
                  <a:lnTo>
                    <a:pt x="851" y="102"/>
                  </a:lnTo>
                  <a:lnTo>
                    <a:pt x="852" y="106"/>
                  </a:lnTo>
                  <a:lnTo>
                    <a:pt x="853" y="108"/>
                  </a:lnTo>
                  <a:lnTo>
                    <a:pt x="855" y="100"/>
                  </a:lnTo>
                  <a:lnTo>
                    <a:pt x="856" y="93"/>
                  </a:lnTo>
                  <a:lnTo>
                    <a:pt x="857" y="109"/>
                  </a:lnTo>
                  <a:lnTo>
                    <a:pt x="858" y="112"/>
                  </a:lnTo>
                  <a:lnTo>
                    <a:pt x="859" y="93"/>
                  </a:lnTo>
                  <a:lnTo>
                    <a:pt x="860" y="102"/>
                  </a:lnTo>
                  <a:lnTo>
                    <a:pt x="862" y="103"/>
                  </a:lnTo>
                  <a:lnTo>
                    <a:pt x="863" y="103"/>
                  </a:lnTo>
                  <a:lnTo>
                    <a:pt x="864" y="110"/>
                  </a:lnTo>
                  <a:lnTo>
                    <a:pt x="865" y="104"/>
                  </a:lnTo>
                  <a:lnTo>
                    <a:pt x="866" y="96"/>
                  </a:lnTo>
                  <a:lnTo>
                    <a:pt x="867" y="109"/>
                  </a:lnTo>
                  <a:lnTo>
                    <a:pt x="868" y="106"/>
                  </a:lnTo>
                  <a:lnTo>
                    <a:pt x="870" y="104"/>
                  </a:lnTo>
                  <a:lnTo>
                    <a:pt x="871" y="87"/>
                  </a:lnTo>
                  <a:lnTo>
                    <a:pt x="872" y="101"/>
                  </a:lnTo>
                  <a:lnTo>
                    <a:pt x="873" y="87"/>
                  </a:lnTo>
                  <a:lnTo>
                    <a:pt x="874" y="92"/>
                  </a:lnTo>
                  <a:lnTo>
                    <a:pt x="875" y="111"/>
                  </a:lnTo>
                  <a:lnTo>
                    <a:pt x="877" y="98"/>
                  </a:lnTo>
                  <a:lnTo>
                    <a:pt x="878" y="106"/>
                  </a:lnTo>
                  <a:lnTo>
                    <a:pt x="879" y="111"/>
                  </a:lnTo>
                  <a:lnTo>
                    <a:pt x="880" y="102"/>
                  </a:lnTo>
                  <a:lnTo>
                    <a:pt x="881" y="105"/>
                  </a:lnTo>
                  <a:lnTo>
                    <a:pt x="882" y="104"/>
                  </a:lnTo>
                  <a:lnTo>
                    <a:pt x="883" y="102"/>
                  </a:lnTo>
                  <a:lnTo>
                    <a:pt x="885" y="109"/>
                  </a:lnTo>
                  <a:lnTo>
                    <a:pt x="886" y="98"/>
                  </a:lnTo>
                  <a:lnTo>
                    <a:pt x="887" y="102"/>
                  </a:lnTo>
                  <a:lnTo>
                    <a:pt x="888" y="105"/>
                  </a:lnTo>
                  <a:lnTo>
                    <a:pt x="889" y="108"/>
                  </a:lnTo>
                  <a:lnTo>
                    <a:pt x="891" y="101"/>
                  </a:lnTo>
                  <a:lnTo>
                    <a:pt x="892" y="103"/>
                  </a:lnTo>
                  <a:lnTo>
                    <a:pt x="893" y="102"/>
                  </a:lnTo>
                  <a:lnTo>
                    <a:pt x="894" y="104"/>
                  </a:lnTo>
                  <a:lnTo>
                    <a:pt x="895" y="105"/>
                  </a:lnTo>
                  <a:lnTo>
                    <a:pt x="896" y="107"/>
                  </a:lnTo>
                  <a:lnTo>
                    <a:pt x="898" y="104"/>
                  </a:lnTo>
                  <a:lnTo>
                    <a:pt x="899" y="105"/>
                  </a:lnTo>
                  <a:lnTo>
                    <a:pt x="900" y="95"/>
                  </a:lnTo>
                  <a:lnTo>
                    <a:pt x="901" y="100"/>
                  </a:lnTo>
                  <a:lnTo>
                    <a:pt x="902" y="107"/>
                  </a:lnTo>
                  <a:lnTo>
                    <a:pt x="903" y="103"/>
                  </a:lnTo>
                  <a:lnTo>
                    <a:pt x="905" y="98"/>
                  </a:lnTo>
                  <a:lnTo>
                    <a:pt x="906" y="112"/>
                  </a:lnTo>
                  <a:lnTo>
                    <a:pt x="907" y="99"/>
                  </a:lnTo>
                  <a:lnTo>
                    <a:pt x="908" y="104"/>
                  </a:lnTo>
                  <a:lnTo>
                    <a:pt x="909" y="104"/>
                  </a:lnTo>
                  <a:lnTo>
                    <a:pt x="910" y="101"/>
                  </a:lnTo>
                  <a:lnTo>
                    <a:pt x="911" y="105"/>
                  </a:lnTo>
                  <a:lnTo>
                    <a:pt x="913" y="101"/>
                  </a:lnTo>
                  <a:lnTo>
                    <a:pt x="914" y="104"/>
                  </a:lnTo>
                  <a:lnTo>
                    <a:pt x="915" y="104"/>
                  </a:lnTo>
                  <a:lnTo>
                    <a:pt x="916" y="104"/>
                  </a:lnTo>
                  <a:lnTo>
                    <a:pt x="917" y="110"/>
                  </a:lnTo>
                  <a:lnTo>
                    <a:pt x="918" y="102"/>
                  </a:lnTo>
                  <a:lnTo>
                    <a:pt x="919" y="94"/>
                  </a:lnTo>
                  <a:lnTo>
                    <a:pt x="921" y="98"/>
                  </a:lnTo>
                  <a:lnTo>
                    <a:pt x="922" y="106"/>
                  </a:lnTo>
                  <a:lnTo>
                    <a:pt x="923" y="114"/>
                  </a:lnTo>
                  <a:lnTo>
                    <a:pt x="924" y="104"/>
                  </a:lnTo>
                  <a:lnTo>
                    <a:pt x="925" y="107"/>
                  </a:lnTo>
                  <a:lnTo>
                    <a:pt x="926" y="103"/>
                  </a:lnTo>
                  <a:lnTo>
                    <a:pt x="928" y="104"/>
                  </a:lnTo>
                  <a:lnTo>
                    <a:pt x="929" y="103"/>
                  </a:lnTo>
                  <a:lnTo>
                    <a:pt x="930" y="108"/>
                  </a:lnTo>
                  <a:lnTo>
                    <a:pt x="931" y="112"/>
                  </a:lnTo>
                  <a:lnTo>
                    <a:pt x="932" y="108"/>
                  </a:lnTo>
                  <a:lnTo>
                    <a:pt x="933" y="100"/>
                  </a:lnTo>
                  <a:lnTo>
                    <a:pt x="935" y="105"/>
                  </a:lnTo>
                  <a:lnTo>
                    <a:pt x="936" y="103"/>
                  </a:lnTo>
                  <a:lnTo>
                    <a:pt x="937" y="103"/>
                  </a:lnTo>
                  <a:lnTo>
                    <a:pt x="938" y="106"/>
                  </a:lnTo>
                  <a:lnTo>
                    <a:pt x="939" y="100"/>
                  </a:lnTo>
                  <a:lnTo>
                    <a:pt x="940" y="107"/>
                  </a:lnTo>
                  <a:lnTo>
                    <a:pt x="942" y="100"/>
                  </a:lnTo>
                  <a:lnTo>
                    <a:pt x="943" y="98"/>
                  </a:lnTo>
                  <a:lnTo>
                    <a:pt x="944" y="92"/>
                  </a:lnTo>
                  <a:lnTo>
                    <a:pt x="945" y="106"/>
                  </a:lnTo>
                  <a:lnTo>
                    <a:pt x="946" y="100"/>
                  </a:lnTo>
                  <a:lnTo>
                    <a:pt x="947" y="107"/>
                  </a:lnTo>
                  <a:lnTo>
                    <a:pt x="949" y="98"/>
                  </a:lnTo>
                  <a:lnTo>
                    <a:pt x="950" y="102"/>
                  </a:lnTo>
                  <a:lnTo>
                    <a:pt x="951" y="98"/>
                  </a:lnTo>
                  <a:lnTo>
                    <a:pt x="952" y="105"/>
                  </a:lnTo>
                  <a:lnTo>
                    <a:pt x="953" y="106"/>
                  </a:lnTo>
                  <a:lnTo>
                    <a:pt x="954" y="110"/>
                  </a:lnTo>
                  <a:lnTo>
                    <a:pt x="955" y="102"/>
                  </a:lnTo>
                  <a:lnTo>
                    <a:pt x="957" y="109"/>
                  </a:lnTo>
                  <a:lnTo>
                    <a:pt x="958" y="104"/>
                  </a:lnTo>
                  <a:lnTo>
                    <a:pt x="959" y="95"/>
                  </a:lnTo>
                  <a:lnTo>
                    <a:pt x="960" y="95"/>
                  </a:lnTo>
                  <a:lnTo>
                    <a:pt x="961" y="110"/>
                  </a:lnTo>
                  <a:lnTo>
                    <a:pt x="962" y="102"/>
                  </a:lnTo>
                  <a:lnTo>
                    <a:pt x="963" y="99"/>
                  </a:lnTo>
                  <a:lnTo>
                    <a:pt x="965" y="109"/>
                  </a:lnTo>
                  <a:lnTo>
                    <a:pt x="966" y="110"/>
                  </a:lnTo>
                  <a:lnTo>
                    <a:pt x="967" y="108"/>
                  </a:lnTo>
                  <a:lnTo>
                    <a:pt x="968" y="100"/>
                  </a:lnTo>
                  <a:lnTo>
                    <a:pt x="969" y="102"/>
                  </a:lnTo>
                  <a:lnTo>
                    <a:pt x="970" y="104"/>
                  </a:lnTo>
                  <a:lnTo>
                    <a:pt x="972" y="104"/>
                  </a:lnTo>
                  <a:lnTo>
                    <a:pt x="973" y="108"/>
                  </a:lnTo>
                  <a:lnTo>
                    <a:pt x="974" y="112"/>
                  </a:lnTo>
                  <a:lnTo>
                    <a:pt x="975" y="110"/>
                  </a:lnTo>
                  <a:lnTo>
                    <a:pt x="976" y="109"/>
                  </a:lnTo>
                  <a:lnTo>
                    <a:pt x="978" y="112"/>
                  </a:lnTo>
                  <a:lnTo>
                    <a:pt x="979" y="93"/>
                  </a:lnTo>
                  <a:lnTo>
                    <a:pt x="980" y="111"/>
                  </a:lnTo>
                  <a:lnTo>
                    <a:pt x="981" y="104"/>
                  </a:lnTo>
                  <a:lnTo>
                    <a:pt x="982" y="103"/>
                  </a:lnTo>
                  <a:lnTo>
                    <a:pt x="983" y="102"/>
                  </a:lnTo>
                  <a:lnTo>
                    <a:pt x="985" y="106"/>
                  </a:lnTo>
                  <a:lnTo>
                    <a:pt x="986" y="108"/>
                  </a:lnTo>
                  <a:lnTo>
                    <a:pt x="987" y="105"/>
                  </a:lnTo>
                  <a:lnTo>
                    <a:pt x="988" y="102"/>
                  </a:lnTo>
                  <a:lnTo>
                    <a:pt x="989" y="99"/>
                  </a:lnTo>
                  <a:lnTo>
                    <a:pt x="990" y="104"/>
                  </a:lnTo>
                  <a:lnTo>
                    <a:pt x="991" y="99"/>
                  </a:lnTo>
                  <a:lnTo>
                    <a:pt x="993" y="108"/>
                  </a:lnTo>
                  <a:lnTo>
                    <a:pt x="994" y="111"/>
                  </a:lnTo>
                  <a:lnTo>
                    <a:pt x="995" y="110"/>
                  </a:lnTo>
                  <a:lnTo>
                    <a:pt x="996" y="101"/>
                  </a:lnTo>
                  <a:lnTo>
                    <a:pt x="997" y="111"/>
                  </a:lnTo>
                  <a:lnTo>
                    <a:pt x="998" y="110"/>
                  </a:lnTo>
                  <a:lnTo>
                    <a:pt x="1000" y="100"/>
                  </a:lnTo>
                  <a:lnTo>
                    <a:pt x="1001" y="110"/>
                  </a:lnTo>
                  <a:lnTo>
                    <a:pt x="1002" y="97"/>
                  </a:lnTo>
                  <a:lnTo>
                    <a:pt x="1003" y="103"/>
                  </a:lnTo>
                  <a:lnTo>
                    <a:pt x="1004" y="108"/>
                  </a:lnTo>
                  <a:lnTo>
                    <a:pt x="1005" y="98"/>
                  </a:lnTo>
                  <a:lnTo>
                    <a:pt x="1006" y="108"/>
                  </a:lnTo>
                  <a:lnTo>
                    <a:pt x="1008" y="102"/>
                  </a:lnTo>
                  <a:lnTo>
                    <a:pt x="1009" y="94"/>
                  </a:lnTo>
                  <a:lnTo>
                    <a:pt x="1010" y="111"/>
                  </a:lnTo>
                  <a:lnTo>
                    <a:pt x="1011" y="106"/>
                  </a:lnTo>
                  <a:lnTo>
                    <a:pt x="1012" y="100"/>
                  </a:lnTo>
                  <a:lnTo>
                    <a:pt x="1013" y="110"/>
                  </a:lnTo>
                  <a:lnTo>
                    <a:pt x="1015" y="104"/>
                  </a:lnTo>
                  <a:lnTo>
                    <a:pt x="1016" y="110"/>
                  </a:lnTo>
                  <a:lnTo>
                    <a:pt x="1017" y="98"/>
                  </a:lnTo>
                  <a:lnTo>
                    <a:pt x="1018" y="102"/>
                  </a:lnTo>
                  <a:lnTo>
                    <a:pt x="1019" y="96"/>
                  </a:lnTo>
                  <a:lnTo>
                    <a:pt x="1020" y="112"/>
                  </a:lnTo>
                  <a:lnTo>
                    <a:pt x="1022" y="103"/>
                  </a:lnTo>
                  <a:lnTo>
                    <a:pt x="1023" y="104"/>
                  </a:lnTo>
                  <a:lnTo>
                    <a:pt x="1024" y="96"/>
                  </a:lnTo>
                  <a:lnTo>
                    <a:pt x="1025" y="104"/>
                  </a:lnTo>
                  <a:lnTo>
                    <a:pt x="1026" y="93"/>
                  </a:lnTo>
                  <a:lnTo>
                    <a:pt x="1027" y="113"/>
                  </a:lnTo>
                  <a:lnTo>
                    <a:pt x="1029" y="103"/>
                  </a:lnTo>
                  <a:lnTo>
                    <a:pt x="1030" y="98"/>
                  </a:lnTo>
                  <a:lnTo>
                    <a:pt x="1031" y="104"/>
                  </a:lnTo>
                  <a:lnTo>
                    <a:pt x="1032" y="107"/>
                  </a:lnTo>
                  <a:lnTo>
                    <a:pt x="1033" y="103"/>
                  </a:lnTo>
                  <a:lnTo>
                    <a:pt x="1034" y="111"/>
                  </a:lnTo>
                  <a:lnTo>
                    <a:pt x="1036" y="111"/>
                  </a:lnTo>
                  <a:lnTo>
                    <a:pt x="1037" y="107"/>
                  </a:lnTo>
                  <a:lnTo>
                    <a:pt x="1038" y="106"/>
                  </a:lnTo>
                  <a:lnTo>
                    <a:pt x="1039" y="102"/>
                  </a:lnTo>
                  <a:lnTo>
                    <a:pt x="1040" y="104"/>
                  </a:lnTo>
                  <a:lnTo>
                    <a:pt x="1041" y="103"/>
                  </a:lnTo>
                  <a:lnTo>
                    <a:pt x="1042" y="114"/>
                  </a:lnTo>
                  <a:lnTo>
                    <a:pt x="1044" y="97"/>
                  </a:lnTo>
                  <a:lnTo>
                    <a:pt x="1045" y="112"/>
                  </a:lnTo>
                  <a:lnTo>
                    <a:pt x="1046" y="96"/>
                  </a:lnTo>
                  <a:lnTo>
                    <a:pt x="1047" y="109"/>
                  </a:lnTo>
                  <a:lnTo>
                    <a:pt x="1048" y="106"/>
                  </a:lnTo>
                  <a:lnTo>
                    <a:pt x="1049" y="108"/>
                  </a:lnTo>
                  <a:lnTo>
                    <a:pt x="1050" y="97"/>
                  </a:lnTo>
                  <a:lnTo>
                    <a:pt x="1052" y="102"/>
                  </a:lnTo>
                  <a:lnTo>
                    <a:pt x="1053" y="102"/>
                  </a:lnTo>
                  <a:lnTo>
                    <a:pt x="1054" y="100"/>
                  </a:lnTo>
                  <a:lnTo>
                    <a:pt x="1055" y="100"/>
                  </a:lnTo>
                  <a:lnTo>
                    <a:pt x="1056" y="101"/>
                  </a:lnTo>
                  <a:lnTo>
                    <a:pt x="1057" y="104"/>
                  </a:lnTo>
                  <a:lnTo>
                    <a:pt x="1059" y="104"/>
                  </a:lnTo>
                  <a:lnTo>
                    <a:pt x="1060" y="112"/>
                  </a:lnTo>
                  <a:lnTo>
                    <a:pt x="1061" y="114"/>
                  </a:lnTo>
                  <a:lnTo>
                    <a:pt x="1062" y="104"/>
                  </a:lnTo>
                  <a:lnTo>
                    <a:pt x="1063" y="116"/>
                  </a:lnTo>
                  <a:lnTo>
                    <a:pt x="1064" y="106"/>
                  </a:lnTo>
                  <a:lnTo>
                    <a:pt x="1066" y="101"/>
                  </a:lnTo>
                  <a:lnTo>
                    <a:pt x="1067" y="103"/>
                  </a:lnTo>
                  <a:lnTo>
                    <a:pt x="1068" y="108"/>
                  </a:lnTo>
                  <a:lnTo>
                    <a:pt x="1069" y="110"/>
                  </a:lnTo>
                  <a:lnTo>
                    <a:pt x="1070" y="112"/>
                  </a:lnTo>
                  <a:lnTo>
                    <a:pt x="1072" y="102"/>
                  </a:lnTo>
                  <a:lnTo>
                    <a:pt x="1073" y="109"/>
                  </a:lnTo>
                  <a:lnTo>
                    <a:pt x="1074" y="97"/>
                  </a:lnTo>
                  <a:lnTo>
                    <a:pt x="1075" y="106"/>
                  </a:lnTo>
                  <a:lnTo>
                    <a:pt x="1076" y="102"/>
                  </a:lnTo>
                  <a:lnTo>
                    <a:pt x="1077" y="98"/>
                  </a:lnTo>
                  <a:lnTo>
                    <a:pt x="1078" y="101"/>
                  </a:lnTo>
                  <a:lnTo>
                    <a:pt x="1080" y="108"/>
                  </a:lnTo>
                  <a:lnTo>
                    <a:pt x="1081" y="100"/>
                  </a:lnTo>
                  <a:lnTo>
                    <a:pt x="1082" y="100"/>
                  </a:lnTo>
                  <a:lnTo>
                    <a:pt x="1083" y="98"/>
                  </a:lnTo>
                  <a:lnTo>
                    <a:pt x="1084" y="95"/>
                  </a:lnTo>
                  <a:lnTo>
                    <a:pt x="1085" y="107"/>
                  </a:lnTo>
                  <a:lnTo>
                    <a:pt x="1086" y="91"/>
                  </a:lnTo>
                  <a:lnTo>
                    <a:pt x="1088" y="108"/>
                  </a:lnTo>
                  <a:lnTo>
                    <a:pt x="1089" y="104"/>
                  </a:lnTo>
                  <a:lnTo>
                    <a:pt x="1090" y="104"/>
                  </a:lnTo>
                  <a:lnTo>
                    <a:pt x="1091" y="98"/>
                  </a:lnTo>
                  <a:lnTo>
                    <a:pt x="1092" y="104"/>
                  </a:lnTo>
                  <a:lnTo>
                    <a:pt x="1093" y="97"/>
                  </a:lnTo>
                  <a:lnTo>
                    <a:pt x="1095" y="103"/>
                  </a:lnTo>
                  <a:lnTo>
                    <a:pt x="1096" y="95"/>
                  </a:lnTo>
                  <a:lnTo>
                    <a:pt x="1097" y="111"/>
                  </a:lnTo>
                  <a:lnTo>
                    <a:pt x="1098" y="100"/>
                  </a:lnTo>
                  <a:lnTo>
                    <a:pt x="1099" y="101"/>
                  </a:lnTo>
                  <a:lnTo>
                    <a:pt x="1100" y="104"/>
                  </a:lnTo>
                  <a:lnTo>
                    <a:pt x="1102" y="104"/>
                  </a:lnTo>
                  <a:lnTo>
                    <a:pt x="1103" y="102"/>
                  </a:lnTo>
                  <a:lnTo>
                    <a:pt x="1104" y="107"/>
                  </a:lnTo>
                  <a:lnTo>
                    <a:pt x="1105" y="103"/>
                  </a:lnTo>
                  <a:lnTo>
                    <a:pt x="1106" y="106"/>
                  </a:lnTo>
                  <a:lnTo>
                    <a:pt x="1107" y="100"/>
                  </a:lnTo>
                  <a:lnTo>
                    <a:pt x="1109" y="99"/>
                  </a:lnTo>
                  <a:lnTo>
                    <a:pt x="1110" y="96"/>
                  </a:lnTo>
                  <a:lnTo>
                    <a:pt x="1111" y="108"/>
                  </a:lnTo>
                  <a:lnTo>
                    <a:pt x="1112" y="101"/>
                  </a:lnTo>
                  <a:lnTo>
                    <a:pt x="1113" y="103"/>
                  </a:lnTo>
                  <a:lnTo>
                    <a:pt x="1114" y="105"/>
                  </a:lnTo>
                  <a:lnTo>
                    <a:pt x="1116" y="106"/>
                  </a:lnTo>
                  <a:lnTo>
                    <a:pt x="1117" y="104"/>
                  </a:lnTo>
                  <a:lnTo>
                    <a:pt x="1118" y="99"/>
                  </a:lnTo>
                  <a:lnTo>
                    <a:pt x="1119" y="103"/>
                  </a:lnTo>
                  <a:lnTo>
                    <a:pt x="1120" y="104"/>
                  </a:lnTo>
                  <a:lnTo>
                    <a:pt x="1121" y="105"/>
                  </a:lnTo>
                  <a:lnTo>
                    <a:pt x="1123" y="102"/>
                  </a:lnTo>
                  <a:lnTo>
                    <a:pt x="1124" y="107"/>
                  </a:lnTo>
                  <a:lnTo>
                    <a:pt x="1125" y="107"/>
                  </a:lnTo>
                  <a:lnTo>
                    <a:pt x="1126" y="108"/>
                  </a:lnTo>
                  <a:lnTo>
                    <a:pt x="1127" y="108"/>
                  </a:lnTo>
                  <a:lnTo>
                    <a:pt x="1128" y="109"/>
                  </a:lnTo>
                  <a:lnTo>
                    <a:pt x="1129" y="104"/>
                  </a:lnTo>
                  <a:lnTo>
                    <a:pt x="1131" y="113"/>
                  </a:lnTo>
                  <a:lnTo>
                    <a:pt x="1132" y="104"/>
                  </a:lnTo>
                  <a:lnTo>
                    <a:pt x="1133" y="114"/>
                  </a:lnTo>
                  <a:lnTo>
                    <a:pt x="1134" y="103"/>
                  </a:lnTo>
                  <a:lnTo>
                    <a:pt x="1135" y="104"/>
                  </a:lnTo>
                  <a:lnTo>
                    <a:pt x="1136" y="103"/>
                  </a:lnTo>
                  <a:lnTo>
                    <a:pt x="1137" y="100"/>
                  </a:lnTo>
                  <a:lnTo>
                    <a:pt x="1139" y="102"/>
                  </a:lnTo>
                  <a:lnTo>
                    <a:pt x="1140" y="100"/>
                  </a:lnTo>
                  <a:lnTo>
                    <a:pt x="1141" y="105"/>
                  </a:lnTo>
                  <a:lnTo>
                    <a:pt x="1142" y="111"/>
                  </a:lnTo>
                  <a:lnTo>
                    <a:pt x="1143" y="99"/>
                  </a:lnTo>
                  <a:lnTo>
                    <a:pt x="1144" y="101"/>
                  </a:lnTo>
                  <a:lnTo>
                    <a:pt x="1146" y="100"/>
                  </a:lnTo>
                  <a:lnTo>
                    <a:pt x="1147" y="98"/>
                  </a:lnTo>
                  <a:lnTo>
                    <a:pt x="1148" y="102"/>
                  </a:lnTo>
                  <a:lnTo>
                    <a:pt x="1149" y="102"/>
                  </a:lnTo>
                  <a:lnTo>
                    <a:pt x="1150" y="108"/>
                  </a:lnTo>
                  <a:lnTo>
                    <a:pt x="1151" y="112"/>
                  </a:lnTo>
                  <a:lnTo>
                    <a:pt x="1153" y="112"/>
                  </a:lnTo>
                  <a:lnTo>
                    <a:pt x="1154" y="101"/>
                  </a:lnTo>
                  <a:lnTo>
                    <a:pt x="1155" y="102"/>
                  </a:lnTo>
                  <a:lnTo>
                    <a:pt x="1156" y="101"/>
                  </a:lnTo>
                  <a:lnTo>
                    <a:pt x="1157" y="94"/>
                  </a:lnTo>
                  <a:lnTo>
                    <a:pt x="1159" y="99"/>
                  </a:lnTo>
                  <a:lnTo>
                    <a:pt x="1160" y="104"/>
                  </a:lnTo>
                  <a:lnTo>
                    <a:pt x="1161" y="107"/>
                  </a:lnTo>
                  <a:lnTo>
                    <a:pt x="1162" y="114"/>
                  </a:lnTo>
                  <a:lnTo>
                    <a:pt x="1163" y="97"/>
                  </a:lnTo>
                  <a:lnTo>
                    <a:pt x="1164" y="108"/>
                  </a:lnTo>
                  <a:lnTo>
                    <a:pt x="1165" y="109"/>
                  </a:lnTo>
                  <a:lnTo>
                    <a:pt x="1167" y="104"/>
                  </a:lnTo>
                  <a:lnTo>
                    <a:pt x="1168" y="101"/>
                  </a:lnTo>
                  <a:lnTo>
                    <a:pt x="1169" y="107"/>
                  </a:lnTo>
                  <a:lnTo>
                    <a:pt x="1170" y="106"/>
                  </a:lnTo>
                  <a:lnTo>
                    <a:pt x="1171" y="102"/>
                  </a:lnTo>
                  <a:lnTo>
                    <a:pt x="1172" y="102"/>
                  </a:lnTo>
                  <a:lnTo>
                    <a:pt x="1173" y="104"/>
                  </a:lnTo>
                  <a:lnTo>
                    <a:pt x="1175" y="112"/>
                  </a:lnTo>
                  <a:lnTo>
                    <a:pt x="1176" y="95"/>
                  </a:lnTo>
                  <a:lnTo>
                    <a:pt x="1177" y="107"/>
                  </a:lnTo>
                  <a:lnTo>
                    <a:pt x="1178" y="102"/>
                  </a:lnTo>
                  <a:lnTo>
                    <a:pt x="1179" y="101"/>
                  </a:lnTo>
                  <a:lnTo>
                    <a:pt x="1180" y="107"/>
                  </a:lnTo>
                  <a:lnTo>
                    <a:pt x="1182" y="103"/>
                  </a:lnTo>
                  <a:lnTo>
                    <a:pt x="1183" y="95"/>
                  </a:lnTo>
                  <a:lnTo>
                    <a:pt x="1184" y="101"/>
                  </a:lnTo>
                  <a:lnTo>
                    <a:pt x="1185" y="95"/>
                  </a:lnTo>
                  <a:lnTo>
                    <a:pt x="1186" y="108"/>
                  </a:lnTo>
                  <a:lnTo>
                    <a:pt x="1187" y="106"/>
                  </a:lnTo>
                  <a:lnTo>
                    <a:pt x="1189" y="104"/>
                  </a:lnTo>
                  <a:lnTo>
                    <a:pt x="1190" y="101"/>
                  </a:lnTo>
                  <a:lnTo>
                    <a:pt x="1191" y="111"/>
                  </a:lnTo>
                  <a:lnTo>
                    <a:pt x="1192" y="112"/>
                  </a:lnTo>
                  <a:lnTo>
                    <a:pt x="1193" y="108"/>
                  </a:lnTo>
                  <a:lnTo>
                    <a:pt x="1194" y="106"/>
                  </a:lnTo>
                  <a:lnTo>
                    <a:pt x="1196" y="105"/>
                  </a:lnTo>
                  <a:lnTo>
                    <a:pt x="1197" y="102"/>
                  </a:lnTo>
                  <a:lnTo>
                    <a:pt x="1198" y="90"/>
                  </a:lnTo>
                  <a:lnTo>
                    <a:pt x="1199" y="100"/>
                  </a:lnTo>
                  <a:lnTo>
                    <a:pt x="1200" y="109"/>
                  </a:lnTo>
                  <a:lnTo>
                    <a:pt x="1201" y="98"/>
                  </a:lnTo>
                  <a:lnTo>
                    <a:pt x="1203" y="102"/>
                  </a:lnTo>
                  <a:lnTo>
                    <a:pt x="1204" y="100"/>
                  </a:lnTo>
                  <a:lnTo>
                    <a:pt x="1205" y="110"/>
                  </a:lnTo>
                  <a:lnTo>
                    <a:pt x="1206" y="111"/>
                  </a:lnTo>
                  <a:lnTo>
                    <a:pt x="1207" y="105"/>
                  </a:lnTo>
                  <a:lnTo>
                    <a:pt x="1208" y="104"/>
                  </a:lnTo>
                  <a:lnTo>
                    <a:pt x="1209" y="107"/>
                  </a:lnTo>
                  <a:lnTo>
                    <a:pt x="1211" y="97"/>
                  </a:lnTo>
                  <a:lnTo>
                    <a:pt x="1212" y="98"/>
                  </a:lnTo>
                  <a:lnTo>
                    <a:pt x="1213" y="94"/>
                  </a:lnTo>
                  <a:lnTo>
                    <a:pt x="1214" y="100"/>
                  </a:lnTo>
                  <a:lnTo>
                    <a:pt x="1215" y="102"/>
                  </a:lnTo>
                  <a:lnTo>
                    <a:pt x="1216" y="104"/>
                  </a:lnTo>
                  <a:lnTo>
                    <a:pt x="1218" y="95"/>
                  </a:lnTo>
                  <a:lnTo>
                    <a:pt x="1219" y="88"/>
                  </a:lnTo>
                  <a:lnTo>
                    <a:pt x="1220" y="73"/>
                  </a:lnTo>
                  <a:lnTo>
                    <a:pt x="1221" y="81"/>
                  </a:lnTo>
                  <a:lnTo>
                    <a:pt x="1222" y="85"/>
                  </a:lnTo>
                  <a:lnTo>
                    <a:pt x="1223" y="92"/>
                  </a:lnTo>
                  <a:lnTo>
                    <a:pt x="1224" y="97"/>
                  </a:lnTo>
                  <a:lnTo>
                    <a:pt x="1226" y="76"/>
                  </a:lnTo>
                  <a:lnTo>
                    <a:pt x="1227" y="91"/>
                  </a:lnTo>
                  <a:lnTo>
                    <a:pt x="1228" y="95"/>
                  </a:lnTo>
                  <a:lnTo>
                    <a:pt x="1229" y="93"/>
                  </a:lnTo>
                  <a:lnTo>
                    <a:pt x="1230" y="107"/>
                  </a:lnTo>
                  <a:lnTo>
                    <a:pt x="1231" y="96"/>
                  </a:lnTo>
                  <a:lnTo>
                    <a:pt x="1233" y="98"/>
                  </a:lnTo>
                  <a:lnTo>
                    <a:pt x="1234" y="95"/>
                  </a:lnTo>
                  <a:lnTo>
                    <a:pt x="1235" y="97"/>
                  </a:lnTo>
                  <a:lnTo>
                    <a:pt x="1236" y="97"/>
                  </a:lnTo>
                  <a:lnTo>
                    <a:pt x="1237" y="105"/>
                  </a:lnTo>
                  <a:lnTo>
                    <a:pt x="1238" y="111"/>
                  </a:lnTo>
                  <a:lnTo>
                    <a:pt x="1240" y="98"/>
                  </a:lnTo>
                  <a:lnTo>
                    <a:pt x="1241" y="108"/>
                  </a:lnTo>
                  <a:lnTo>
                    <a:pt x="1242" y="99"/>
                  </a:lnTo>
                  <a:lnTo>
                    <a:pt x="1243" y="110"/>
                  </a:lnTo>
                  <a:lnTo>
                    <a:pt x="1244" y="102"/>
                  </a:lnTo>
                  <a:lnTo>
                    <a:pt x="1245" y="105"/>
                  </a:lnTo>
                  <a:lnTo>
                    <a:pt x="1247" y="106"/>
                  </a:lnTo>
                  <a:lnTo>
                    <a:pt x="1248" y="109"/>
                  </a:lnTo>
                  <a:lnTo>
                    <a:pt x="1249" y="101"/>
                  </a:lnTo>
                  <a:lnTo>
                    <a:pt x="1250" y="104"/>
                  </a:lnTo>
                  <a:lnTo>
                    <a:pt x="1251" y="109"/>
                  </a:lnTo>
                  <a:lnTo>
                    <a:pt x="1252" y="104"/>
                  </a:lnTo>
                  <a:lnTo>
                    <a:pt x="1254" y="103"/>
                  </a:lnTo>
                  <a:lnTo>
                    <a:pt x="1255" y="106"/>
                  </a:lnTo>
                  <a:lnTo>
                    <a:pt x="1256" y="106"/>
                  </a:lnTo>
                  <a:lnTo>
                    <a:pt x="1257" y="106"/>
                  </a:lnTo>
                  <a:lnTo>
                    <a:pt x="1258" y="101"/>
                  </a:lnTo>
                  <a:lnTo>
                    <a:pt x="1259" y="99"/>
                  </a:lnTo>
                  <a:lnTo>
                    <a:pt x="1260" y="104"/>
                  </a:lnTo>
                  <a:lnTo>
                    <a:pt x="1262" y="108"/>
                  </a:lnTo>
                  <a:lnTo>
                    <a:pt x="1263" y="102"/>
                  </a:lnTo>
                  <a:lnTo>
                    <a:pt x="1264" y="102"/>
                  </a:lnTo>
                  <a:lnTo>
                    <a:pt x="1265" y="113"/>
                  </a:lnTo>
                  <a:lnTo>
                    <a:pt x="1266" y="107"/>
                  </a:lnTo>
                  <a:lnTo>
                    <a:pt x="1267" y="108"/>
                  </a:lnTo>
                  <a:lnTo>
                    <a:pt x="1269" y="99"/>
                  </a:lnTo>
                  <a:lnTo>
                    <a:pt x="1270" y="98"/>
                  </a:lnTo>
                  <a:lnTo>
                    <a:pt x="1271" y="102"/>
                  </a:lnTo>
                  <a:lnTo>
                    <a:pt x="1272" y="103"/>
                  </a:lnTo>
                  <a:lnTo>
                    <a:pt x="1273" y="98"/>
                  </a:lnTo>
                  <a:lnTo>
                    <a:pt x="1274" y="108"/>
                  </a:lnTo>
                  <a:lnTo>
                    <a:pt x="1276" y="109"/>
                  </a:lnTo>
                  <a:lnTo>
                    <a:pt x="1277" y="111"/>
                  </a:lnTo>
                  <a:lnTo>
                    <a:pt x="1278" y="109"/>
                  </a:lnTo>
                  <a:lnTo>
                    <a:pt x="1279" y="106"/>
                  </a:lnTo>
                  <a:lnTo>
                    <a:pt x="1280" y="105"/>
                  </a:lnTo>
                  <a:lnTo>
                    <a:pt x="1281" y="103"/>
                  </a:lnTo>
                  <a:lnTo>
                    <a:pt x="1283" y="98"/>
                  </a:lnTo>
                  <a:lnTo>
                    <a:pt x="1284" y="106"/>
                  </a:lnTo>
                  <a:lnTo>
                    <a:pt x="1285" y="102"/>
                  </a:lnTo>
                  <a:lnTo>
                    <a:pt x="1286" y="101"/>
                  </a:lnTo>
                  <a:lnTo>
                    <a:pt x="1287" y="98"/>
                  </a:lnTo>
                  <a:lnTo>
                    <a:pt x="1288" y="100"/>
                  </a:lnTo>
                  <a:lnTo>
                    <a:pt x="1290" y="108"/>
                  </a:lnTo>
                  <a:lnTo>
                    <a:pt x="1291" y="104"/>
                  </a:lnTo>
                  <a:lnTo>
                    <a:pt x="1292" y="104"/>
                  </a:lnTo>
                  <a:lnTo>
                    <a:pt x="1293" y="100"/>
                  </a:lnTo>
                  <a:lnTo>
                    <a:pt x="1294" y="104"/>
                  </a:lnTo>
                  <a:lnTo>
                    <a:pt x="1295" y="108"/>
                  </a:lnTo>
                  <a:lnTo>
                    <a:pt x="1296" y="106"/>
                  </a:lnTo>
                  <a:lnTo>
                    <a:pt x="1298" y="104"/>
                  </a:lnTo>
                  <a:lnTo>
                    <a:pt x="1299" y="106"/>
                  </a:lnTo>
                  <a:lnTo>
                    <a:pt x="1300" y="98"/>
                  </a:lnTo>
                  <a:lnTo>
                    <a:pt x="1301" y="104"/>
                  </a:lnTo>
                  <a:lnTo>
                    <a:pt x="1302" y="100"/>
                  </a:lnTo>
                  <a:lnTo>
                    <a:pt x="1303" y="115"/>
                  </a:lnTo>
                  <a:lnTo>
                    <a:pt x="1304" y="102"/>
                  </a:lnTo>
                  <a:lnTo>
                    <a:pt x="1306" y="111"/>
                  </a:lnTo>
                  <a:lnTo>
                    <a:pt x="1307" y="102"/>
                  </a:lnTo>
                  <a:lnTo>
                    <a:pt x="1308" y="109"/>
                  </a:lnTo>
                  <a:lnTo>
                    <a:pt x="1309" y="105"/>
                  </a:lnTo>
                  <a:lnTo>
                    <a:pt x="1310" y="102"/>
                  </a:lnTo>
                  <a:lnTo>
                    <a:pt x="1311" y="100"/>
                  </a:lnTo>
                  <a:lnTo>
                    <a:pt x="1313" y="106"/>
                  </a:lnTo>
                  <a:lnTo>
                    <a:pt x="1314" y="108"/>
                  </a:lnTo>
                  <a:lnTo>
                    <a:pt x="1315" y="105"/>
                  </a:lnTo>
                  <a:lnTo>
                    <a:pt x="1316" y="99"/>
                  </a:lnTo>
                  <a:lnTo>
                    <a:pt x="1317" y="103"/>
                  </a:lnTo>
                  <a:lnTo>
                    <a:pt x="1318" y="104"/>
                  </a:lnTo>
                  <a:lnTo>
                    <a:pt x="1320" y="104"/>
                  </a:lnTo>
                  <a:lnTo>
                    <a:pt x="1321" y="100"/>
                  </a:lnTo>
                  <a:lnTo>
                    <a:pt x="1322" y="102"/>
                  </a:lnTo>
                  <a:lnTo>
                    <a:pt x="1323" y="109"/>
                  </a:lnTo>
                  <a:lnTo>
                    <a:pt x="1324" y="100"/>
                  </a:lnTo>
                  <a:lnTo>
                    <a:pt x="1325" y="100"/>
                  </a:lnTo>
                  <a:lnTo>
                    <a:pt x="1327" y="108"/>
                  </a:lnTo>
                  <a:lnTo>
                    <a:pt x="1328" y="102"/>
                  </a:lnTo>
                  <a:lnTo>
                    <a:pt x="1329" y="103"/>
                  </a:lnTo>
                  <a:lnTo>
                    <a:pt x="1330" y="101"/>
                  </a:lnTo>
                  <a:lnTo>
                    <a:pt x="1331" y="104"/>
                  </a:lnTo>
                  <a:lnTo>
                    <a:pt x="1332" y="99"/>
                  </a:lnTo>
                  <a:lnTo>
                    <a:pt x="1334" y="98"/>
                  </a:lnTo>
                  <a:lnTo>
                    <a:pt x="1335" y="102"/>
                  </a:lnTo>
                  <a:lnTo>
                    <a:pt x="1336" y="99"/>
                  </a:lnTo>
                  <a:lnTo>
                    <a:pt x="1337" y="110"/>
                  </a:lnTo>
                  <a:lnTo>
                    <a:pt x="1338" y="103"/>
                  </a:lnTo>
                  <a:lnTo>
                    <a:pt x="1339" y="103"/>
                  </a:lnTo>
                  <a:lnTo>
                    <a:pt x="1341" y="108"/>
                  </a:lnTo>
                  <a:lnTo>
                    <a:pt x="1342" y="108"/>
                  </a:lnTo>
                  <a:lnTo>
                    <a:pt x="1343" y="107"/>
                  </a:lnTo>
                  <a:lnTo>
                    <a:pt x="1344" y="96"/>
                  </a:lnTo>
                  <a:lnTo>
                    <a:pt x="1345" y="100"/>
                  </a:lnTo>
                  <a:lnTo>
                    <a:pt x="1346" y="98"/>
                  </a:lnTo>
                  <a:lnTo>
                    <a:pt x="1347" y="104"/>
                  </a:lnTo>
                  <a:lnTo>
                    <a:pt x="1349" y="104"/>
                  </a:lnTo>
                  <a:lnTo>
                    <a:pt x="1350" y="102"/>
                  </a:lnTo>
                  <a:lnTo>
                    <a:pt x="1351" y="97"/>
                  </a:lnTo>
                  <a:lnTo>
                    <a:pt x="1352" y="98"/>
                  </a:lnTo>
                  <a:lnTo>
                    <a:pt x="1353" y="112"/>
                  </a:lnTo>
                  <a:lnTo>
                    <a:pt x="1354" y="106"/>
                  </a:lnTo>
                  <a:lnTo>
                    <a:pt x="1355" y="108"/>
                  </a:lnTo>
                  <a:lnTo>
                    <a:pt x="1357" y="103"/>
                  </a:lnTo>
                  <a:lnTo>
                    <a:pt x="1358" y="104"/>
                  </a:lnTo>
                  <a:lnTo>
                    <a:pt x="1359" y="106"/>
                  </a:lnTo>
                  <a:lnTo>
                    <a:pt x="1360" y="99"/>
                  </a:lnTo>
                  <a:lnTo>
                    <a:pt x="1361" y="107"/>
                  </a:lnTo>
                  <a:lnTo>
                    <a:pt x="1363" y="103"/>
                  </a:lnTo>
                  <a:lnTo>
                    <a:pt x="1364" y="104"/>
                  </a:lnTo>
                  <a:lnTo>
                    <a:pt x="1365" y="109"/>
                  </a:lnTo>
                  <a:lnTo>
                    <a:pt x="1366" y="106"/>
                  </a:lnTo>
                  <a:lnTo>
                    <a:pt x="1367" y="101"/>
                  </a:lnTo>
                  <a:lnTo>
                    <a:pt x="1368" y="100"/>
                  </a:lnTo>
                  <a:lnTo>
                    <a:pt x="1370" y="114"/>
                  </a:lnTo>
                  <a:lnTo>
                    <a:pt x="1371" y="94"/>
                  </a:lnTo>
                  <a:lnTo>
                    <a:pt x="1372" y="112"/>
                  </a:lnTo>
                  <a:lnTo>
                    <a:pt x="1373" y="95"/>
                  </a:lnTo>
                  <a:lnTo>
                    <a:pt x="1374" y="98"/>
                  </a:lnTo>
                  <a:lnTo>
                    <a:pt x="1375" y="97"/>
                  </a:lnTo>
                  <a:lnTo>
                    <a:pt x="1377" y="112"/>
                  </a:lnTo>
                  <a:lnTo>
                    <a:pt x="1378" y="100"/>
                  </a:lnTo>
                  <a:lnTo>
                    <a:pt x="1379" y="96"/>
                  </a:lnTo>
                  <a:lnTo>
                    <a:pt x="1380" y="104"/>
                  </a:lnTo>
                  <a:lnTo>
                    <a:pt x="1381" y="104"/>
                  </a:lnTo>
                  <a:lnTo>
                    <a:pt x="1382" y="106"/>
                  </a:lnTo>
                  <a:lnTo>
                    <a:pt x="1383" y="97"/>
                  </a:lnTo>
                  <a:lnTo>
                    <a:pt x="1385" y="101"/>
                  </a:lnTo>
                  <a:lnTo>
                    <a:pt x="1386" y="106"/>
                  </a:lnTo>
                  <a:lnTo>
                    <a:pt x="1387" y="107"/>
                  </a:lnTo>
                  <a:lnTo>
                    <a:pt x="1388" y="105"/>
                  </a:lnTo>
                  <a:lnTo>
                    <a:pt x="1389" y="110"/>
                  </a:lnTo>
                  <a:lnTo>
                    <a:pt x="1390" y="105"/>
                  </a:lnTo>
                  <a:lnTo>
                    <a:pt x="1391" y="100"/>
                  </a:lnTo>
                  <a:lnTo>
                    <a:pt x="1393" y="103"/>
                  </a:lnTo>
                  <a:lnTo>
                    <a:pt x="1394" y="108"/>
                  </a:lnTo>
                  <a:lnTo>
                    <a:pt x="1395" y="99"/>
                  </a:lnTo>
                  <a:lnTo>
                    <a:pt x="1396" y="101"/>
                  </a:lnTo>
                  <a:lnTo>
                    <a:pt x="1397" y="110"/>
                  </a:lnTo>
                  <a:lnTo>
                    <a:pt x="1398" y="106"/>
                  </a:lnTo>
                  <a:lnTo>
                    <a:pt x="1400" y="99"/>
                  </a:lnTo>
                  <a:lnTo>
                    <a:pt x="1401" y="104"/>
                  </a:lnTo>
                  <a:lnTo>
                    <a:pt x="1402" y="107"/>
                  </a:lnTo>
                  <a:lnTo>
                    <a:pt x="1403" y="100"/>
                  </a:lnTo>
                  <a:lnTo>
                    <a:pt x="1404" y="101"/>
                  </a:lnTo>
                  <a:lnTo>
                    <a:pt x="1405" y="115"/>
                  </a:lnTo>
                  <a:lnTo>
                    <a:pt x="1407" y="89"/>
                  </a:lnTo>
                  <a:lnTo>
                    <a:pt x="1408" y="101"/>
                  </a:lnTo>
                  <a:lnTo>
                    <a:pt x="1409" y="92"/>
                  </a:lnTo>
                  <a:lnTo>
                    <a:pt x="1410" y="84"/>
                  </a:lnTo>
                  <a:lnTo>
                    <a:pt x="1411" y="100"/>
                  </a:lnTo>
                  <a:lnTo>
                    <a:pt x="1412" y="102"/>
                  </a:lnTo>
                  <a:lnTo>
                    <a:pt x="1414" y="103"/>
                  </a:lnTo>
                  <a:lnTo>
                    <a:pt x="1415" y="96"/>
                  </a:lnTo>
                  <a:lnTo>
                    <a:pt x="1416" y="108"/>
                  </a:lnTo>
                  <a:lnTo>
                    <a:pt x="1417" y="106"/>
                  </a:lnTo>
                  <a:lnTo>
                    <a:pt x="1418" y="101"/>
                  </a:lnTo>
                  <a:lnTo>
                    <a:pt x="1419" y="96"/>
                  </a:lnTo>
                  <a:lnTo>
                    <a:pt x="1421" y="99"/>
                  </a:lnTo>
                  <a:lnTo>
                    <a:pt x="1422" y="108"/>
                  </a:lnTo>
                  <a:lnTo>
                    <a:pt x="1423" y="104"/>
                  </a:lnTo>
                  <a:lnTo>
                    <a:pt x="1424" y="97"/>
                  </a:lnTo>
                  <a:lnTo>
                    <a:pt x="1425" y="98"/>
                  </a:lnTo>
                  <a:lnTo>
                    <a:pt x="1426" y="110"/>
                  </a:lnTo>
                  <a:lnTo>
                    <a:pt x="1427" y="98"/>
                  </a:lnTo>
                  <a:lnTo>
                    <a:pt x="1429" y="104"/>
                  </a:lnTo>
                  <a:lnTo>
                    <a:pt x="1430" y="105"/>
                  </a:lnTo>
                  <a:lnTo>
                    <a:pt x="1431" y="108"/>
                  </a:lnTo>
                  <a:lnTo>
                    <a:pt x="1432" y="102"/>
                  </a:lnTo>
                  <a:lnTo>
                    <a:pt x="1433" y="97"/>
                  </a:lnTo>
                  <a:lnTo>
                    <a:pt x="1434" y="100"/>
                  </a:lnTo>
                  <a:lnTo>
                    <a:pt x="1435" y="97"/>
                  </a:lnTo>
                  <a:lnTo>
                    <a:pt x="1437" y="93"/>
                  </a:lnTo>
                  <a:lnTo>
                    <a:pt x="1438" y="104"/>
                  </a:lnTo>
                  <a:lnTo>
                    <a:pt x="1439" y="110"/>
                  </a:lnTo>
                  <a:lnTo>
                    <a:pt x="1440" y="106"/>
                  </a:lnTo>
                  <a:lnTo>
                    <a:pt x="1441" y="108"/>
                  </a:lnTo>
                  <a:lnTo>
                    <a:pt x="1442" y="108"/>
                  </a:lnTo>
                  <a:lnTo>
                    <a:pt x="1444" y="109"/>
                  </a:lnTo>
                  <a:lnTo>
                    <a:pt x="1445" y="109"/>
                  </a:lnTo>
                  <a:lnTo>
                    <a:pt x="1446" y="110"/>
                  </a:lnTo>
                  <a:lnTo>
                    <a:pt x="1447" y="100"/>
                  </a:lnTo>
                  <a:lnTo>
                    <a:pt x="1448" y="100"/>
                  </a:lnTo>
                  <a:lnTo>
                    <a:pt x="1450" y="93"/>
                  </a:lnTo>
                  <a:lnTo>
                    <a:pt x="1451" y="51"/>
                  </a:lnTo>
                  <a:lnTo>
                    <a:pt x="1452" y="58"/>
                  </a:lnTo>
                  <a:lnTo>
                    <a:pt x="1453" y="81"/>
                  </a:lnTo>
                  <a:lnTo>
                    <a:pt x="1454" y="74"/>
                  </a:lnTo>
                  <a:lnTo>
                    <a:pt x="1455" y="91"/>
                  </a:lnTo>
                  <a:lnTo>
                    <a:pt x="1457" y="102"/>
                  </a:lnTo>
                  <a:lnTo>
                    <a:pt x="1458" y="97"/>
                  </a:lnTo>
                  <a:lnTo>
                    <a:pt x="1459" y="98"/>
                  </a:lnTo>
                  <a:lnTo>
                    <a:pt x="1460" y="109"/>
                  </a:lnTo>
                  <a:lnTo>
                    <a:pt x="1461" y="111"/>
                  </a:lnTo>
                  <a:lnTo>
                    <a:pt x="1462" y="97"/>
                  </a:lnTo>
                  <a:lnTo>
                    <a:pt x="1464" y="105"/>
                  </a:lnTo>
                  <a:lnTo>
                    <a:pt x="1465" y="111"/>
                  </a:lnTo>
                  <a:lnTo>
                    <a:pt x="1466" y="105"/>
                  </a:lnTo>
                  <a:lnTo>
                    <a:pt x="1467" y="104"/>
                  </a:lnTo>
                  <a:lnTo>
                    <a:pt x="1468" y="102"/>
                  </a:lnTo>
                  <a:lnTo>
                    <a:pt x="1469" y="111"/>
                  </a:lnTo>
                  <a:lnTo>
                    <a:pt x="1470" y="92"/>
                  </a:lnTo>
                  <a:lnTo>
                    <a:pt x="1472" y="85"/>
                  </a:lnTo>
                  <a:lnTo>
                    <a:pt x="1473" y="101"/>
                  </a:lnTo>
                  <a:lnTo>
                    <a:pt x="1474" y="104"/>
                  </a:lnTo>
                  <a:lnTo>
                    <a:pt x="1475" y="98"/>
                  </a:lnTo>
                  <a:lnTo>
                    <a:pt x="1476" y="87"/>
                  </a:lnTo>
                  <a:lnTo>
                    <a:pt x="1477" y="79"/>
                  </a:lnTo>
                  <a:lnTo>
                    <a:pt x="1478" y="77"/>
                  </a:lnTo>
                  <a:lnTo>
                    <a:pt x="1480" y="99"/>
                  </a:lnTo>
                  <a:lnTo>
                    <a:pt x="1481" y="84"/>
                  </a:lnTo>
                  <a:lnTo>
                    <a:pt x="1482" y="89"/>
                  </a:lnTo>
                  <a:lnTo>
                    <a:pt x="1483" y="105"/>
                  </a:lnTo>
                  <a:lnTo>
                    <a:pt x="1484" y="98"/>
                  </a:lnTo>
                  <a:lnTo>
                    <a:pt x="1485" y="101"/>
                  </a:lnTo>
                  <a:lnTo>
                    <a:pt x="1487" y="97"/>
                  </a:lnTo>
                  <a:lnTo>
                    <a:pt x="1488" y="104"/>
                  </a:lnTo>
                  <a:lnTo>
                    <a:pt x="1489" y="105"/>
                  </a:lnTo>
                  <a:lnTo>
                    <a:pt x="1490" y="109"/>
                  </a:lnTo>
                  <a:lnTo>
                    <a:pt x="1491" y="100"/>
                  </a:lnTo>
                  <a:lnTo>
                    <a:pt x="1492" y="102"/>
                  </a:lnTo>
                  <a:lnTo>
                    <a:pt x="1494" y="110"/>
                  </a:lnTo>
                  <a:lnTo>
                    <a:pt x="1495" y="99"/>
                  </a:lnTo>
                  <a:lnTo>
                    <a:pt x="1496" y="106"/>
                  </a:lnTo>
                  <a:lnTo>
                    <a:pt x="1497" y="96"/>
                  </a:lnTo>
                  <a:lnTo>
                    <a:pt x="1498" y="103"/>
                  </a:lnTo>
                  <a:lnTo>
                    <a:pt x="1499" y="103"/>
                  </a:lnTo>
                  <a:lnTo>
                    <a:pt x="1501" y="101"/>
                  </a:lnTo>
                  <a:lnTo>
                    <a:pt x="1502" y="114"/>
                  </a:lnTo>
                  <a:lnTo>
                    <a:pt x="1503" y="99"/>
                  </a:lnTo>
                  <a:lnTo>
                    <a:pt x="1504" y="97"/>
                  </a:lnTo>
                  <a:lnTo>
                    <a:pt x="1505" y="93"/>
                  </a:lnTo>
                  <a:lnTo>
                    <a:pt x="1506" y="104"/>
                  </a:lnTo>
                  <a:lnTo>
                    <a:pt x="1508" y="100"/>
                  </a:lnTo>
                  <a:lnTo>
                    <a:pt x="1509" y="110"/>
                  </a:lnTo>
                  <a:lnTo>
                    <a:pt x="1510" y="93"/>
                  </a:lnTo>
                  <a:lnTo>
                    <a:pt x="1511" y="104"/>
                  </a:lnTo>
                  <a:lnTo>
                    <a:pt x="1512" y="99"/>
                  </a:lnTo>
                  <a:lnTo>
                    <a:pt x="1513" y="102"/>
                  </a:lnTo>
                  <a:lnTo>
                    <a:pt x="1514" y="98"/>
                  </a:lnTo>
                  <a:lnTo>
                    <a:pt x="1516" y="100"/>
                  </a:lnTo>
                  <a:lnTo>
                    <a:pt x="1517" y="106"/>
                  </a:lnTo>
                  <a:lnTo>
                    <a:pt x="1518" y="99"/>
                  </a:lnTo>
                  <a:lnTo>
                    <a:pt x="1519" y="103"/>
                  </a:lnTo>
                  <a:lnTo>
                    <a:pt x="1520" y="104"/>
                  </a:lnTo>
                  <a:lnTo>
                    <a:pt x="1521" y="106"/>
                  </a:lnTo>
                  <a:lnTo>
                    <a:pt x="1522" y="99"/>
                  </a:lnTo>
                  <a:lnTo>
                    <a:pt x="1524" y="108"/>
                  </a:lnTo>
                  <a:lnTo>
                    <a:pt x="1525" y="101"/>
                  </a:lnTo>
                  <a:lnTo>
                    <a:pt x="1526" y="99"/>
                  </a:lnTo>
                  <a:lnTo>
                    <a:pt x="1527" y="95"/>
                  </a:lnTo>
                  <a:lnTo>
                    <a:pt x="1528" y="109"/>
                  </a:lnTo>
                  <a:lnTo>
                    <a:pt x="1529" y="105"/>
                  </a:lnTo>
                  <a:lnTo>
                    <a:pt x="1531" y="93"/>
                  </a:lnTo>
                  <a:lnTo>
                    <a:pt x="1532" y="106"/>
                  </a:lnTo>
                  <a:lnTo>
                    <a:pt x="1533" y="106"/>
                  </a:lnTo>
                  <a:lnTo>
                    <a:pt x="1534" y="118"/>
                  </a:lnTo>
                  <a:lnTo>
                    <a:pt x="1535" y="108"/>
                  </a:lnTo>
                  <a:lnTo>
                    <a:pt x="1536" y="69"/>
                  </a:lnTo>
                  <a:lnTo>
                    <a:pt x="1538" y="58"/>
                  </a:lnTo>
                  <a:lnTo>
                    <a:pt x="1539" y="74"/>
                  </a:lnTo>
                  <a:lnTo>
                    <a:pt x="1540" y="84"/>
                  </a:lnTo>
                  <a:lnTo>
                    <a:pt x="1541" y="90"/>
                  </a:lnTo>
                  <a:lnTo>
                    <a:pt x="1542" y="93"/>
                  </a:lnTo>
                  <a:lnTo>
                    <a:pt x="1544" y="103"/>
                  </a:lnTo>
                  <a:lnTo>
                    <a:pt x="1545" y="103"/>
                  </a:lnTo>
                  <a:lnTo>
                    <a:pt x="1546" y="93"/>
                  </a:lnTo>
                  <a:lnTo>
                    <a:pt x="1547" y="100"/>
                  </a:lnTo>
                  <a:lnTo>
                    <a:pt x="1548" y="97"/>
                  </a:lnTo>
                  <a:lnTo>
                    <a:pt x="1549" y="110"/>
                  </a:lnTo>
                  <a:lnTo>
                    <a:pt x="1550" y="103"/>
                  </a:lnTo>
                  <a:lnTo>
                    <a:pt x="1552" y="104"/>
                  </a:lnTo>
                  <a:lnTo>
                    <a:pt x="1553" y="101"/>
                  </a:lnTo>
                  <a:lnTo>
                    <a:pt x="1554" y="112"/>
                  </a:lnTo>
                  <a:lnTo>
                    <a:pt x="1555" y="104"/>
                  </a:lnTo>
                  <a:lnTo>
                    <a:pt x="1556" y="106"/>
                  </a:lnTo>
                  <a:lnTo>
                    <a:pt x="1557" y="98"/>
                  </a:lnTo>
                  <a:lnTo>
                    <a:pt x="1558" y="104"/>
                  </a:lnTo>
                  <a:lnTo>
                    <a:pt x="1560" y="110"/>
                  </a:lnTo>
                  <a:lnTo>
                    <a:pt x="1561" y="104"/>
                  </a:lnTo>
                  <a:lnTo>
                    <a:pt x="1562" y="100"/>
                  </a:lnTo>
                  <a:lnTo>
                    <a:pt x="1563" y="102"/>
                  </a:lnTo>
                  <a:lnTo>
                    <a:pt x="1564" y="103"/>
                  </a:lnTo>
                  <a:lnTo>
                    <a:pt x="1565" y="107"/>
                  </a:lnTo>
                  <a:lnTo>
                    <a:pt x="1567" y="108"/>
                  </a:lnTo>
                  <a:lnTo>
                    <a:pt x="1568" y="100"/>
                  </a:lnTo>
                  <a:lnTo>
                    <a:pt x="1569" y="105"/>
                  </a:lnTo>
                  <a:lnTo>
                    <a:pt x="1570" y="100"/>
                  </a:lnTo>
                  <a:lnTo>
                    <a:pt x="1571" y="97"/>
                  </a:lnTo>
                  <a:lnTo>
                    <a:pt x="1572" y="104"/>
                  </a:lnTo>
                  <a:lnTo>
                    <a:pt x="1574" y="95"/>
                  </a:lnTo>
                  <a:lnTo>
                    <a:pt x="1575" y="98"/>
                  </a:lnTo>
                  <a:lnTo>
                    <a:pt x="1576" y="115"/>
                  </a:lnTo>
                  <a:lnTo>
                    <a:pt x="1577" y="98"/>
                  </a:lnTo>
                  <a:lnTo>
                    <a:pt x="1578" y="92"/>
                  </a:lnTo>
                  <a:lnTo>
                    <a:pt x="1579" y="102"/>
                  </a:lnTo>
                  <a:lnTo>
                    <a:pt x="1581" y="100"/>
                  </a:lnTo>
                  <a:lnTo>
                    <a:pt x="1582" y="104"/>
                  </a:lnTo>
                  <a:lnTo>
                    <a:pt x="1583" y="102"/>
                  </a:lnTo>
                  <a:lnTo>
                    <a:pt x="1584" y="106"/>
                  </a:lnTo>
                  <a:lnTo>
                    <a:pt x="1585" y="97"/>
                  </a:lnTo>
                  <a:lnTo>
                    <a:pt x="1586" y="100"/>
                  </a:lnTo>
                  <a:lnTo>
                    <a:pt x="1588" y="98"/>
                  </a:lnTo>
                  <a:lnTo>
                    <a:pt x="1589" y="93"/>
                  </a:lnTo>
                  <a:lnTo>
                    <a:pt x="1590" y="99"/>
                  </a:lnTo>
                  <a:lnTo>
                    <a:pt x="1591" y="99"/>
                  </a:lnTo>
                  <a:lnTo>
                    <a:pt x="1592" y="98"/>
                  </a:lnTo>
                  <a:lnTo>
                    <a:pt x="1593" y="112"/>
                  </a:lnTo>
                  <a:lnTo>
                    <a:pt x="1595" y="99"/>
                  </a:lnTo>
                  <a:lnTo>
                    <a:pt x="1596" y="108"/>
                  </a:lnTo>
                  <a:lnTo>
                    <a:pt x="1597" y="104"/>
                  </a:lnTo>
                  <a:lnTo>
                    <a:pt x="1598" y="102"/>
                  </a:lnTo>
                  <a:lnTo>
                    <a:pt x="1599" y="109"/>
                  </a:lnTo>
                  <a:lnTo>
                    <a:pt x="1600" y="108"/>
                  </a:lnTo>
                  <a:lnTo>
                    <a:pt x="1601" y="99"/>
                  </a:lnTo>
                  <a:lnTo>
                    <a:pt x="1603" y="93"/>
                  </a:lnTo>
                  <a:lnTo>
                    <a:pt x="1604" y="108"/>
                  </a:lnTo>
                  <a:lnTo>
                    <a:pt x="1605" y="104"/>
                  </a:lnTo>
                  <a:lnTo>
                    <a:pt x="1606" y="98"/>
                  </a:lnTo>
                  <a:lnTo>
                    <a:pt x="1607" y="103"/>
                  </a:lnTo>
                  <a:lnTo>
                    <a:pt x="1608" y="105"/>
                  </a:lnTo>
                  <a:lnTo>
                    <a:pt x="1609" y="102"/>
                  </a:lnTo>
                  <a:lnTo>
                    <a:pt x="1611" y="112"/>
                  </a:lnTo>
                  <a:lnTo>
                    <a:pt x="1612" y="96"/>
                  </a:lnTo>
                  <a:lnTo>
                    <a:pt x="1613" y="104"/>
                  </a:lnTo>
                  <a:lnTo>
                    <a:pt x="1614" y="110"/>
                  </a:lnTo>
                  <a:lnTo>
                    <a:pt x="1615" y="92"/>
                  </a:lnTo>
                  <a:lnTo>
                    <a:pt x="1616" y="92"/>
                  </a:lnTo>
                  <a:lnTo>
                    <a:pt x="1618" y="103"/>
                  </a:lnTo>
                  <a:lnTo>
                    <a:pt x="1619" y="104"/>
                  </a:lnTo>
                  <a:lnTo>
                    <a:pt x="1620" y="110"/>
                  </a:lnTo>
                  <a:lnTo>
                    <a:pt x="1621" y="72"/>
                  </a:lnTo>
                  <a:lnTo>
                    <a:pt x="1622" y="86"/>
                  </a:lnTo>
                  <a:lnTo>
                    <a:pt x="1623" y="68"/>
                  </a:lnTo>
                  <a:lnTo>
                    <a:pt x="1625" y="81"/>
                  </a:lnTo>
                  <a:lnTo>
                    <a:pt x="1626" y="84"/>
                  </a:lnTo>
                  <a:lnTo>
                    <a:pt x="1627" y="102"/>
                  </a:lnTo>
                  <a:lnTo>
                    <a:pt x="1628" y="94"/>
                  </a:lnTo>
                  <a:lnTo>
                    <a:pt x="1629" y="82"/>
                  </a:lnTo>
                  <a:lnTo>
                    <a:pt x="1631" y="82"/>
                  </a:lnTo>
                  <a:lnTo>
                    <a:pt x="1632" y="106"/>
                  </a:lnTo>
                  <a:lnTo>
                    <a:pt x="1633" y="98"/>
                  </a:lnTo>
                  <a:lnTo>
                    <a:pt x="1634" y="100"/>
                  </a:lnTo>
                  <a:lnTo>
                    <a:pt x="1635" y="91"/>
                  </a:lnTo>
                  <a:lnTo>
                    <a:pt x="1636" y="97"/>
                  </a:lnTo>
                  <a:lnTo>
                    <a:pt x="1637" y="101"/>
                  </a:lnTo>
                  <a:lnTo>
                    <a:pt x="1639" y="103"/>
                  </a:lnTo>
                  <a:lnTo>
                    <a:pt x="1640" y="105"/>
                  </a:lnTo>
                  <a:lnTo>
                    <a:pt x="1641" y="105"/>
                  </a:lnTo>
                  <a:lnTo>
                    <a:pt x="1642" y="104"/>
                  </a:lnTo>
                  <a:lnTo>
                    <a:pt x="1643" y="99"/>
                  </a:lnTo>
                  <a:lnTo>
                    <a:pt x="1644" y="95"/>
                  </a:lnTo>
                  <a:lnTo>
                    <a:pt x="1645" y="100"/>
                  </a:lnTo>
                  <a:lnTo>
                    <a:pt x="1647" y="102"/>
                  </a:lnTo>
                  <a:lnTo>
                    <a:pt x="1648" y="102"/>
                  </a:lnTo>
                  <a:lnTo>
                    <a:pt x="1649" y="100"/>
                  </a:lnTo>
                  <a:lnTo>
                    <a:pt x="1650" y="93"/>
                  </a:lnTo>
                  <a:lnTo>
                    <a:pt x="1651" y="101"/>
                  </a:lnTo>
                  <a:lnTo>
                    <a:pt x="1652" y="91"/>
                  </a:lnTo>
                  <a:lnTo>
                    <a:pt x="1654" y="99"/>
                  </a:lnTo>
                  <a:lnTo>
                    <a:pt x="1655" y="99"/>
                  </a:lnTo>
                  <a:lnTo>
                    <a:pt x="1656" y="101"/>
                  </a:lnTo>
                  <a:lnTo>
                    <a:pt x="1657" y="106"/>
                  </a:lnTo>
                  <a:lnTo>
                    <a:pt x="1658" y="107"/>
                  </a:lnTo>
                  <a:lnTo>
                    <a:pt x="1659" y="96"/>
                  </a:lnTo>
                  <a:lnTo>
                    <a:pt x="1661" y="97"/>
                  </a:lnTo>
                  <a:lnTo>
                    <a:pt x="1662" y="110"/>
                  </a:lnTo>
                  <a:lnTo>
                    <a:pt x="1663" y="98"/>
                  </a:lnTo>
                  <a:lnTo>
                    <a:pt x="1664" y="102"/>
                  </a:lnTo>
                  <a:lnTo>
                    <a:pt x="1665" y="101"/>
                  </a:lnTo>
                  <a:lnTo>
                    <a:pt x="1666" y="96"/>
                  </a:lnTo>
                  <a:lnTo>
                    <a:pt x="1668" y="96"/>
                  </a:lnTo>
                  <a:lnTo>
                    <a:pt x="1669" y="88"/>
                  </a:lnTo>
                  <a:lnTo>
                    <a:pt x="1670" y="100"/>
                  </a:lnTo>
                  <a:lnTo>
                    <a:pt x="1671" y="99"/>
                  </a:lnTo>
                  <a:lnTo>
                    <a:pt x="1672" y="100"/>
                  </a:lnTo>
                  <a:lnTo>
                    <a:pt x="1673" y="106"/>
                  </a:lnTo>
                  <a:lnTo>
                    <a:pt x="1675" y="104"/>
                  </a:lnTo>
                  <a:lnTo>
                    <a:pt x="1676" y="93"/>
                  </a:lnTo>
                  <a:lnTo>
                    <a:pt x="1677" y="101"/>
                  </a:lnTo>
                  <a:lnTo>
                    <a:pt x="1678" y="102"/>
                  </a:lnTo>
                  <a:lnTo>
                    <a:pt x="1679" y="112"/>
                  </a:lnTo>
                  <a:lnTo>
                    <a:pt x="1680" y="87"/>
                  </a:lnTo>
                  <a:lnTo>
                    <a:pt x="1681" y="101"/>
                  </a:lnTo>
                  <a:lnTo>
                    <a:pt x="1683" y="104"/>
                  </a:lnTo>
                  <a:lnTo>
                    <a:pt x="1684" y="107"/>
                  </a:lnTo>
                  <a:lnTo>
                    <a:pt x="1685" y="94"/>
                  </a:lnTo>
                  <a:lnTo>
                    <a:pt x="1686" y="104"/>
                  </a:lnTo>
                  <a:lnTo>
                    <a:pt x="1687" y="98"/>
                  </a:lnTo>
                  <a:lnTo>
                    <a:pt x="1688" y="90"/>
                  </a:lnTo>
                  <a:lnTo>
                    <a:pt x="1690" y="103"/>
                  </a:lnTo>
                  <a:lnTo>
                    <a:pt x="1691" y="90"/>
                  </a:lnTo>
                  <a:lnTo>
                    <a:pt x="1692" y="98"/>
                  </a:lnTo>
                  <a:lnTo>
                    <a:pt x="1693" y="110"/>
                  </a:lnTo>
                  <a:lnTo>
                    <a:pt x="1694" y="109"/>
                  </a:lnTo>
                  <a:lnTo>
                    <a:pt x="1695" y="109"/>
                  </a:lnTo>
                  <a:lnTo>
                    <a:pt x="1696" y="106"/>
                  </a:lnTo>
                  <a:lnTo>
                    <a:pt x="1698" y="98"/>
                  </a:lnTo>
                  <a:lnTo>
                    <a:pt x="1699" y="102"/>
                  </a:lnTo>
                  <a:lnTo>
                    <a:pt x="1700" y="98"/>
                  </a:lnTo>
                  <a:lnTo>
                    <a:pt x="1701" y="91"/>
                  </a:lnTo>
                  <a:lnTo>
                    <a:pt x="1702" y="104"/>
                  </a:lnTo>
                  <a:lnTo>
                    <a:pt x="1703" y="93"/>
                  </a:lnTo>
                  <a:lnTo>
                    <a:pt x="1705" y="100"/>
                  </a:lnTo>
                  <a:lnTo>
                    <a:pt x="1706" y="106"/>
                  </a:lnTo>
                  <a:lnTo>
                    <a:pt x="1707" y="106"/>
                  </a:lnTo>
                  <a:lnTo>
                    <a:pt x="1708" y="97"/>
                  </a:lnTo>
                  <a:lnTo>
                    <a:pt x="1709" y="93"/>
                  </a:lnTo>
                  <a:lnTo>
                    <a:pt x="1710" y="95"/>
                  </a:lnTo>
                  <a:lnTo>
                    <a:pt x="1712" y="107"/>
                  </a:lnTo>
                  <a:lnTo>
                    <a:pt x="1713" y="99"/>
                  </a:lnTo>
                  <a:lnTo>
                    <a:pt x="1714" y="107"/>
                  </a:lnTo>
                  <a:lnTo>
                    <a:pt x="1715" y="103"/>
                  </a:lnTo>
                  <a:lnTo>
                    <a:pt x="1716" y="96"/>
                  </a:lnTo>
                  <a:lnTo>
                    <a:pt x="1717" y="97"/>
                  </a:lnTo>
                  <a:lnTo>
                    <a:pt x="1719" y="104"/>
                  </a:lnTo>
                  <a:lnTo>
                    <a:pt x="1720" y="109"/>
                  </a:lnTo>
                  <a:lnTo>
                    <a:pt x="1721" y="98"/>
                  </a:lnTo>
                  <a:lnTo>
                    <a:pt x="1722" y="105"/>
                  </a:lnTo>
                  <a:lnTo>
                    <a:pt x="1723" y="93"/>
                  </a:lnTo>
                  <a:lnTo>
                    <a:pt x="1724" y="108"/>
                  </a:lnTo>
                  <a:lnTo>
                    <a:pt x="1726" y="107"/>
                  </a:lnTo>
                  <a:lnTo>
                    <a:pt x="1727" y="97"/>
                  </a:lnTo>
                  <a:lnTo>
                    <a:pt x="1728" y="105"/>
                  </a:lnTo>
                  <a:lnTo>
                    <a:pt x="1729" y="104"/>
                  </a:lnTo>
                  <a:lnTo>
                    <a:pt x="1730" y="96"/>
                  </a:lnTo>
                  <a:lnTo>
                    <a:pt x="1731" y="100"/>
                  </a:lnTo>
                  <a:lnTo>
                    <a:pt x="1732" y="100"/>
                  </a:lnTo>
                  <a:lnTo>
                    <a:pt x="1734" y="95"/>
                  </a:lnTo>
                  <a:lnTo>
                    <a:pt x="1735" y="102"/>
                  </a:lnTo>
                  <a:lnTo>
                    <a:pt x="1736" y="107"/>
                  </a:lnTo>
                  <a:lnTo>
                    <a:pt x="1737" y="97"/>
                  </a:lnTo>
                  <a:lnTo>
                    <a:pt x="1738" y="112"/>
                  </a:lnTo>
                  <a:lnTo>
                    <a:pt x="1739" y="97"/>
                  </a:lnTo>
                  <a:lnTo>
                    <a:pt x="1741" y="103"/>
                  </a:lnTo>
                  <a:lnTo>
                    <a:pt x="1742" y="102"/>
                  </a:lnTo>
                  <a:lnTo>
                    <a:pt x="1743" y="90"/>
                  </a:lnTo>
                  <a:lnTo>
                    <a:pt x="1744" y="100"/>
                  </a:lnTo>
                  <a:lnTo>
                    <a:pt x="1745" y="97"/>
                  </a:lnTo>
                  <a:lnTo>
                    <a:pt x="1746" y="100"/>
                  </a:lnTo>
                  <a:lnTo>
                    <a:pt x="1748" y="106"/>
                  </a:lnTo>
                  <a:lnTo>
                    <a:pt x="1749" y="98"/>
                  </a:lnTo>
                  <a:lnTo>
                    <a:pt x="1750" y="93"/>
                  </a:lnTo>
                  <a:lnTo>
                    <a:pt x="1751" y="96"/>
                  </a:lnTo>
                  <a:lnTo>
                    <a:pt x="1752" y="98"/>
                  </a:lnTo>
                  <a:lnTo>
                    <a:pt x="1753" y="100"/>
                  </a:lnTo>
                  <a:lnTo>
                    <a:pt x="1755" y="107"/>
                  </a:lnTo>
                  <a:lnTo>
                    <a:pt x="1756" y="106"/>
                  </a:lnTo>
                  <a:lnTo>
                    <a:pt x="1757" y="106"/>
                  </a:lnTo>
                  <a:lnTo>
                    <a:pt x="1758" y="96"/>
                  </a:lnTo>
                  <a:lnTo>
                    <a:pt x="1759" y="101"/>
                  </a:lnTo>
                  <a:lnTo>
                    <a:pt x="1760" y="95"/>
                  </a:lnTo>
                  <a:lnTo>
                    <a:pt x="1762" y="102"/>
                  </a:lnTo>
                  <a:lnTo>
                    <a:pt x="1763" y="95"/>
                  </a:lnTo>
                  <a:lnTo>
                    <a:pt x="1764" y="108"/>
                  </a:lnTo>
                  <a:lnTo>
                    <a:pt x="1765" y="96"/>
                  </a:lnTo>
                  <a:lnTo>
                    <a:pt x="1766" y="107"/>
                  </a:lnTo>
                  <a:lnTo>
                    <a:pt x="1767" y="102"/>
                  </a:lnTo>
                  <a:lnTo>
                    <a:pt x="1768" y="108"/>
                  </a:lnTo>
                  <a:lnTo>
                    <a:pt x="1770" y="110"/>
                  </a:lnTo>
                  <a:lnTo>
                    <a:pt x="1771" y="108"/>
                  </a:lnTo>
                  <a:lnTo>
                    <a:pt x="1772" y="107"/>
                  </a:lnTo>
                  <a:lnTo>
                    <a:pt x="1773" y="92"/>
                  </a:lnTo>
                  <a:lnTo>
                    <a:pt x="1774" y="89"/>
                  </a:lnTo>
                  <a:lnTo>
                    <a:pt x="1775" y="91"/>
                  </a:lnTo>
                  <a:lnTo>
                    <a:pt x="1776" y="103"/>
                  </a:lnTo>
                  <a:lnTo>
                    <a:pt x="1778" y="100"/>
                  </a:lnTo>
                  <a:lnTo>
                    <a:pt x="1779" y="98"/>
                  </a:lnTo>
                  <a:lnTo>
                    <a:pt x="1780" y="99"/>
                  </a:lnTo>
                  <a:lnTo>
                    <a:pt x="1781" y="100"/>
                  </a:lnTo>
                  <a:lnTo>
                    <a:pt x="1782" y="91"/>
                  </a:lnTo>
                  <a:lnTo>
                    <a:pt x="1783" y="102"/>
                  </a:lnTo>
                  <a:lnTo>
                    <a:pt x="1785" y="93"/>
                  </a:lnTo>
                  <a:lnTo>
                    <a:pt x="1786" y="104"/>
                  </a:lnTo>
                  <a:lnTo>
                    <a:pt x="1787" y="99"/>
                  </a:lnTo>
                  <a:lnTo>
                    <a:pt x="1788" y="102"/>
                  </a:lnTo>
                  <a:lnTo>
                    <a:pt x="1789" y="107"/>
                  </a:lnTo>
                  <a:lnTo>
                    <a:pt x="1790" y="106"/>
                  </a:lnTo>
                  <a:lnTo>
                    <a:pt x="1792" y="99"/>
                  </a:lnTo>
                  <a:lnTo>
                    <a:pt x="1793" y="97"/>
                  </a:lnTo>
                  <a:lnTo>
                    <a:pt x="1794" y="104"/>
                  </a:lnTo>
                  <a:lnTo>
                    <a:pt x="1795" y="93"/>
                  </a:lnTo>
                  <a:lnTo>
                    <a:pt x="1796" y="97"/>
                  </a:lnTo>
                  <a:lnTo>
                    <a:pt x="1797" y="98"/>
                  </a:lnTo>
                  <a:lnTo>
                    <a:pt x="1799" y="100"/>
                  </a:lnTo>
                  <a:lnTo>
                    <a:pt x="1800" y="105"/>
                  </a:lnTo>
                  <a:lnTo>
                    <a:pt x="1801" y="104"/>
                  </a:lnTo>
                  <a:lnTo>
                    <a:pt x="1802" y="93"/>
                  </a:lnTo>
                  <a:lnTo>
                    <a:pt x="1803" y="110"/>
                  </a:lnTo>
                  <a:lnTo>
                    <a:pt x="1804" y="93"/>
                  </a:lnTo>
                  <a:lnTo>
                    <a:pt x="1806" y="95"/>
                  </a:lnTo>
                  <a:lnTo>
                    <a:pt x="1807" y="102"/>
                  </a:lnTo>
                  <a:lnTo>
                    <a:pt x="1808" y="107"/>
                  </a:lnTo>
                  <a:lnTo>
                    <a:pt x="1809" y="102"/>
                  </a:lnTo>
                  <a:lnTo>
                    <a:pt x="1810" y="93"/>
                  </a:lnTo>
                  <a:lnTo>
                    <a:pt x="1811" y="104"/>
                  </a:lnTo>
                  <a:lnTo>
                    <a:pt x="1813" y="97"/>
                  </a:lnTo>
                  <a:lnTo>
                    <a:pt x="1814" y="101"/>
                  </a:lnTo>
                  <a:lnTo>
                    <a:pt x="1815" y="94"/>
                  </a:lnTo>
                  <a:lnTo>
                    <a:pt x="1816" y="104"/>
                  </a:lnTo>
                  <a:lnTo>
                    <a:pt x="1817" y="104"/>
                  </a:lnTo>
                  <a:lnTo>
                    <a:pt x="1818" y="101"/>
                  </a:lnTo>
                  <a:lnTo>
                    <a:pt x="1819" y="100"/>
                  </a:lnTo>
                  <a:lnTo>
                    <a:pt x="1821" y="111"/>
                  </a:lnTo>
                  <a:lnTo>
                    <a:pt x="1822" y="95"/>
                  </a:lnTo>
                  <a:lnTo>
                    <a:pt x="1823" y="106"/>
                  </a:lnTo>
                  <a:lnTo>
                    <a:pt x="1824" y="102"/>
                  </a:lnTo>
                  <a:lnTo>
                    <a:pt x="1825" y="110"/>
                  </a:lnTo>
                  <a:lnTo>
                    <a:pt x="1826" y="48"/>
                  </a:lnTo>
                  <a:lnTo>
                    <a:pt x="1827" y="47"/>
                  </a:lnTo>
                  <a:lnTo>
                    <a:pt x="1829" y="57"/>
                  </a:lnTo>
                  <a:lnTo>
                    <a:pt x="1830" y="72"/>
                  </a:lnTo>
                  <a:lnTo>
                    <a:pt x="1831" y="3"/>
                  </a:lnTo>
                  <a:lnTo>
                    <a:pt x="1832" y="0"/>
                  </a:lnTo>
                  <a:lnTo>
                    <a:pt x="1833" y="32"/>
                  </a:lnTo>
                  <a:lnTo>
                    <a:pt x="1835" y="23"/>
                  </a:lnTo>
                  <a:lnTo>
                    <a:pt x="1836" y="60"/>
                  </a:lnTo>
                  <a:lnTo>
                    <a:pt x="1837" y="63"/>
                  </a:lnTo>
                  <a:lnTo>
                    <a:pt x="1838" y="82"/>
                  </a:lnTo>
                  <a:lnTo>
                    <a:pt x="1839" y="96"/>
                  </a:lnTo>
                  <a:lnTo>
                    <a:pt x="1840" y="88"/>
                  </a:lnTo>
                  <a:lnTo>
                    <a:pt x="1842" y="92"/>
                  </a:lnTo>
                  <a:lnTo>
                    <a:pt x="1843" y="95"/>
                  </a:lnTo>
                  <a:lnTo>
                    <a:pt x="1844" y="97"/>
                  </a:lnTo>
                  <a:lnTo>
                    <a:pt x="1845" y="101"/>
                  </a:lnTo>
                  <a:lnTo>
                    <a:pt x="1846" y="92"/>
                  </a:lnTo>
                  <a:lnTo>
                    <a:pt x="1847" y="102"/>
                  </a:lnTo>
                  <a:lnTo>
                    <a:pt x="1849" y="95"/>
                  </a:lnTo>
                  <a:lnTo>
                    <a:pt x="1850" y="100"/>
                  </a:lnTo>
                  <a:lnTo>
                    <a:pt x="1851" y="108"/>
                  </a:lnTo>
                  <a:lnTo>
                    <a:pt x="1852" y="110"/>
                  </a:lnTo>
                  <a:lnTo>
                    <a:pt x="1853" y="101"/>
                  </a:lnTo>
                  <a:lnTo>
                    <a:pt x="1854" y="103"/>
                  </a:lnTo>
                  <a:lnTo>
                    <a:pt x="1855" y="102"/>
                  </a:lnTo>
                  <a:lnTo>
                    <a:pt x="1857" y="97"/>
                  </a:lnTo>
                  <a:lnTo>
                    <a:pt x="1858" y="100"/>
                  </a:lnTo>
                  <a:lnTo>
                    <a:pt x="1859" y="106"/>
                  </a:lnTo>
                  <a:lnTo>
                    <a:pt x="1860" y="106"/>
                  </a:lnTo>
                  <a:lnTo>
                    <a:pt x="1861" y="108"/>
                  </a:lnTo>
                  <a:lnTo>
                    <a:pt x="1862" y="111"/>
                  </a:lnTo>
                  <a:lnTo>
                    <a:pt x="1863" y="106"/>
                  </a:lnTo>
                  <a:lnTo>
                    <a:pt x="1865" y="106"/>
                  </a:lnTo>
                  <a:lnTo>
                    <a:pt x="1866" y="95"/>
                  </a:lnTo>
                  <a:lnTo>
                    <a:pt x="1867" y="105"/>
                  </a:lnTo>
                  <a:lnTo>
                    <a:pt x="1868" y="108"/>
                  </a:lnTo>
                  <a:lnTo>
                    <a:pt x="1869" y="81"/>
                  </a:lnTo>
                  <a:lnTo>
                    <a:pt x="1870" y="81"/>
                  </a:lnTo>
                  <a:lnTo>
                    <a:pt x="1872" y="86"/>
                  </a:lnTo>
                  <a:lnTo>
                    <a:pt x="1873" y="103"/>
                  </a:lnTo>
                  <a:lnTo>
                    <a:pt x="1874" y="96"/>
                  </a:lnTo>
                  <a:lnTo>
                    <a:pt x="1875" y="98"/>
                  </a:lnTo>
                  <a:lnTo>
                    <a:pt x="1876" y="94"/>
                  </a:lnTo>
                  <a:lnTo>
                    <a:pt x="1877" y="91"/>
                  </a:lnTo>
                  <a:lnTo>
                    <a:pt x="1879" y="99"/>
                  </a:lnTo>
                  <a:lnTo>
                    <a:pt x="1880" y="99"/>
                  </a:lnTo>
                  <a:lnTo>
                    <a:pt x="1881" y="107"/>
                  </a:lnTo>
                  <a:lnTo>
                    <a:pt x="1882" y="97"/>
                  </a:lnTo>
                  <a:lnTo>
                    <a:pt x="1883" y="104"/>
                  </a:lnTo>
                  <a:lnTo>
                    <a:pt x="1884" y="87"/>
                  </a:lnTo>
                  <a:lnTo>
                    <a:pt x="1886" y="108"/>
                  </a:lnTo>
                  <a:lnTo>
                    <a:pt x="1887" y="107"/>
                  </a:lnTo>
                  <a:lnTo>
                    <a:pt x="1888" y="109"/>
                  </a:lnTo>
                  <a:lnTo>
                    <a:pt x="1889" y="103"/>
                  </a:lnTo>
                  <a:lnTo>
                    <a:pt x="1890" y="104"/>
                  </a:lnTo>
                  <a:lnTo>
                    <a:pt x="1891" y="95"/>
                  </a:lnTo>
                  <a:lnTo>
                    <a:pt x="1893" y="95"/>
                  </a:lnTo>
                  <a:lnTo>
                    <a:pt x="1894" y="97"/>
                  </a:lnTo>
                  <a:lnTo>
                    <a:pt x="1895" y="110"/>
                  </a:lnTo>
                  <a:lnTo>
                    <a:pt x="1896" y="100"/>
                  </a:lnTo>
                  <a:lnTo>
                    <a:pt x="1897" y="96"/>
                  </a:lnTo>
                  <a:lnTo>
                    <a:pt x="1898" y="99"/>
                  </a:lnTo>
                  <a:lnTo>
                    <a:pt x="1899" y="95"/>
                  </a:lnTo>
                  <a:lnTo>
                    <a:pt x="1901" y="100"/>
                  </a:lnTo>
                  <a:lnTo>
                    <a:pt x="1902" y="100"/>
                  </a:lnTo>
                  <a:lnTo>
                    <a:pt x="1903" y="114"/>
                  </a:lnTo>
                  <a:lnTo>
                    <a:pt x="1904" y="105"/>
                  </a:lnTo>
                  <a:lnTo>
                    <a:pt x="1905" y="98"/>
                  </a:lnTo>
                  <a:lnTo>
                    <a:pt x="1906" y="99"/>
                  </a:lnTo>
                  <a:lnTo>
                    <a:pt x="1908" y="98"/>
                  </a:lnTo>
                  <a:lnTo>
                    <a:pt x="1909" y="100"/>
                  </a:lnTo>
                  <a:lnTo>
                    <a:pt x="1910" y="98"/>
                  </a:lnTo>
                  <a:lnTo>
                    <a:pt x="1911" y="102"/>
                  </a:lnTo>
                  <a:lnTo>
                    <a:pt x="1912" y="104"/>
                  </a:lnTo>
                  <a:lnTo>
                    <a:pt x="1913" y="97"/>
                  </a:lnTo>
                  <a:lnTo>
                    <a:pt x="1914" y="101"/>
                  </a:lnTo>
                  <a:lnTo>
                    <a:pt x="1916" y="104"/>
                  </a:lnTo>
                  <a:lnTo>
                    <a:pt x="1917" y="102"/>
                  </a:lnTo>
                  <a:lnTo>
                    <a:pt x="1918" y="104"/>
                  </a:lnTo>
                  <a:lnTo>
                    <a:pt x="1919" y="103"/>
                  </a:lnTo>
                  <a:lnTo>
                    <a:pt x="1920" y="101"/>
                  </a:lnTo>
                  <a:lnTo>
                    <a:pt x="1922" y="105"/>
                  </a:lnTo>
                  <a:lnTo>
                    <a:pt x="1923" y="105"/>
                  </a:lnTo>
                  <a:lnTo>
                    <a:pt x="1924" y="114"/>
                  </a:lnTo>
                  <a:lnTo>
                    <a:pt x="1925" y="100"/>
                  </a:lnTo>
                  <a:lnTo>
                    <a:pt x="1926" y="114"/>
                  </a:lnTo>
                  <a:lnTo>
                    <a:pt x="1927" y="102"/>
                  </a:lnTo>
                  <a:lnTo>
                    <a:pt x="1929" y="103"/>
                  </a:lnTo>
                  <a:lnTo>
                    <a:pt x="1930" y="97"/>
                  </a:lnTo>
                  <a:lnTo>
                    <a:pt x="1931" y="99"/>
                  </a:lnTo>
                  <a:lnTo>
                    <a:pt x="1932" y="93"/>
                  </a:lnTo>
                  <a:lnTo>
                    <a:pt x="1933" y="107"/>
                  </a:lnTo>
                  <a:lnTo>
                    <a:pt x="1934" y="98"/>
                  </a:lnTo>
                  <a:lnTo>
                    <a:pt x="1936" y="103"/>
                  </a:lnTo>
                  <a:lnTo>
                    <a:pt x="1937" y="111"/>
                  </a:lnTo>
                  <a:lnTo>
                    <a:pt x="1938" y="104"/>
                  </a:lnTo>
                  <a:lnTo>
                    <a:pt x="1939" y="101"/>
                  </a:lnTo>
                  <a:lnTo>
                    <a:pt x="1940" y="100"/>
                  </a:lnTo>
                  <a:lnTo>
                    <a:pt x="1941" y="100"/>
                  </a:lnTo>
                  <a:lnTo>
                    <a:pt x="1942" y="103"/>
                  </a:lnTo>
                  <a:lnTo>
                    <a:pt x="1944" y="111"/>
                  </a:lnTo>
                  <a:lnTo>
                    <a:pt x="1945" y="102"/>
                  </a:lnTo>
                  <a:lnTo>
                    <a:pt x="1946" y="102"/>
                  </a:lnTo>
                  <a:lnTo>
                    <a:pt x="1947" y="80"/>
                  </a:lnTo>
                  <a:lnTo>
                    <a:pt x="1948" y="65"/>
                  </a:lnTo>
                  <a:lnTo>
                    <a:pt x="1949" y="43"/>
                  </a:lnTo>
                  <a:lnTo>
                    <a:pt x="1950" y="71"/>
                  </a:lnTo>
                  <a:lnTo>
                    <a:pt x="1952" y="69"/>
                  </a:lnTo>
                  <a:lnTo>
                    <a:pt x="1953" y="73"/>
                  </a:lnTo>
                  <a:lnTo>
                    <a:pt x="1954" y="84"/>
                  </a:lnTo>
                  <a:lnTo>
                    <a:pt x="1955" y="97"/>
                  </a:lnTo>
                  <a:lnTo>
                    <a:pt x="1956" y="91"/>
                  </a:lnTo>
                  <a:lnTo>
                    <a:pt x="1957" y="100"/>
                  </a:lnTo>
                  <a:lnTo>
                    <a:pt x="1959" y="102"/>
                  </a:lnTo>
                  <a:lnTo>
                    <a:pt x="1960" y="95"/>
                  </a:lnTo>
                  <a:lnTo>
                    <a:pt x="1961" y="99"/>
                  </a:lnTo>
                  <a:lnTo>
                    <a:pt x="1962" y="96"/>
                  </a:lnTo>
                  <a:lnTo>
                    <a:pt x="1963" y="91"/>
                  </a:lnTo>
                  <a:lnTo>
                    <a:pt x="1964" y="109"/>
                  </a:lnTo>
                  <a:lnTo>
                    <a:pt x="1966" y="101"/>
                  </a:lnTo>
                  <a:lnTo>
                    <a:pt x="1967" y="101"/>
                  </a:lnTo>
                  <a:lnTo>
                    <a:pt x="1968" y="104"/>
                  </a:lnTo>
                  <a:lnTo>
                    <a:pt x="1969" y="104"/>
                  </a:lnTo>
                  <a:lnTo>
                    <a:pt x="1970" y="103"/>
                  </a:lnTo>
                  <a:lnTo>
                    <a:pt x="1971" y="104"/>
                  </a:lnTo>
                  <a:lnTo>
                    <a:pt x="1973" y="86"/>
                  </a:lnTo>
                  <a:lnTo>
                    <a:pt x="1974" y="103"/>
                  </a:lnTo>
                  <a:lnTo>
                    <a:pt x="1975" y="108"/>
                  </a:lnTo>
                  <a:lnTo>
                    <a:pt x="1976" y="97"/>
                  </a:lnTo>
                  <a:lnTo>
                    <a:pt x="1977" y="98"/>
                  </a:lnTo>
                  <a:lnTo>
                    <a:pt x="1978" y="101"/>
                  </a:lnTo>
                  <a:lnTo>
                    <a:pt x="1980" y="104"/>
                  </a:lnTo>
                  <a:lnTo>
                    <a:pt x="1981" y="98"/>
                  </a:lnTo>
                  <a:lnTo>
                    <a:pt x="1982" y="100"/>
                  </a:lnTo>
                  <a:lnTo>
                    <a:pt x="1983" y="100"/>
                  </a:lnTo>
                  <a:lnTo>
                    <a:pt x="1984" y="110"/>
                  </a:lnTo>
                  <a:lnTo>
                    <a:pt x="1985" y="106"/>
                  </a:lnTo>
                  <a:lnTo>
                    <a:pt x="1986" y="101"/>
                  </a:lnTo>
                  <a:lnTo>
                    <a:pt x="1988" y="92"/>
                  </a:lnTo>
                  <a:lnTo>
                    <a:pt x="1989" y="102"/>
                  </a:lnTo>
                  <a:lnTo>
                    <a:pt x="1990" y="105"/>
                  </a:lnTo>
                  <a:lnTo>
                    <a:pt x="1991" y="92"/>
                  </a:lnTo>
                  <a:lnTo>
                    <a:pt x="1992" y="103"/>
                  </a:lnTo>
                  <a:lnTo>
                    <a:pt x="1993" y="101"/>
                  </a:lnTo>
                  <a:lnTo>
                    <a:pt x="1994" y="100"/>
                  </a:lnTo>
                  <a:lnTo>
                    <a:pt x="1996" y="106"/>
                  </a:lnTo>
                  <a:lnTo>
                    <a:pt x="1997" y="105"/>
                  </a:lnTo>
                  <a:lnTo>
                    <a:pt x="1998" y="106"/>
                  </a:lnTo>
                  <a:lnTo>
                    <a:pt x="1999" y="97"/>
                  </a:lnTo>
                  <a:lnTo>
                    <a:pt x="2000" y="108"/>
                  </a:lnTo>
                  <a:lnTo>
                    <a:pt x="2001" y="101"/>
                  </a:lnTo>
                  <a:lnTo>
                    <a:pt x="2003" y="90"/>
                  </a:lnTo>
                  <a:lnTo>
                    <a:pt x="2004" y="98"/>
                  </a:lnTo>
                  <a:lnTo>
                    <a:pt x="2005" y="104"/>
                  </a:lnTo>
                  <a:lnTo>
                    <a:pt x="2006" y="102"/>
                  </a:lnTo>
                  <a:lnTo>
                    <a:pt x="2007" y="106"/>
                  </a:lnTo>
                  <a:lnTo>
                    <a:pt x="2008" y="104"/>
                  </a:lnTo>
                  <a:lnTo>
                    <a:pt x="2010" y="102"/>
                  </a:lnTo>
                  <a:lnTo>
                    <a:pt x="2011" y="99"/>
                  </a:lnTo>
                  <a:lnTo>
                    <a:pt x="2012" y="100"/>
                  </a:lnTo>
                  <a:lnTo>
                    <a:pt x="2013" y="96"/>
                  </a:lnTo>
                  <a:lnTo>
                    <a:pt x="2014" y="102"/>
                  </a:lnTo>
                  <a:lnTo>
                    <a:pt x="2016" y="104"/>
                  </a:lnTo>
                  <a:lnTo>
                    <a:pt x="2017" y="104"/>
                  </a:lnTo>
                  <a:lnTo>
                    <a:pt x="2018" y="106"/>
                  </a:lnTo>
                  <a:lnTo>
                    <a:pt x="2019" y="103"/>
                  </a:lnTo>
                  <a:lnTo>
                    <a:pt x="2020" y="100"/>
                  </a:lnTo>
                  <a:lnTo>
                    <a:pt x="2021" y="101"/>
                  </a:lnTo>
                  <a:lnTo>
                    <a:pt x="2022" y="108"/>
                  </a:lnTo>
                  <a:lnTo>
                    <a:pt x="2024" y="109"/>
                  </a:lnTo>
                  <a:lnTo>
                    <a:pt x="2025" y="101"/>
                  </a:lnTo>
                  <a:lnTo>
                    <a:pt x="2026" y="102"/>
                  </a:lnTo>
                  <a:lnTo>
                    <a:pt x="2027" y="102"/>
                  </a:lnTo>
                  <a:lnTo>
                    <a:pt x="2028" y="106"/>
                  </a:lnTo>
                  <a:lnTo>
                    <a:pt x="2029" y="106"/>
                  </a:lnTo>
                  <a:lnTo>
                    <a:pt x="2031" y="104"/>
                  </a:lnTo>
                  <a:lnTo>
                    <a:pt x="2032" y="102"/>
                  </a:lnTo>
                  <a:lnTo>
                    <a:pt x="2033" y="102"/>
                  </a:lnTo>
                  <a:lnTo>
                    <a:pt x="2034" y="95"/>
                  </a:lnTo>
                  <a:lnTo>
                    <a:pt x="2035" y="95"/>
                  </a:lnTo>
                  <a:lnTo>
                    <a:pt x="2036" y="101"/>
                  </a:lnTo>
                  <a:lnTo>
                    <a:pt x="2037" y="108"/>
                  </a:lnTo>
                  <a:lnTo>
                    <a:pt x="2039" y="105"/>
                  </a:lnTo>
                  <a:lnTo>
                    <a:pt x="2040" y="107"/>
                  </a:lnTo>
                  <a:lnTo>
                    <a:pt x="2041" y="104"/>
                  </a:lnTo>
                  <a:lnTo>
                    <a:pt x="2042" y="105"/>
                  </a:lnTo>
                  <a:lnTo>
                    <a:pt x="2043" y="98"/>
                  </a:lnTo>
                  <a:lnTo>
                    <a:pt x="2044" y="104"/>
                  </a:lnTo>
                  <a:lnTo>
                    <a:pt x="2046" y="100"/>
                  </a:lnTo>
                  <a:lnTo>
                    <a:pt x="2047" y="95"/>
                  </a:lnTo>
                  <a:lnTo>
                    <a:pt x="2048" y="106"/>
                  </a:lnTo>
                  <a:lnTo>
                    <a:pt x="2049" y="92"/>
                  </a:lnTo>
                  <a:lnTo>
                    <a:pt x="2050" y="102"/>
                  </a:lnTo>
                  <a:lnTo>
                    <a:pt x="2051" y="108"/>
                  </a:lnTo>
                  <a:lnTo>
                    <a:pt x="2053" y="108"/>
                  </a:lnTo>
                  <a:lnTo>
                    <a:pt x="2054" y="103"/>
                  </a:lnTo>
                  <a:lnTo>
                    <a:pt x="2055" y="71"/>
                  </a:lnTo>
                  <a:lnTo>
                    <a:pt x="2056" y="79"/>
                  </a:lnTo>
                  <a:lnTo>
                    <a:pt x="2057" y="90"/>
                  </a:lnTo>
                  <a:lnTo>
                    <a:pt x="2058" y="100"/>
                  </a:lnTo>
                  <a:lnTo>
                    <a:pt x="2060" y="98"/>
                  </a:lnTo>
                  <a:lnTo>
                    <a:pt x="2061" y="100"/>
                  </a:lnTo>
                  <a:lnTo>
                    <a:pt x="2062" y="104"/>
                  </a:lnTo>
                  <a:lnTo>
                    <a:pt x="2063" y="96"/>
                  </a:lnTo>
                  <a:lnTo>
                    <a:pt x="2064" y="104"/>
                  </a:lnTo>
                  <a:lnTo>
                    <a:pt x="2065" y="106"/>
                  </a:lnTo>
                  <a:lnTo>
                    <a:pt x="2067" y="105"/>
                  </a:lnTo>
                  <a:lnTo>
                    <a:pt x="2068" y="107"/>
                  </a:lnTo>
                  <a:lnTo>
                    <a:pt x="2069" y="106"/>
                  </a:lnTo>
                  <a:lnTo>
                    <a:pt x="2070" y="98"/>
                  </a:lnTo>
                  <a:lnTo>
                    <a:pt x="2071" y="100"/>
                  </a:lnTo>
                  <a:lnTo>
                    <a:pt x="2072" y="102"/>
                  </a:lnTo>
                  <a:lnTo>
                    <a:pt x="2073" y="103"/>
                  </a:lnTo>
                  <a:lnTo>
                    <a:pt x="2075" y="91"/>
                  </a:lnTo>
                  <a:lnTo>
                    <a:pt x="2076" y="104"/>
                  </a:lnTo>
                  <a:lnTo>
                    <a:pt x="2077" y="107"/>
                  </a:lnTo>
                  <a:lnTo>
                    <a:pt x="2078" y="108"/>
                  </a:lnTo>
                  <a:lnTo>
                    <a:pt x="2079" y="104"/>
                  </a:lnTo>
                  <a:lnTo>
                    <a:pt x="2080" y="104"/>
                  </a:lnTo>
                  <a:lnTo>
                    <a:pt x="2081" y="105"/>
                  </a:lnTo>
                  <a:lnTo>
                    <a:pt x="2083" y="88"/>
                  </a:lnTo>
                  <a:lnTo>
                    <a:pt x="2084" y="107"/>
                  </a:lnTo>
                  <a:lnTo>
                    <a:pt x="2085" y="96"/>
                  </a:lnTo>
                  <a:lnTo>
                    <a:pt x="2086" y="97"/>
                  </a:lnTo>
                  <a:lnTo>
                    <a:pt x="2087" y="89"/>
                  </a:lnTo>
                  <a:lnTo>
                    <a:pt x="2088" y="101"/>
                  </a:lnTo>
                  <a:lnTo>
                    <a:pt x="2090" y="93"/>
                  </a:lnTo>
                  <a:lnTo>
                    <a:pt x="2091" y="105"/>
                  </a:lnTo>
                  <a:lnTo>
                    <a:pt x="2092" y="110"/>
                  </a:lnTo>
                  <a:lnTo>
                    <a:pt x="2093" y="108"/>
                  </a:lnTo>
                  <a:lnTo>
                    <a:pt x="2094" y="101"/>
                  </a:lnTo>
                  <a:lnTo>
                    <a:pt x="2095" y="110"/>
                  </a:lnTo>
                  <a:lnTo>
                    <a:pt x="2097" y="106"/>
                  </a:lnTo>
                  <a:lnTo>
                    <a:pt x="2098" y="99"/>
                  </a:lnTo>
                  <a:lnTo>
                    <a:pt x="2099" y="100"/>
                  </a:lnTo>
                  <a:lnTo>
                    <a:pt x="2100" y="104"/>
                  </a:lnTo>
                  <a:lnTo>
                    <a:pt x="2101" y="98"/>
                  </a:lnTo>
                  <a:lnTo>
                    <a:pt x="2103" y="106"/>
                  </a:lnTo>
                  <a:lnTo>
                    <a:pt x="2104" y="113"/>
                  </a:lnTo>
                  <a:lnTo>
                    <a:pt x="2105" y="101"/>
                  </a:lnTo>
                  <a:lnTo>
                    <a:pt x="2106" y="97"/>
                  </a:lnTo>
                  <a:lnTo>
                    <a:pt x="2107" y="100"/>
                  </a:lnTo>
                  <a:lnTo>
                    <a:pt x="2108" y="109"/>
                  </a:lnTo>
                  <a:lnTo>
                    <a:pt x="2109" y="104"/>
                  </a:lnTo>
                  <a:lnTo>
                    <a:pt x="2111" y="106"/>
                  </a:lnTo>
                  <a:lnTo>
                    <a:pt x="2112" y="95"/>
                  </a:lnTo>
                  <a:lnTo>
                    <a:pt x="2113" y="98"/>
                  </a:lnTo>
                  <a:lnTo>
                    <a:pt x="2114" y="95"/>
                  </a:lnTo>
                  <a:lnTo>
                    <a:pt x="2115" y="113"/>
                  </a:lnTo>
                  <a:lnTo>
                    <a:pt x="2116" y="107"/>
                  </a:lnTo>
                  <a:lnTo>
                    <a:pt x="2117" y="106"/>
                  </a:lnTo>
                  <a:lnTo>
                    <a:pt x="2119" y="103"/>
                  </a:lnTo>
                  <a:lnTo>
                    <a:pt x="2120" y="110"/>
                  </a:lnTo>
                  <a:lnTo>
                    <a:pt x="2121" y="98"/>
                  </a:lnTo>
                  <a:lnTo>
                    <a:pt x="2122" y="102"/>
                  </a:lnTo>
                  <a:lnTo>
                    <a:pt x="2123" y="105"/>
                  </a:lnTo>
                  <a:lnTo>
                    <a:pt x="2124" y="101"/>
                  </a:lnTo>
                  <a:lnTo>
                    <a:pt x="2126" y="106"/>
                  </a:lnTo>
                  <a:lnTo>
                    <a:pt x="2127" y="109"/>
                  </a:lnTo>
                  <a:lnTo>
                    <a:pt x="2128" y="112"/>
                  </a:lnTo>
                  <a:lnTo>
                    <a:pt x="2129" y="101"/>
                  </a:lnTo>
                  <a:lnTo>
                    <a:pt x="2130" y="102"/>
                  </a:lnTo>
                  <a:lnTo>
                    <a:pt x="2131" y="104"/>
                  </a:lnTo>
                  <a:lnTo>
                    <a:pt x="2133" y="101"/>
                  </a:lnTo>
                  <a:lnTo>
                    <a:pt x="2134" y="111"/>
                  </a:lnTo>
                  <a:lnTo>
                    <a:pt x="2135" y="108"/>
                  </a:lnTo>
                  <a:lnTo>
                    <a:pt x="2136" y="112"/>
                  </a:lnTo>
                  <a:lnTo>
                    <a:pt x="2137" y="96"/>
                  </a:lnTo>
                  <a:lnTo>
                    <a:pt x="2138" y="96"/>
                  </a:lnTo>
                  <a:lnTo>
                    <a:pt x="2140" y="114"/>
                  </a:lnTo>
                  <a:lnTo>
                    <a:pt x="2141" y="102"/>
                  </a:lnTo>
                  <a:lnTo>
                    <a:pt x="2142" y="103"/>
                  </a:lnTo>
                  <a:lnTo>
                    <a:pt x="2143" y="104"/>
                  </a:lnTo>
                  <a:lnTo>
                    <a:pt x="2144" y="101"/>
                  </a:lnTo>
                  <a:lnTo>
                    <a:pt x="2145" y="103"/>
                  </a:lnTo>
                  <a:lnTo>
                    <a:pt x="2147" y="103"/>
                  </a:lnTo>
                  <a:lnTo>
                    <a:pt x="2148" y="102"/>
                  </a:lnTo>
                  <a:lnTo>
                    <a:pt x="2149" y="107"/>
                  </a:lnTo>
                  <a:lnTo>
                    <a:pt x="2150" y="101"/>
                  </a:lnTo>
                  <a:lnTo>
                    <a:pt x="2151" y="107"/>
                  </a:lnTo>
                  <a:lnTo>
                    <a:pt x="2152" y="103"/>
                  </a:lnTo>
                  <a:lnTo>
                    <a:pt x="2154" y="95"/>
                  </a:lnTo>
                  <a:lnTo>
                    <a:pt x="2155" y="93"/>
                  </a:lnTo>
                  <a:lnTo>
                    <a:pt x="2156" y="94"/>
                  </a:lnTo>
                  <a:lnTo>
                    <a:pt x="2157" y="109"/>
                  </a:lnTo>
                  <a:lnTo>
                    <a:pt x="2158" y="100"/>
                  </a:lnTo>
                  <a:lnTo>
                    <a:pt x="2159" y="104"/>
                  </a:lnTo>
                  <a:lnTo>
                    <a:pt x="2160" y="95"/>
                  </a:lnTo>
                  <a:lnTo>
                    <a:pt x="2162" y="103"/>
                  </a:lnTo>
                  <a:lnTo>
                    <a:pt x="2163" y="104"/>
                  </a:lnTo>
                  <a:lnTo>
                    <a:pt x="2164" y="108"/>
                  </a:lnTo>
                  <a:lnTo>
                    <a:pt x="2165" y="114"/>
                  </a:lnTo>
                  <a:lnTo>
                    <a:pt x="2166" y="109"/>
                  </a:lnTo>
                  <a:lnTo>
                    <a:pt x="2167" y="106"/>
                  </a:lnTo>
                  <a:lnTo>
                    <a:pt x="2168" y="104"/>
                  </a:lnTo>
                  <a:lnTo>
                    <a:pt x="2170" y="102"/>
                  </a:lnTo>
                  <a:lnTo>
                    <a:pt x="2171" y="101"/>
                  </a:lnTo>
                  <a:lnTo>
                    <a:pt x="2172" y="105"/>
                  </a:lnTo>
                  <a:lnTo>
                    <a:pt x="2173" y="93"/>
                  </a:lnTo>
                  <a:lnTo>
                    <a:pt x="2174" y="106"/>
                  </a:lnTo>
                  <a:lnTo>
                    <a:pt x="2175" y="107"/>
                  </a:lnTo>
                  <a:lnTo>
                    <a:pt x="2177" y="107"/>
                  </a:lnTo>
                  <a:lnTo>
                    <a:pt x="2178" y="96"/>
                  </a:lnTo>
                  <a:lnTo>
                    <a:pt x="2179" y="101"/>
                  </a:lnTo>
                  <a:lnTo>
                    <a:pt x="2180" y="104"/>
                  </a:lnTo>
                  <a:lnTo>
                    <a:pt x="2181" y="106"/>
                  </a:lnTo>
                  <a:lnTo>
                    <a:pt x="2182" y="108"/>
                  </a:lnTo>
                  <a:lnTo>
                    <a:pt x="2184" y="99"/>
                  </a:lnTo>
                  <a:lnTo>
                    <a:pt x="2185" y="108"/>
                  </a:lnTo>
                  <a:lnTo>
                    <a:pt x="2186" y="102"/>
                  </a:lnTo>
                  <a:lnTo>
                    <a:pt x="2187" y="105"/>
                  </a:lnTo>
                  <a:lnTo>
                    <a:pt x="2188" y="106"/>
                  </a:lnTo>
                  <a:lnTo>
                    <a:pt x="2189" y="96"/>
                  </a:lnTo>
                  <a:lnTo>
                    <a:pt x="2191" y="104"/>
                  </a:lnTo>
                  <a:lnTo>
                    <a:pt x="2192" y="95"/>
                  </a:lnTo>
                  <a:lnTo>
                    <a:pt x="2193" y="105"/>
                  </a:lnTo>
                  <a:lnTo>
                    <a:pt x="2194" y="113"/>
                  </a:lnTo>
                  <a:lnTo>
                    <a:pt x="2195" y="104"/>
                  </a:lnTo>
                  <a:lnTo>
                    <a:pt x="2196" y="105"/>
                  </a:lnTo>
                  <a:lnTo>
                    <a:pt x="2198" y="112"/>
                  </a:lnTo>
                  <a:lnTo>
                    <a:pt x="2199" y="94"/>
                  </a:lnTo>
                  <a:lnTo>
                    <a:pt x="2200" y="100"/>
                  </a:lnTo>
                  <a:lnTo>
                    <a:pt x="2201" y="98"/>
                  </a:lnTo>
                  <a:lnTo>
                    <a:pt x="2202" y="105"/>
                  </a:lnTo>
                  <a:lnTo>
                    <a:pt x="2203" y="99"/>
                  </a:lnTo>
                  <a:lnTo>
                    <a:pt x="2204" y="103"/>
                  </a:lnTo>
                  <a:lnTo>
                    <a:pt x="2206" y="93"/>
                  </a:lnTo>
                  <a:lnTo>
                    <a:pt x="2207" y="98"/>
                  </a:lnTo>
                  <a:lnTo>
                    <a:pt x="2208" y="107"/>
                  </a:lnTo>
                  <a:lnTo>
                    <a:pt x="2209" y="92"/>
                  </a:lnTo>
                  <a:lnTo>
                    <a:pt x="2210" y="99"/>
                  </a:lnTo>
                  <a:lnTo>
                    <a:pt x="2211" y="108"/>
                  </a:lnTo>
                  <a:lnTo>
                    <a:pt x="2213" y="106"/>
                  </a:lnTo>
                  <a:lnTo>
                    <a:pt x="2214" y="110"/>
                  </a:lnTo>
                  <a:lnTo>
                    <a:pt x="2215" y="104"/>
                  </a:lnTo>
                  <a:lnTo>
                    <a:pt x="2216" y="109"/>
                  </a:lnTo>
                  <a:lnTo>
                    <a:pt x="2217" y="106"/>
                  </a:lnTo>
                  <a:lnTo>
                    <a:pt x="2218" y="97"/>
                  </a:lnTo>
                  <a:lnTo>
                    <a:pt x="2220" y="105"/>
                  </a:lnTo>
                  <a:lnTo>
                    <a:pt x="2221" y="95"/>
                  </a:lnTo>
                  <a:lnTo>
                    <a:pt x="2222" y="104"/>
                  </a:lnTo>
                  <a:lnTo>
                    <a:pt x="2223" y="107"/>
                  </a:lnTo>
                  <a:lnTo>
                    <a:pt x="2224" y="102"/>
                  </a:lnTo>
                  <a:lnTo>
                    <a:pt x="2225" y="113"/>
                  </a:lnTo>
                  <a:lnTo>
                    <a:pt x="2227" y="108"/>
                  </a:lnTo>
                  <a:lnTo>
                    <a:pt x="2228" y="108"/>
                  </a:lnTo>
                  <a:lnTo>
                    <a:pt x="2229" y="107"/>
                  </a:lnTo>
                  <a:lnTo>
                    <a:pt x="2230" y="109"/>
                  </a:lnTo>
                  <a:lnTo>
                    <a:pt x="2231" y="84"/>
                  </a:lnTo>
                  <a:lnTo>
                    <a:pt x="2232" y="97"/>
                  </a:lnTo>
                  <a:lnTo>
                    <a:pt x="2234" y="105"/>
                  </a:lnTo>
                  <a:lnTo>
                    <a:pt x="2235" y="104"/>
                  </a:lnTo>
                  <a:lnTo>
                    <a:pt x="2236" y="94"/>
                  </a:lnTo>
                  <a:lnTo>
                    <a:pt x="2237" y="99"/>
                  </a:lnTo>
                  <a:lnTo>
                    <a:pt x="2238" y="105"/>
                  </a:lnTo>
                  <a:lnTo>
                    <a:pt x="2239" y="105"/>
                  </a:lnTo>
                  <a:lnTo>
                    <a:pt x="2240" y="102"/>
                  </a:lnTo>
                  <a:lnTo>
                    <a:pt x="2242" y="98"/>
                  </a:lnTo>
                  <a:lnTo>
                    <a:pt x="2243" y="110"/>
                  </a:lnTo>
                  <a:lnTo>
                    <a:pt x="2244" y="110"/>
                  </a:lnTo>
                  <a:lnTo>
                    <a:pt x="2245" y="106"/>
                  </a:lnTo>
                  <a:lnTo>
                    <a:pt x="2246" y="110"/>
                  </a:lnTo>
                  <a:lnTo>
                    <a:pt x="2247" y="104"/>
                  </a:lnTo>
                  <a:lnTo>
                    <a:pt x="2248" y="117"/>
                  </a:lnTo>
                  <a:lnTo>
                    <a:pt x="2250" y="99"/>
                  </a:lnTo>
                  <a:lnTo>
                    <a:pt x="2251" y="100"/>
                  </a:lnTo>
                  <a:lnTo>
                    <a:pt x="2252" y="100"/>
                  </a:lnTo>
                  <a:lnTo>
                    <a:pt x="2253" y="99"/>
                  </a:lnTo>
                  <a:lnTo>
                    <a:pt x="2254" y="107"/>
                  </a:lnTo>
                  <a:lnTo>
                    <a:pt x="2255" y="94"/>
                  </a:lnTo>
                  <a:lnTo>
                    <a:pt x="2257" y="92"/>
                  </a:lnTo>
                  <a:lnTo>
                    <a:pt x="2258" y="19"/>
                  </a:lnTo>
                  <a:lnTo>
                    <a:pt x="2259" y="25"/>
                  </a:lnTo>
                  <a:lnTo>
                    <a:pt x="2260" y="50"/>
                  </a:lnTo>
                  <a:lnTo>
                    <a:pt x="2261" y="53"/>
                  </a:lnTo>
                  <a:lnTo>
                    <a:pt x="2262" y="71"/>
                  </a:lnTo>
                  <a:lnTo>
                    <a:pt x="2264" y="81"/>
                  </a:lnTo>
                  <a:lnTo>
                    <a:pt x="2265" y="83"/>
                  </a:lnTo>
                  <a:lnTo>
                    <a:pt x="2266" y="95"/>
                  </a:lnTo>
                  <a:lnTo>
                    <a:pt x="2267" y="100"/>
                  </a:lnTo>
                  <a:lnTo>
                    <a:pt x="2268" y="97"/>
                  </a:lnTo>
                  <a:lnTo>
                    <a:pt x="2269" y="104"/>
                  </a:lnTo>
                  <a:lnTo>
                    <a:pt x="2271" y="101"/>
                  </a:lnTo>
                  <a:lnTo>
                    <a:pt x="2272" y="106"/>
                  </a:lnTo>
                  <a:lnTo>
                    <a:pt x="2273" y="103"/>
                  </a:lnTo>
                  <a:lnTo>
                    <a:pt x="2274" y="100"/>
                  </a:lnTo>
                  <a:lnTo>
                    <a:pt x="2275" y="110"/>
                  </a:lnTo>
                  <a:lnTo>
                    <a:pt x="2276" y="106"/>
                  </a:lnTo>
                  <a:lnTo>
                    <a:pt x="2278" y="103"/>
                  </a:lnTo>
                  <a:lnTo>
                    <a:pt x="2279" y="104"/>
                  </a:lnTo>
                  <a:lnTo>
                    <a:pt x="2280" y="105"/>
                  </a:lnTo>
                  <a:lnTo>
                    <a:pt x="2281" y="108"/>
                  </a:lnTo>
                  <a:lnTo>
                    <a:pt x="2282" y="108"/>
                  </a:lnTo>
                  <a:lnTo>
                    <a:pt x="2283" y="102"/>
                  </a:lnTo>
                  <a:lnTo>
                    <a:pt x="2285" y="108"/>
                  </a:lnTo>
                  <a:lnTo>
                    <a:pt x="2286" y="108"/>
                  </a:lnTo>
                  <a:lnTo>
                    <a:pt x="2287" y="106"/>
                  </a:lnTo>
                  <a:lnTo>
                    <a:pt x="2288" y="108"/>
                  </a:lnTo>
                  <a:lnTo>
                    <a:pt x="2289" y="103"/>
                  </a:lnTo>
                  <a:lnTo>
                    <a:pt x="2290" y="98"/>
                  </a:lnTo>
                  <a:lnTo>
                    <a:pt x="2291" y="108"/>
                  </a:lnTo>
                  <a:lnTo>
                    <a:pt x="2293" y="102"/>
                  </a:lnTo>
                  <a:lnTo>
                    <a:pt x="2294" y="109"/>
                  </a:lnTo>
                  <a:lnTo>
                    <a:pt x="2295" y="99"/>
                  </a:lnTo>
                  <a:lnTo>
                    <a:pt x="2296" y="104"/>
                  </a:lnTo>
                  <a:lnTo>
                    <a:pt x="2297" y="108"/>
                  </a:lnTo>
                  <a:lnTo>
                    <a:pt x="2298" y="95"/>
                  </a:lnTo>
                  <a:lnTo>
                    <a:pt x="2299" y="107"/>
                  </a:lnTo>
                  <a:lnTo>
                    <a:pt x="2301" y="110"/>
                  </a:lnTo>
                  <a:lnTo>
                    <a:pt x="2302" y="104"/>
                  </a:lnTo>
                  <a:lnTo>
                    <a:pt x="2303" y="98"/>
                  </a:lnTo>
                  <a:lnTo>
                    <a:pt x="2304" y="107"/>
                  </a:lnTo>
                  <a:lnTo>
                    <a:pt x="2305" y="109"/>
                  </a:lnTo>
                  <a:lnTo>
                    <a:pt x="2307" y="109"/>
                  </a:lnTo>
                  <a:lnTo>
                    <a:pt x="2308" y="106"/>
                  </a:lnTo>
                  <a:lnTo>
                    <a:pt x="2309" y="98"/>
                  </a:lnTo>
                  <a:lnTo>
                    <a:pt x="2310" y="106"/>
                  </a:lnTo>
                  <a:lnTo>
                    <a:pt x="2311" y="99"/>
                  </a:lnTo>
                  <a:lnTo>
                    <a:pt x="2312" y="99"/>
                  </a:lnTo>
                  <a:lnTo>
                    <a:pt x="2314" y="97"/>
                  </a:lnTo>
                  <a:lnTo>
                    <a:pt x="2315" y="105"/>
                  </a:lnTo>
                  <a:lnTo>
                    <a:pt x="2316" y="105"/>
                  </a:lnTo>
                  <a:lnTo>
                    <a:pt x="2317" y="102"/>
                  </a:lnTo>
                  <a:lnTo>
                    <a:pt x="2318" y="112"/>
                  </a:lnTo>
                  <a:lnTo>
                    <a:pt x="2319" y="108"/>
                  </a:lnTo>
                  <a:lnTo>
                    <a:pt x="2321" y="89"/>
                  </a:lnTo>
                  <a:lnTo>
                    <a:pt x="2322" y="100"/>
                  </a:lnTo>
                  <a:lnTo>
                    <a:pt x="2323" y="106"/>
                  </a:lnTo>
                  <a:lnTo>
                    <a:pt x="2324" y="87"/>
                  </a:lnTo>
                  <a:lnTo>
                    <a:pt x="2325" y="101"/>
                  </a:lnTo>
                  <a:lnTo>
                    <a:pt x="2326" y="100"/>
                  </a:lnTo>
                  <a:lnTo>
                    <a:pt x="2327" y="102"/>
                  </a:lnTo>
                  <a:lnTo>
                    <a:pt x="2329" y="94"/>
                  </a:lnTo>
                  <a:lnTo>
                    <a:pt x="2330" y="103"/>
                  </a:lnTo>
                  <a:lnTo>
                    <a:pt x="2331" y="98"/>
                  </a:lnTo>
                  <a:lnTo>
                    <a:pt x="2332" y="94"/>
                  </a:lnTo>
                  <a:lnTo>
                    <a:pt x="2333" y="108"/>
                  </a:lnTo>
                  <a:lnTo>
                    <a:pt x="2334" y="98"/>
                  </a:lnTo>
                  <a:lnTo>
                    <a:pt x="2335" y="107"/>
                  </a:lnTo>
                  <a:lnTo>
                    <a:pt x="2337" y="106"/>
                  </a:lnTo>
                  <a:lnTo>
                    <a:pt x="2338" y="111"/>
                  </a:lnTo>
                  <a:lnTo>
                    <a:pt x="2339" y="100"/>
                  </a:lnTo>
                  <a:lnTo>
                    <a:pt x="2340" y="103"/>
                  </a:lnTo>
                  <a:lnTo>
                    <a:pt x="2341" y="74"/>
                  </a:lnTo>
                  <a:lnTo>
                    <a:pt x="2342" y="70"/>
                  </a:lnTo>
                  <a:lnTo>
                    <a:pt x="2344" y="89"/>
                  </a:lnTo>
                  <a:lnTo>
                    <a:pt x="2345" y="89"/>
                  </a:lnTo>
                  <a:lnTo>
                    <a:pt x="2346" y="93"/>
                  </a:lnTo>
                  <a:lnTo>
                    <a:pt x="2347" y="97"/>
                  </a:lnTo>
                  <a:lnTo>
                    <a:pt x="2348" y="100"/>
                  </a:lnTo>
                  <a:lnTo>
                    <a:pt x="2349" y="106"/>
                  </a:lnTo>
                  <a:lnTo>
                    <a:pt x="2351" y="106"/>
                  </a:lnTo>
                  <a:lnTo>
                    <a:pt x="2352" y="92"/>
                  </a:lnTo>
                  <a:lnTo>
                    <a:pt x="2353" y="93"/>
                  </a:lnTo>
                  <a:lnTo>
                    <a:pt x="2354" y="100"/>
                  </a:lnTo>
                  <a:lnTo>
                    <a:pt x="2355" y="96"/>
                  </a:lnTo>
                  <a:lnTo>
                    <a:pt x="2356" y="100"/>
                  </a:lnTo>
                  <a:lnTo>
                    <a:pt x="2358" y="106"/>
                  </a:lnTo>
                  <a:lnTo>
                    <a:pt x="2359" y="106"/>
                  </a:lnTo>
                  <a:lnTo>
                    <a:pt x="2360" y="105"/>
                  </a:lnTo>
                  <a:lnTo>
                    <a:pt x="2361" y="106"/>
                  </a:lnTo>
                  <a:lnTo>
                    <a:pt x="2362" y="104"/>
                  </a:lnTo>
                  <a:lnTo>
                    <a:pt x="2363" y="97"/>
                  </a:lnTo>
                  <a:lnTo>
                    <a:pt x="2365" y="100"/>
                  </a:lnTo>
                  <a:lnTo>
                    <a:pt x="2366" y="100"/>
                  </a:lnTo>
                  <a:lnTo>
                    <a:pt x="2367" y="100"/>
                  </a:lnTo>
                  <a:lnTo>
                    <a:pt x="2368" y="101"/>
                  </a:lnTo>
                  <a:lnTo>
                    <a:pt x="2369" y="106"/>
                  </a:lnTo>
                  <a:lnTo>
                    <a:pt x="2370" y="106"/>
                  </a:lnTo>
                  <a:lnTo>
                    <a:pt x="2371" y="100"/>
                  </a:lnTo>
                  <a:lnTo>
                    <a:pt x="2373" y="101"/>
                  </a:lnTo>
                  <a:lnTo>
                    <a:pt x="2374" y="102"/>
                  </a:lnTo>
                  <a:lnTo>
                    <a:pt x="2375" y="96"/>
                  </a:lnTo>
                  <a:lnTo>
                    <a:pt x="2376" y="97"/>
                  </a:lnTo>
                  <a:lnTo>
                    <a:pt x="2377" y="95"/>
                  </a:lnTo>
                  <a:lnTo>
                    <a:pt x="2378" y="99"/>
                  </a:lnTo>
                  <a:lnTo>
                    <a:pt x="2380" y="100"/>
                  </a:lnTo>
                  <a:lnTo>
                    <a:pt x="2381" y="101"/>
                  </a:lnTo>
                  <a:lnTo>
                    <a:pt x="2382" y="108"/>
                  </a:lnTo>
                  <a:lnTo>
                    <a:pt x="2383" y="99"/>
                  </a:lnTo>
                  <a:lnTo>
                    <a:pt x="2384" y="103"/>
                  </a:lnTo>
                  <a:lnTo>
                    <a:pt x="2385" y="98"/>
                  </a:lnTo>
                  <a:lnTo>
                    <a:pt x="2386" y="100"/>
                  </a:lnTo>
                  <a:lnTo>
                    <a:pt x="2388" y="111"/>
                  </a:lnTo>
                  <a:lnTo>
                    <a:pt x="2389" y="100"/>
                  </a:lnTo>
                  <a:lnTo>
                    <a:pt x="2390" y="102"/>
                  </a:lnTo>
                  <a:lnTo>
                    <a:pt x="2391" y="111"/>
                  </a:lnTo>
                  <a:lnTo>
                    <a:pt x="2392" y="109"/>
                  </a:lnTo>
                  <a:lnTo>
                    <a:pt x="2394" y="102"/>
                  </a:lnTo>
                  <a:lnTo>
                    <a:pt x="2395" y="113"/>
                  </a:lnTo>
                  <a:lnTo>
                    <a:pt x="2396" y="94"/>
                  </a:lnTo>
                  <a:lnTo>
                    <a:pt x="2397" y="112"/>
                  </a:lnTo>
                  <a:lnTo>
                    <a:pt x="2398" y="108"/>
                  </a:lnTo>
                  <a:lnTo>
                    <a:pt x="2399" y="103"/>
                  </a:lnTo>
                  <a:lnTo>
                    <a:pt x="2401" y="114"/>
                  </a:lnTo>
                  <a:lnTo>
                    <a:pt x="2402" y="101"/>
                  </a:lnTo>
                  <a:lnTo>
                    <a:pt x="2403" y="101"/>
                  </a:lnTo>
                  <a:lnTo>
                    <a:pt x="2404" y="105"/>
                  </a:lnTo>
                  <a:lnTo>
                    <a:pt x="2405" y="103"/>
                  </a:lnTo>
                  <a:lnTo>
                    <a:pt x="2406" y="106"/>
                  </a:lnTo>
                  <a:lnTo>
                    <a:pt x="2408" y="62"/>
                  </a:lnTo>
                  <a:lnTo>
                    <a:pt x="2409" y="50"/>
                  </a:lnTo>
                  <a:lnTo>
                    <a:pt x="2410" y="56"/>
                  </a:lnTo>
                  <a:lnTo>
                    <a:pt x="2411" y="81"/>
                  </a:lnTo>
                  <a:lnTo>
                    <a:pt x="2412" y="85"/>
                  </a:lnTo>
                  <a:lnTo>
                    <a:pt x="2413" y="89"/>
                  </a:lnTo>
                  <a:lnTo>
                    <a:pt x="2414" y="93"/>
                  </a:lnTo>
                  <a:lnTo>
                    <a:pt x="2416" y="106"/>
                  </a:lnTo>
                  <a:lnTo>
                    <a:pt x="2417" y="99"/>
                  </a:lnTo>
                  <a:lnTo>
                    <a:pt x="2418" y="94"/>
                  </a:lnTo>
                  <a:lnTo>
                    <a:pt x="2419" y="100"/>
                  </a:lnTo>
                  <a:lnTo>
                    <a:pt x="2420" y="99"/>
                  </a:lnTo>
                  <a:lnTo>
                    <a:pt x="2421" y="87"/>
                  </a:lnTo>
                  <a:lnTo>
                    <a:pt x="2422" y="93"/>
                  </a:lnTo>
                  <a:lnTo>
                    <a:pt x="2424" y="95"/>
                  </a:lnTo>
                  <a:lnTo>
                    <a:pt x="2425" y="93"/>
                  </a:lnTo>
                  <a:lnTo>
                    <a:pt x="2426" y="85"/>
                  </a:lnTo>
                  <a:lnTo>
                    <a:pt x="2427" y="112"/>
                  </a:lnTo>
                  <a:lnTo>
                    <a:pt x="2428" y="107"/>
                  </a:lnTo>
                  <a:lnTo>
                    <a:pt x="2429" y="100"/>
                  </a:lnTo>
                  <a:lnTo>
                    <a:pt x="2431" y="102"/>
                  </a:lnTo>
                  <a:lnTo>
                    <a:pt x="2432" y="98"/>
                  </a:lnTo>
                  <a:lnTo>
                    <a:pt x="2433" y="113"/>
                  </a:lnTo>
                  <a:lnTo>
                    <a:pt x="2434" y="97"/>
                  </a:lnTo>
                  <a:lnTo>
                    <a:pt x="2435" y="100"/>
                  </a:lnTo>
                  <a:lnTo>
                    <a:pt x="2436" y="103"/>
                  </a:lnTo>
                  <a:lnTo>
                    <a:pt x="2438" y="94"/>
                  </a:lnTo>
                  <a:lnTo>
                    <a:pt x="2439" y="108"/>
                  </a:lnTo>
                  <a:lnTo>
                    <a:pt x="2440" y="104"/>
                  </a:lnTo>
                  <a:lnTo>
                    <a:pt x="2441" y="107"/>
                  </a:lnTo>
                  <a:lnTo>
                    <a:pt x="2442" y="95"/>
                  </a:lnTo>
                  <a:lnTo>
                    <a:pt x="2443" y="105"/>
                  </a:lnTo>
                  <a:lnTo>
                    <a:pt x="2445" y="102"/>
                  </a:lnTo>
                  <a:lnTo>
                    <a:pt x="2446" y="96"/>
                  </a:lnTo>
                  <a:lnTo>
                    <a:pt x="2447" y="104"/>
                  </a:lnTo>
                  <a:lnTo>
                    <a:pt x="2448" y="100"/>
                  </a:lnTo>
                  <a:lnTo>
                    <a:pt x="2449" y="101"/>
                  </a:lnTo>
                  <a:lnTo>
                    <a:pt x="2450" y="105"/>
                  </a:lnTo>
                  <a:lnTo>
                    <a:pt x="2452" y="100"/>
                  </a:lnTo>
                  <a:lnTo>
                    <a:pt x="2453" y="102"/>
                  </a:lnTo>
                  <a:lnTo>
                    <a:pt x="2454" y="98"/>
                  </a:lnTo>
                  <a:lnTo>
                    <a:pt x="2455" y="102"/>
                  </a:lnTo>
                  <a:lnTo>
                    <a:pt x="2456" y="93"/>
                  </a:lnTo>
                  <a:lnTo>
                    <a:pt x="2457" y="97"/>
                  </a:lnTo>
                  <a:lnTo>
                    <a:pt x="2458" y="91"/>
                  </a:lnTo>
                  <a:lnTo>
                    <a:pt x="2460" y="114"/>
                  </a:lnTo>
                  <a:lnTo>
                    <a:pt x="2461" y="107"/>
                  </a:lnTo>
                  <a:lnTo>
                    <a:pt x="2462" y="97"/>
                  </a:lnTo>
                  <a:lnTo>
                    <a:pt x="2463" y="104"/>
                  </a:lnTo>
                  <a:lnTo>
                    <a:pt x="2464" y="104"/>
                  </a:lnTo>
                  <a:lnTo>
                    <a:pt x="2465" y="100"/>
                  </a:lnTo>
                  <a:lnTo>
                    <a:pt x="2466" y="101"/>
                  </a:lnTo>
                  <a:lnTo>
                    <a:pt x="2468" y="101"/>
                  </a:lnTo>
                  <a:lnTo>
                    <a:pt x="2469" y="101"/>
                  </a:lnTo>
                  <a:lnTo>
                    <a:pt x="2470" y="107"/>
                  </a:lnTo>
                  <a:lnTo>
                    <a:pt x="2471" y="103"/>
                  </a:lnTo>
                  <a:lnTo>
                    <a:pt x="2472" y="94"/>
                  </a:lnTo>
                  <a:lnTo>
                    <a:pt x="2473" y="107"/>
                  </a:lnTo>
                  <a:lnTo>
                    <a:pt x="2475" y="103"/>
                  </a:lnTo>
                  <a:lnTo>
                    <a:pt x="2476" y="101"/>
                  </a:lnTo>
                  <a:lnTo>
                    <a:pt x="2477" y="110"/>
                  </a:lnTo>
                  <a:lnTo>
                    <a:pt x="2478" y="104"/>
                  </a:lnTo>
                  <a:lnTo>
                    <a:pt x="2479" y="108"/>
                  </a:lnTo>
                  <a:lnTo>
                    <a:pt x="2480" y="100"/>
                  </a:lnTo>
                  <a:lnTo>
                    <a:pt x="2482" y="102"/>
                  </a:lnTo>
                  <a:lnTo>
                    <a:pt x="2483" y="94"/>
                  </a:lnTo>
                  <a:lnTo>
                    <a:pt x="2484" y="102"/>
                  </a:lnTo>
                  <a:lnTo>
                    <a:pt x="2485" y="110"/>
                  </a:lnTo>
                  <a:lnTo>
                    <a:pt x="2486" y="100"/>
                  </a:lnTo>
                  <a:lnTo>
                    <a:pt x="2488" y="107"/>
                  </a:lnTo>
                  <a:lnTo>
                    <a:pt x="2489" y="108"/>
                  </a:lnTo>
                  <a:lnTo>
                    <a:pt x="2490" y="101"/>
                  </a:lnTo>
                  <a:lnTo>
                    <a:pt x="2491" y="96"/>
                  </a:lnTo>
                  <a:lnTo>
                    <a:pt x="2492" y="92"/>
                  </a:lnTo>
                  <a:lnTo>
                    <a:pt x="2493" y="101"/>
                  </a:lnTo>
                  <a:lnTo>
                    <a:pt x="2494" y="100"/>
                  </a:lnTo>
                  <a:lnTo>
                    <a:pt x="2496" y="109"/>
                  </a:lnTo>
                  <a:lnTo>
                    <a:pt x="2497" y="106"/>
                  </a:lnTo>
                  <a:lnTo>
                    <a:pt x="2498" y="100"/>
                  </a:lnTo>
                  <a:lnTo>
                    <a:pt x="2499" y="111"/>
                  </a:lnTo>
                  <a:lnTo>
                    <a:pt x="2500" y="108"/>
                  </a:lnTo>
                  <a:lnTo>
                    <a:pt x="2501" y="108"/>
                  </a:lnTo>
                  <a:lnTo>
                    <a:pt x="2503" y="106"/>
                  </a:lnTo>
                  <a:lnTo>
                    <a:pt x="2504" y="101"/>
                  </a:lnTo>
                  <a:lnTo>
                    <a:pt x="2505" y="106"/>
                  </a:lnTo>
                  <a:lnTo>
                    <a:pt x="2506" y="107"/>
                  </a:lnTo>
                  <a:lnTo>
                    <a:pt x="2507" y="92"/>
                  </a:lnTo>
                  <a:lnTo>
                    <a:pt x="2508" y="104"/>
                  </a:lnTo>
                  <a:lnTo>
                    <a:pt x="2509" y="110"/>
                  </a:lnTo>
                  <a:lnTo>
                    <a:pt x="2511" y="97"/>
                  </a:lnTo>
                  <a:lnTo>
                    <a:pt x="2512" y="103"/>
                  </a:lnTo>
                  <a:lnTo>
                    <a:pt x="2513" y="104"/>
                  </a:lnTo>
                  <a:lnTo>
                    <a:pt x="2514" y="110"/>
                  </a:lnTo>
                  <a:lnTo>
                    <a:pt x="2515" y="97"/>
                  </a:lnTo>
                  <a:lnTo>
                    <a:pt x="2516" y="105"/>
                  </a:lnTo>
                  <a:lnTo>
                    <a:pt x="2518" y="101"/>
                  </a:lnTo>
                  <a:lnTo>
                    <a:pt x="2519" y="105"/>
                  </a:lnTo>
                  <a:lnTo>
                    <a:pt x="2520" y="92"/>
                  </a:lnTo>
                  <a:lnTo>
                    <a:pt x="2521" y="95"/>
                  </a:lnTo>
                  <a:lnTo>
                    <a:pt x="2522" y="103"/>
                  </a:lnTo>
                  <a:lnTo>
                    <a:pt x="2523" y="106"/>
                  </a:lnTo>
                  <a:lnTo>
                    <a:pt x="2525" y="108"/>
                  </a:lnTo>
                  <a:lnTo>
                    <a:pt x="2526" y="100"/>
                  </a:lnTo>
                  <a:lnTo>
                    <a:pt x="2527" y="95"/>
                  </a:lnTo>
                  <a:lnTo>
                    <a:pt x="2528" y="110"/>
                  </a:lnTo>
                  <a:lnTo>
                    <a:pt x="2529" y="103"/>
                  </a:lnTo>
                  <a:lnTo>
                    <a:pt x="2530" y="102"/>
                  </a:lnTo>
                  <a:lnTo>
                    <a:pt x="2532" y="98"/>
                  </a:lnTo>
                  <a:lnTo>
                    <a:pt x="2533" y="109"/>
                  </a:lnTo>
                  <a:lnTo>
                    <a:pt x="2534" y="110"/>
                  </a:lnTo>
                  <a:lnTo>
                    <a:pt x="2535" y="103"/>
                  </a:lnTo>
                  <a:lnTo>
                    <a:pt x="2536" y="100"/>
                  </a:lnTo>
                  <a:lnTo>
                    <a:pt x="2537" y="104"/>
                  </a:lnTo>
                  <a:lnTo>
                    <a:pt x="2539" y="102"/>
                  </a:lnTo>
                  <a:lnTo>
                    <a:pt x="2540" y="95"/>
                  </a:lnTo>
                  <a:lnTo>
                    <a:pt x="2541" y="87"/>
                  </a:lnTo>
                  <a:lnTo>
                    <a:pt x="2542" y="66"/>
                  </a:lnTo>
                  <a:lnTo>
                    <a:pt x="2543" y="88"/>
                  </a:lnTo>
                  <a:lnTo>
                    <a:pt x="2544" y="72"/>
                  </a:lnTo>
                  <a:lnTo>
                    <a:pt x="2545" y="98"/>
                  </a:lnTo>
                  <a:lnTo>
                    <a:pt x="2547" y="92"/>
                  </a:lnTo>
                  <a:lnTo>
                    <a:pt x="2548" y="98"/>
                  </a:lnTo>
                  <a:lnTo>
                    <a:pt x="2549" y="91"/>
                  </a:lnTo>
                  <a:lnTo>
                    <a:pt x="2550" y="102"/>
                  </a:lnTo>
                  <a:lnTo>
                    <a:pt x="2551" y="108"/>
                  </a:lnTo>
                  <a:lnTo>
                    <a:pt x="2552" y="104"/>
                  </a:lnTo>
                  <a:lnTo>
                    <a:pt x="2553" y="108"/>
                  </a:lnTo>
                  <a:lnTo>
                    <a:pt x="2555" y="106"/>
                  </a:lnTo>
                  <a:lnTo>
                    <a:pt x="2556" y="106"/>
                  </a:lnTo>
                  <a:lnTo>
                    <a:pt x="2557" y="108"/>
                  </a:lnTo>
                  <a:lnTo>
                    <a:pt x="2558" y="104"/>
                  </a:lnTo>
                  <a:lnTo>
                    <a:pt x="2559" y="91"/>
                  </a:lnTo>
                  <a:lnTo>
                    <a:pt x="2560" y="106"/>
                  </a:lnTo>
                  <a:lnTo>
                    <a:pt x="2562" y="100"/>
                  </a:lnTo>
                  <a:lnTo>
                    <a:pt x="2563" y="105"/>
                  </a:lnTo>
                  <a:lnTo>
                    <a:pt x="2564" y="95"/>
                  </a:lnTo>
                  <a:lnTo>
                    <a:pt x="2565" y="104"/>
                  </a:lnTo>
                  <a:lnTo>
                    <a:pt x="2566" y="104"/>
                  </a:lnTo>
                  <a:lnTo>
                    <a:pt x="2567" y="105"/>
                  </a:lnTo>
                  <a:lnTo>
                    <a:pt x="2569" y="105"/>
                  </a:lnTo>
                  <a:lnTo>
                    <a:pt x="2570" y="106"/>
                  </a:lnTo>
                  <a:lnTo>
                    <a:pt x="2571" y="112"/>
                  </a:lnTo>
                  <a:lnTo>
                    <a:pt x="2572" y="99"/>
                  </a:lnTo>
                  <a:lnTo>
                    <a:pt x="2573" y="108"/>
                  </a:lnTo>
                  <a:lnTo>
                    <a:pt x="2575" y="106"/>
                  </a:lnTo>
                  <a:lnTo>
                    <a:pt x="2576" y="102"/>
                  </a:lnTo>
                  <a:lnTo>
                    <a:pt x="2577" y="87"/>
                  </a:lnTo>
                  <a:lnTo>
                    <a:pt x="2578" y="95"/>
                  </a:lnTo>
                  <a:lnTo>
                    <a:pt x="2579" y="112"/>
                  </a:lnTo>
                  <a:lnTo>
                    <a:pt x="2580" y="95"/>
                  </a:lnTo>
                  <a:lnTo>
                    <a:pt x="2581" y="98"/>
                  </a:lnTo>
                  <a:lnTo>
                    <a:pt x="2583" y="91"/>
                  </a:lnTo>
                  <a:lnTo>
                    <a:pt x="2584" y="98"/>
                  </a:lnTo>
                  <a:lnTo>
                    <a:pt x="2585" y="107"/>
                  </a:lnTo>
                  <a:lnTo>
                    <a:pt x="2586" y="99"/>
                  </a:lnTo>
                  <a:lnTo>
                    <a:pt x="2587" y="103"/>
                  </a:lnTo>
                  <a:lnTo>
                    <a:pt x="2588" y="102"/>
                  </a:lnTo>
                  <a:lnTo>
                    <a:pt x="2589" y="102"/>
                  </a:lnTo>
                  <a:lnTo>
                    <a:pt x="2591" y="104"/>
                  </a:lnTo>
                  <a:lnTo>
                    <a:pt x="2592" y="101"/>
                  </a:lnTo>
                  <a:lnTo>
                    <a:pt x="2593" y="108"/>
                  </a:lnTo>
                  <a:lnTo>
                    <a:pt x="2594" y="106"/>
                  </a:lnTo>
                  <a:lnTo>
                    <a:pt x="2595" y="98"/>
                  </a:lnTo>
                  <a:lnTo>
                    <a:pt x="2596" y="103"/>
                  </a:lnTo>
                  <a:lnTo>
                    <a:pt x="2598" y="106"/>
                  </a:lnTo>
                  <a:lnTo>
                    <a:pt x="2599" y="105"/>
                  </a:lnTo>
                  <a:lnTo>
                    <a:pt x="2600" y="102"/>
                  </a:lnTo>
                  <a:lnTo>
                    <a:pt x="2601" y="102"/>
                  </a:lnTo>
                  <a:lnTo>
                    <a:pt x="2602" y="102"/>
                  </a:lnTo>
                  <a:lnTo>
                    <a:pt x="2603" y="96"/>
                  </a:lnTo>
                  <a:lnTo>
                    <a:pt x="2605" y="98"/>
                  </a:lnTo>
                  <a:lnTo>
                    <a:pt x="2606" y="105"/>
                  </a:lnTo>
                  <a:lnTo>
                    <a:pt x="2607" y="105"/>
                  </a:lnTo>
                  <a:lnTo>
                    <a:pt x="2608" y="95"/>
                  </a:lnTo>
                  <a:lnTo>
                    <a:pt x="2609" y="93"/>
                  </a:lnTo>
                  <a:lnTo>
                    <a:pt x="2610" y="101"/>
                  </a:lnTo>
                  <a:lnTo>
                    <a:pt x="2612" y="99"/>
                  </a:lnTo>
                  <a:lnTo>
                    <a:pt x="2613" y="106"/>
                  </a:lnTo>
                  <a:lnTo>
                    <a:pt x="2614" y="111"/>
                  </a:lnTo>
                  <a:lnTo>
                    <a:pt x="2615" y="98"/>
                  </a:lnTo>
                  <a:lnTo>
                    <a:pt x="2616" y="99"/>
                  </a:lnTo>
                  <a:lnTo>
                    <a:pt x="2617" y="107"/>
                  </a:lnTo>
                  <a:lnTo>
                    <a:pt x="2619" y="104"/>
                  </a:lnTo>
                  <a:lnTo>
                    <a:pt x="2620" y="114"/>
                  </a:lnTo>
                  <a:lnTo>
                    <a:pt x="2621" y="111"/>
                  </a:lnTo>
                  <a:lnTo>
                    <a:pt x="2622" y="98"/>
                  </a:lnTo>
                  <a:lnTo>
                    <a:pt x="2623" y="110"/>
                  </a:lnTo>
                  <a:lnTo>
                    <a:pt x="2624" y="97"/>
                  </a:lnTo>
                  <a:lnTo>
                    <a:pt x="2626" y="112"/>
                  </a:lnTo>
                  <a:lnTo>
                    <a:pt x="2627" y="104"/>
                  </a:lnTo>
                  <a:lnTo>
                    <a:pt x="2628" y="98"/>
                  </a:lnTo>
                  <a:lnTo>
                    <a:pt x="2629" y="107"/>
                  </a:lnTo>
                  <a:lnTo>
                    <a:pt x="2630" y="111"/>
                  </a:lnTo>
                  <a:lnTo>
                    <a:pt x="2631" y="106"/>
                  </a:lnTo>
                  <a:lnTo>
                    <a:pt x="2632" y="110"/>
                  </a:lnTo>
                  <a:lnTo>
                    <a:pt x="2634" y="94"/>
                  </a:lnTo>
                  <a:lnTo>
                    <a:pt x="2635" y="98"/>
                  </a:lnTo>
                  <a:lnTo>
                    <a:pt x="2636" y="99"/>
                  </a:lnTo>
                  <a:lnTo>
                    <a:pt x="2637" y="104"/>
                  </a:lnTo>
                  <a:lnTo>
                    <a:pt x="2638" y="100"/>
                  </a:lnTo>
                  <a:lnTo>
                    <a:pt x="2639" y="101"/>
                  </a:lnTo>
                  <a:lnTo>
                    <a:pt x="2640" y="103"/>
                  </a:lnTo>
                  <a:lnTo>
                    <a:pt x="2642" y="112"/>
                  </a:lnTo>
                  <a:lnTo>
                    <a:pt x="2643" y="109"/>
                  </a:lnTo>
                  <a:lnTo>
                    <a:pt x="2644" y="99"/>
                  </a:lnTo>
                  <a:lnTo>
                    <a:pt x="2645" y="103"/>
                  </a:lnTo>
                  <a:lnTo>
                    <a:pt x="2646" y="96"/>
                  </a:lnTo>
                  <a:lnTo>
                    <a:pt x="2647" y="107"/>
                  </a:lnTo>
                  <a:lnTo>
                    <a:pt x="2649" y="88"/>
                  </a:lnTo>
                  <a:lnTo>
                    <a:pt x="2650" y="64"/>
                  </a:lnTo>
                  <a:lnTo>
                    <a:pt x="2651" y="77"/>
                  </a:lnTo>
                  <a:lnTo>
                    <a:pt x="2652" y="81"/>
                  </a:lnTo>
                  <a:lnTo>
                    <a:pt x="2653" y="79"/>
                  </a:lnTo>
                  <a:lnTo>
                    <a:pt x="2654" y="102"/>
                  </a:lnTo>
                  <a:lnTo>
                    <a:pt x="2656" y="97"/>
                  </a:lnTo>
                  <a:lnTo>
                    <a:pt x="2657" y="109"/>
                  </a:lnTo>
                  <a:lnTo>
                    <a:pt x="2658" y="101"/>
                  </a:lnTo>
                  <a:lnTo>
                    <a:pt x="2659" y="94"/>
                  </a:lnTo>
                  <a:lnTo>
                    <a:pt x="2660" y="102"/>
                  </a:lnTo>
                  <a:lnTo>
                    <a:pt x="2661" y="106"/>
                  </a:lnTo>
                  <a:lnTo>
                    <a:pt x="2663" y="112"/>
                  </a:lnTo>
                  <a:lnTo>
                    <a:pt x="2664" y="95"/>
                  </a:lnTo>
                  <a:lnTo>
                    <a:pt x="2665" y="105"/>
                  </a:lnTo>
                  <a:lnTo>
                    <a:pt x="2666" y="89"/>
                  </a:lnTo>
                  <a:lnTo>
                    <a:pt x="2667" y="96"/>
                  </a:lnTo>
                  <a:lnTo>
                    <a:pt x="2668" y="107"/>
                  </a:lnTo>
                  <a:lnTo>
                    <a:pt x="2670" y="104"/>
                  </a:lnTo>
                  <a:lnTo>
                    <a:pt x="2671" y="100"/>
                  </a:lnTo>
                  <a:lnTo>
                    <a:pt x="2672" y="113"/>
                  </a:lnTo>
                  <a:lnTo>
                    <a:pt x="2673" y="106"/>
                  </a:lnTo>
                  <a:lnTo>
                    <a:pt x="2674" y="103"/>
                  </a:lnTo>
                  <a:lnTo>
                    <a:pt x="2675" y="95"/>
                  </a:lnTo>
                  <a:lnTo>
                    <a:pt x="2676" y="98"/>
                  </a:lnTo>
                  <a:lnTo>
                    <a:pt x="2678" y="107"/>
                  </a:lnTo>
                  <a:lnTo>
                    <a:pt x="2679" y="105"/>
                  </a:lnTo>
                  <a:lnTo>
                    <a:pt x="2680" y="102"/>
                  </a:lnTo>
                  <a:lnTo>
                    <a:pt x="2681" y="102"/>
                  </a:lnTo>
                  <a:lnTo>
                    <a:pt x="2682" y="104"/>
                  </a:lnTo>
                  <a:lnTo>
                    <a:pt x="2683" y="100"/>
                  </a:lnTo>
                  <a:lnTo>
                    <a:pt x="2685" y="96"/>
                  </a:lnTo>
                  <a:lnTo>
                    <a:pt x="2686" y="106"/>
                  </a:lnTo>
                  <a:lnTo>
                    <a:pt x="2687" y="106"/>
                  </a:lnTo>
                  <a:lnTo>
                    <a:pt x="2688" y="98"/>
                  </a:lnTo>
                  <a:lnTo>
                    <a:pt x="2689" y="101"/>
                  </a:lnTo>
                  <a:lnTo>
                    <a:pt x="2690" y="101"/>
                  </a:lnTo>
                  <a:lnTo>
                    <a:pt x="2692" y="98"/>
                  </a:lnTo>
                  <a:lnTo>
                    <a:pt x="2693" y="98"/>
                  </a:lnTo>
                  <a:lnTo>
                    <a:pt x="2694" y="107"/>
                  </a:lnTo>
                  <a:lnTo>
                    <a:pt x="2695" y="112"/>
                  </a:lnTo>
                  <a:lnTo>
                    <a:pt x="2696" y="100"/>
                  </a:lnTo>
                  <a:lnTo>
                    <a:pt x="2697" y="106"/>
                  </a:lnTo>
                  <a:lnTo>
                    <a:pt x="2699" y="109"/>
                  </a:lnTo>
                  <a:lnTo>
                    <a:pt x="2700" y="105"/>
                  </a:lnTo>
                  <a:lnTo>
                    <a:pt x="2701" y="94"/>
                  </a:lnTo>
                  <a:lnTo>
                    <a:pt x="2702" y="103"/>
                  </a:lnTo>
                  <a:lnTo>
                    <a:pt x="2703" y="96"/>
                  </a:lnTo>
                  <a:lnTo>
                    <a:pt x="2704" y="106"/>
                  </a:lnTo>
                  <a:lnTo>
                    <a:pt x="2706" y="100"/>
                  </a:lnTo>
                  <a:lnTo>
                    <a:pt x="2707" y="99"/>
                  </a:lnTo>
                  <a:lnTo>
                    <a:pt x="2708" y="100"/>
                  </a:lnTo>
                  <a:lnTo>
                    <a:pt x="2709" y="100"/>
                  </a:lnTo>
                  <a:lnTo>
                    <a:pt x="2710" y="87"/>
                  </a:lnTo>
                  <a:lnTo>
                    <a:pt x="2711" y="103"/>
                  </a:lnTo>
                  <a:lnTo>
                    <a:pt x="2712" y="95"/>
                  </a:lnTo>
                  <a:lnTo>
                    <a:pt x="2714" y="98"/>
                  </a:lnTo>
                  <a:lnTo>
                    <a:pt x="2715" y="98"/>
                  </a:lnTo>
                  <a:lnTo>
                    <a:pt x="2716" y="98"/>
                  </a:lnTo>
                  <a:lnTo>
                    <a:pt x="2717" y="105"/>
                  </a:lnTo>
                  <a:lnTo>
                    <a:pt x="2718" y="103"/>
                  </a:lnTo>
                  <a:lnTo>
                    <a:pt x="2719" y="100"/>
                  </a:lnTo>
                  <a:lnTo>
                    <a:pt x="2721" y="104"/>
                  </a:lnTo>
                  <a:lnTo>
                    <a:pt x="2722" y="109"/>
                  </a:lnTo>
                  <a:lnTo>
                    <a:pt x="2723" y="111"/>
                  </a:lnTo>
                  <a:lnTo>
                    <a:pt x="2724" y="106"/>
                  </a:lnTo>
                  <a:lnTo>
                    <a:pt x="2725" y="101"/>
                  </a:lnTo>
                  <a:lnTo>
                    <a:pt x="2726" y="108"/>
                  </a:lnTo>
                  <a:lnTo>
                    <a:pt x="2727" y="102"/>
                  </a:lnTo>
                  <a:lnTo>
                    <a:pt x="2729" y="100"/>
                  </a:lnTo>
                  <a:lnTo>
                    <a:pt x="2730" y="105"/>
                  </a:lnTo>
                  <a:lnTo>
                    <a:pt x="2731" y="102"/>
                  </a:lnTo>
                  <a:lnTo>
                    <a:pt x="2732" y="107"/>
                  </a:lnTo>
                  <a:lnTo>
                    <a:pt x="2733" y="105"/>
                  </a:lnTo>
                  <a:lnTo>
                    <a:pt x="2734" y="93"/>
                  </a:lnTo>
                  <a:lnTo>
                    <a:pt x="2736" y="105"/>
                  </a:lnTo>
                  <a:lnTo>
                    <a:pt x="2737" y="109"/>
                  </a:lnTo>
                  <a:lnTo>
                    <a:pt x="2738" y="104"/>
                  </a:lnTo>
                  <a:lnTo>
                    <a:pt x="2739" y="97"/>
                  </a:lnTo>
                  <a:lnTo>
                    <a:pt x="2740" y="101"/>
                  </a:lnTo>
                  <a:lnTo>
                    <a:pt x="2741" y="103"/>
                  </a:lnTo>
                  <a:lnTo>
                    <a:pt x="2743" y="102"/>
                  </a:lnTo>
                  <a:lnTo>
                    <a:pt x="2744" y="111"/>
                  </a:lnTo>
                  <a:lnTo>
                    <a:pt x="2745" y="101"/>
                  </a:lnTo>
                  <a:lnTo>
                    <a:pt x="2746" y="106"/>
                  </a:lnTo>
                  <a:lnTo>
                    <a:pt x="2747" y="99"/>
                  </a:lnTo>
                  <a:lnTo>
                    <a:pt x="2748" y="99"/>
                  </a:lnTo>
                  <a:lnTo>
                    <a:pt x="2750" y="110"/>
                  </a:lnTo>
                  <a:lnTo>
                    <a:pt x="2751" y="107"/>
                  </a:lnTo>
                  <a:lnTo>
                    <a:pt x="2752" y="107"/>
                  </a:lnTo>
                  <a:lnTo>
                    <a:pt x="2753" y="100"/>
                  </a:lnTo>
                  <a:lnTo>
                    <a:pt x="2754" y="106"/>
                  </a:lnTo>
                  <a:lnTo>
                    <a:pt x="2755" y="98"/>
                  </a:lnTo>
                  <a:lnTo>
                    <a:pt x="2757" y="105"/>
                  </a:lnTo>
                  <a:lnTo>
                    <a:pt x="2758" y="97"/>
                  </a:lnTo>
                  <a:lnTo>
                    <a:pt x="2759" y="99"/>
                  </a:lnTo>
                  <a:lnTo>
                    <a:pt x="2760" y="97"/>
                  </a:lnTo>
                  <a:lnTo>
                    <a:pt x="2761" y="98"/>
                  </a:lnTo>
                  <a:lnTo>
                    <a:pt x="2762" y="100"/>
                  </a:lnTo>
                  <a:lnTo>
                    <a:pt x="2763" y="100"/>
                  </a:lnTo>
                  <a:lnTo>
                    <a:pt x="2765" y="97"/>
                  </a:lnTo>
                  <a:lnTo>
                    <a:pt x="2766" y="104"/>
                  </a:lnTo>
                  <a:lnTo>
                    <a:pt x="2767" y="98"/>
                  </a:lnTo>
                  <a:lnTo>
                    <a:pt x="2768" y="106"/>
                  </a:lnTo>
                  <a:lnTo>
                    <a:pt x="2769" y="99"/>
                  </a:lnTo>
                  <a:lnTo>
                    <a:pt x="2770" y="93"/>
                  </a:lnTo>
                  <a:lnTo>
                    <a:pt x="2771" y="101"/>
                  </a:lnTo>
                  <a:lnTo>
                    <a:pt x="2773" y="105"/>
                  </a:lnTo>
                  <a:lnTo>
                    <a:pt x="2774" y="99"/>
                  </a:lnTo>
                  <a:lnTo>
                    <a:pt x="2775" y="101"/>
                  </a:lnTo>
                  <a:lnTo>
                    <a:pt x="2776" y="103"/>
                  </a:lnTo>
                  <a:lnTo>
                    <a:pt x="2777" y="98"/>
                  </a:lnTo>
                  <a:lnTo>
                    <a:pt x="2779" y="92"/>
                  </a:lnTo>
                  <a:lnTo>
                    <a:pt x="2780" y="102"/>
                  </a:lnTo>
                  <a:lnTo>
                    <a:pt x="2781" y="99"/>
                  </a:lnTo>
                  <a:lnTo>
                    <a:pt x="2782" y="96"/>
                  </a:lnTo>
                  <a:lnTo>
                    <a:pt x="2783" y="108"/>
                  </a:lnTo>
                  <a:lnTo>
                    <a:pt x="2784" y="107"/>
                  </a:lnTo>
                  <a:lnTo>
                    <a:pt x="2786" y="102"/>
                  </a:lnTo>
                  <a:lnTo>
                    <a:pt x="2787" y="104"/>
                  </a:lnTo>
                  <a:lnTo>
                    <a:pt x="2788" y="101"/>
                  </a:lnTo>
                  <a:lnTo>
                    <a:pt x="2789" y="102"/>
                  </a:lnTo>
                  <a:lnTo>
                    <a:pt x="2790" y="109"/>
                  </a:lnTo>
                  <a:lnTo>
                    <a:pt x="2791" y="101"/>
                  </a:lnTo>
                  <a:lnTo>
                    <a:pt x="2793" y="100"/>
                  </a:lnTo>
                  <a:lnTo>
                    <a:pt x="2794" y="106"/>
                  </a:lnTo>
                  <a:lnTo>
                    <a:pt x="2795" y="102"/>
                  </a:lnTo>
                  <a:lnTo>
                    <a:pt x="2796" y="109"/>
                  </a:lnTo>
                  <a:lnTo>
                    <a:pt x="2797" y="105"/>
                  </a:lnTo>
                  <a:lnTo>
                    <a:pt x="2798" y="108"/>
                  </a:lnTo>
                  <a:lnTo>
                    <a:pt x="2799" y="111"/>
                  </a:lnTo>
                  <a:lnTo>
                    <a:pt x="2801" y="106"/>
                  </a:lnTo>
                  <a:lnTo>
                    <a:pt x="2802" y="108"/>
                  </a:lnTo>
                  <a:lnTo>
                    <a:pt x="2803" y="105"/>
                  </a:lnTo>
                  <a:lnTo>
                    <a:pt x="2804" y="107"/>
                  </a:lnTo>
                  <a:lnTo>
                    <a:pt x="2805" y="105"/>
                  </a:lnTo>
                  <a:lnTo>
                    <a:pt x="2806" y="100"/>
                  </a:lnTo>
                  <a:lnTo>
                    <a:pt x="2807" y="106"/>
                  </a:lnTo>
                  <a:lnTo>
                    <a:pt x="2809" y="98"/>
                  </a:lnTo>
                  <a:lnTo>
                    <a:pt x="2810" y="108"/>
                  </a:lnTo>
                  <a:lnTo>
                    <a:pt x="2811" y="112"/>
                  </a:lnTo>
                  <a:lnTo>
                    <a:pt x="2812" y="108"/>
                  </a:lnTo>
                  <a:lnTo>
                    <a:pt x="2813" y="95"/>
                  </a:lnTo>
                  <a:lnTo>
                    <a:pt x="2814" y="110"/>
                  </a:lnTo>
                  <a:lnTo>
                    <a:pt x="2816" y="109"/>
                  </a:lnTo>
                  <a:lnTo>
                    <a:pt x="2817" y="99"/>
                  </a:lnTo>
                  <a:lnTo>
                    <a:pt x="2818" y="106"/>
                  </a:lnTo>
                  <a:lnTo>
                    <a:pt x="2819" y="106"/>
                  </a:lnTo>
                  <a:lnTo>
                    <a:pt x="2820" y="101"/>
                  </a:lnTo>
                  <a:lnTo>
                    <a:pt x="2821" y="104"/>
                  </a:lnTo>
                  <a:lnTo>
                    <a:pt x="2823" y="103"/>
                  </a:lnTo>
                  <a:lnTo>
                    <a:pt x="2824" y="98"/>
                  </a:lnTo>
                  <a:lnTo>
                    <a:pt x="2825" y="100"/>
                  </a:lnTo>
                  <a:lnTo>
                    <a:pt x="2826" y="105"/>
                  </a:lnTo>
                  <a:lnTo>
                    <a:pt x="2827" y="102"/>
                  </a:lnTo>
                  <a:lnTo>
                    <a:pt x="2828" y="105"/>
                  </a:lnTo>
                  <a:lnTo>
                    <a:pt x="2830" y="104"/>
                  </a:lnTo>
                  <a:lnTo>
                    <a:pt x="2831" y="101"/>
                  </a:lnTo>
                  <a:lnTo>
                    <a:pt x="2832" y="110"/>
                  </a:lnTo>
                  <a:lnTo>
                    <a:pt x="2833" y="104"/>
                  </a:lnTo>
                  <a:lnTo>
                    <a:pt x="2834" y="101"/>
                  </a:lnTo>
                  <a:lnTo>
                    <a:pt x="2835" y="95"/>
                  </a:lnTo>
                  <a:lnTo>
                    <a:pt x="2837" y="98"/>
                  </a:lnTo>
                  <a:lnTo>
                    <a:pt x="2838" y="108"/>
                  </a:lnTo>
                  <a:lnTo>
                    <a:pt x="2839" y="102"/>
                  </a:lnTo>
                  <a:lnTo>
                    <a:pt x="2840" y="97"/>
                  </a:lnTo>
                  <a:lnTo>
                    <a:pt x="2841" y="94"/>
                  </a:lnTo>
                  <a:lnTo>
                    <a:pt x="2842" y="103"/>
                  </a:lnTo>
                  <a:lnTo>
                    <a:pt x="2844" y="102"/>
                  </a:lnTo>
                  <a:lnTo>
                    <a:pt x="2845" y="104"/>
                  </a:lnTo>
                  <a:lnTo>
                    <a:pt x="2846" y="110"/>
                  </a:lnTo>
                  <a:lnTo>
                    <a:pt x="2847" y="108"/>
                  </a:lnTo>
                  <a:lnTo>
                    <a:pt x="2848" y="107"/>
                  </a:lnTo>
                  <a:lnTo>
                    <a:pt x="2849" y="103"/>
                  </a:lnTo>
                  <a:lnTo>
                    <a:pt x="2850" y="103"/>
                  </a:lnTo>
                  <a:lnTo>
                    <a:pt x="2852" y="89"/>
                  </a:lnTo>
                  <a:lnTo>
                    <a:pt x="2853" y="106"/>
                  </a:lnTo>
                  <a:lnTo>
                    <a:pt x="2854" y="102"/>
                  </a:lnTo>
                  <a:lnTo>
                    <a:pt x="2855" y="102"/>
                  </a:lnTo>
                  <a:lnTo>
                    <a:pt x="2856" y="100"/>
                  </a:lnTo>
                  <a:lnTo>
                    <a:pt x="2857" y="99"/>
                  </a:lnTo>
                  <a:lnTo>
                    <a:pt x="2858" y="92"/>
                  </a:lnTo>
                  <a:lnTo>
                    <a:pt x="2860" y="105"/>
                  </a:lnTo>
                  <a:lnTo>
                    <a:pt x="2861" y="94"/>
                  </a:lnTo>
                  <a:lnTo>
                    <a:pt x="2862" y="104"/>
                  </a:lnTo>
                  <a:lnTo>
                    <a:pt x="2863" y="108"/>
                  </a:lnTo>
                  <a:lnTo>
                    <a:pt x="2864" y="107"/>
                  </a:lnTo>
                  <a:lnTo>
                    <a:pt x="2866" y="110"/>
                  </a:lnTo>
                  <a:lnTo>
                    <a:pt x="2867" y="110"/>
                  </a:lnTo>
                  <a:lnTo>
                    <a:pt x="2868" y="96"/>
                  </a:lnTo>
                  <a:lnTo>
                    <a:pt x="2869" y="101"/>
                  </a:lnTo>
                  <a:lnTo>
                    <a:pt x="2870" y="109"/>
                  </a:lnTo>
                  <a:lnTo>
                    <a:pt x="2871" y="115"/>
                  </a:lnTo>
                  <a:lnTo>
                    <a:pt x="2873" y="98"/>
                  </a:lnTo>
                  <a:lnTo>
                    <a:pt x="2874" y="102"/>
                  </a:lnTo>
                  <a:lnTo>
                    <a:pt x="2875" y="96"/>
                  </a:lnTo>
                  <a:lnTo>
                    <a:pt x="2876" y="108"/>
                  </a:lnTo>
                  <a:lnTo>
                    <a:pt x="2877" y="111"/>
                  </a:lnTo>
                  <a:lnTo>
                    <a:pt x="2878" y="104"/>
                  </a:lnTo>
                  <a:lnTo>
                    <a:pt x="2880" y="100"/>
                  </a:lnTo>
                  <a:lnTo>
                    <a:pt x="2881" y="109"/>
                  </a:lnTo>
                  <a:lnTo>
                    <a:pt x="2882" y="105"/>
                  </a:lnTo>
                  <a:lnTo>
                    <a:pt x="2883" y="106"/>
                  </a:lnTo>
                  <a:lnTo>
                    <a:pt x="2884" y="95"/>
                  </a:lnTo>
                  <a:lnTo>
                    <a:pt x="2885" y="107"/>
                  </a:lnTo>
                  <a:lnTo>
                    <a:pt x="2886" y="107"/>
                  </a:lnTo>
                  <a:lnTo>
                    <a:pt x="2888" y="105"/>
                  </a:lnTo>
                  <a:lnTo>
                    <a:pt x="2889" y="101"/>
                  </a:lnTo>
                  <a:lnTo>
                    <a:pt x="2890" y="107"/>
                  </a:lnTo>
                  <a:lnTo>
                    <a:pt x="2891" y="109"/>
                  </a:lnTo>
                  <a:lnTo>
                    <a:pt x="2892" y="97"/>
                  </a:lnTo>
                  <a:lnTo>
                    <a:pt x="2893" y="93"/>
                  </a:lnTo>
                  <a:lnTo>
                    <a:pt x="2894" y="106"/>
                  </a:lnTo>
                  <a:lnTo>
                    <a:pt x="2896" y="101"/>
                  </a:lnTo>
                  <a:lnTo>
                    <a:pt x="2897" y="100"/>
                  </a:lnTo>
                  <a:lnTo>
                    <a:pt x="2898" y="101"/>
                  </a:lnTo>
                  <a:lnTo>
                    <a:pt x="2899" y="102"/>
                  </a:lnTo>
                  <a:lnTo>
                    <a:pt x="2900" y="102"/>
                  </a:lnTo>
                  <a:lnTo>
                    <a:pt x="2901" y="99"/>
                  </a:lnTo>
                  <a:lnTo>
                    <a:pt x="2903" y="104"/>
                  </a:lnTo>
                  <a:lnTo>
                    <a:pt x="2904" y="105"/>
                  </a:lnTo>
                  <a:lnTo>
                    <a:pt x="2905" y="108"/>
                  </a:lnTo>
                  <a:lnTo>
                    <a:pt x="2906" y="95"/>
                  </a:lnTo>
                  <a:lnTo>
                    <a:pt x="2907" y="99"/>
                  </a:lnTo>
                  <a:lnTo>
                    <a:pt x="2908" y="98"/>
                  </a:lnTo>
                  <a:lnTo>
                    <a:pt x="2910" y="109"/>
                  </a:lnTo>
                  <a:lnTo>
                    <a:pt x="2911" y="108"/>
                  </a:lnTo>
                  <a:lnTo>
                    <a:pt x="2912" y="100"/>
                  </a:lnTo>
                  <a:lnTo>
                    <a:pt x="2913" y="102"/>
                  </a:lnTo>
                  <a:lnTo>
                    <a:pt x="2914" y="109"/>
                  </a:lnTo>
                  <a:lnTo>
                    <a:pt x="2915" y="99"/>
                  </a:lnTo>
                  <a:lnTo>
                    <a:pt x="2917" y="98"/>
                  </a:lnTo>
                  <a:lnTo>
                    <a:pt x="2918" y="103"/>
                  </a:lnTo>
                  <a:lnTo>
                    <a:pt x="2919" y="109"/>
                  </a:lnTo>
                  <a:lnTo>
                    <a:pt x="2920" y="106"/>
                  </a:lnTo>
                  <a:lnTo>
                    <a:pt x="2921" y="106"/>
                  </a:lnTo>
                  <a:lnTo>
                    <a:pt x="2922" y="108"/>
                  </a:lnTo>
                  <a:lnTo>
                    <a:pt x="2924" y="105"/>
                  </a:lnTo>
                  <a:lnTo>
                    <a:pt x="2925" y="104"/>
                  </a:lnTo>
                  <a:lnTo>
                    <a:pt x="2926" y="105"/>
                  </a:lnTo>
                  <a:lnTo>
                    <a:pt x="2927" y="105"/>
                  </a:lnTo>
                  <a:lnTo>
                    <a:pt x="2928" y="112"/>
                  </a:lnTo>
                  <a:lnTo>
                    <a:pt x="2929" y="103"/>
                  </a:lnTo>
                  <a:lnTo>
                    <a:pt x="2930" y="101"/>
                  </a:lnTo>
                  <a:lnTo>
                    <a:pt x="2932" y="102"/>
                  </a:lnTo>
                  <a:lnTo>
                    <a:pt x="2933" y="102"/>
                  </a:lnTo>
                  <a:lnTo>
                    <a:pt x="2934" y="99"/>
                  </a:lnTo>
                  <a:lnTo>
                    <a:pt x="2935" y="98"/>
                  </a:lnTo>
                  <a:lnTo>
                    <a:pt x="2936" y="95"/>
                  </a:lnTo>
                  <a:lnTo>
                    <a:pt x="2937" y="102"/>
                  </a:lnTo>
                  <a:lnTo>
                    <a:pt x="2938" y="101"/>
                  </a:lnTo>
                  <a:lnTo>
                    <a:pt x="2940" y="111"/>
                  </a:lnTo>
                  <a:lnTo>
                    <a:pt x="2941" y="112"/>
                  </a:lnTo>
                  <a:lnTo>
                    <a:pt x="2942" y="96"/>
                  </a:lnTo>
                  <a:lnTo>
                    <a:pt x="2943" y="101"/>
                  </a:lnTo>
                  <a:lnTo>
                    <a:pt x="2944" y="97"/>
                  </a:lnTo>
                  <a:lnTo>
                    <a:pt x="2945" y="106"/>
                  </a:lnTo>
                  <a:lnTo>
                    <a:pt x="2947" y="99"/>
                  </a:lnTo>
                  <a:lnTo>
                    <a:pt x="2948" y="109"/>
                  </a:lnTo>
                  <a:lnTo>
                    <a:pt x="2949" y="94"/>
                  </a:lnTo>
                  <a:lnTo>
                    <a:pt x="2950" y="101"/>
                  </a:lnTo>
                  <a:lnTo>
                    <a:pt x="2951" y="102"/>
                  </a:lnTo>
                  <a:lnTo>
                    <a:pt x="2952" y="104"/>
                  </a:lnTo>
                  <a:lnTo>
                    <a:pt x="2954" y="103"/>
                  </a:lnTo>
                  <a:lnTo>
                    <a:pt x="2955" y="92"/>
                  </a:lnTo>
                  <a:lnTo>
                    <a:pt x="2956" y="109"/>
                  </a:lnTo>
                  <a:lnTo>
                    <a:pt x="2957" y="105"/>
                  </a:lnTo>
                  <a:lnTo>
                    <a:pt x="2958" y="97"/>
                  </a:lnTo>
                  <a:lnTo>
                    <a:pt x="2960" y="110"/>
                  </a:lnTo>
                  <a:lnTo>
                    <a:pt x="2961" y="92"/>
                  </a:lnTo>
                  <a:lnTo>
                    <a:pt x="2962" y="104"/>
                  </a:lnTo>
                  <a:lnTo>
                    <a:pt x="2963" y="102"/>
                  </a:lnTo>
                  <a:lnTo>
                    <a:pt x="2964" y="110"/>
                  </a:lnTo>
                  <a:lnTo>
                    <a:pt x="2965" y="105"/>
                  </a:lnTo>
                  <a:lnTo>
                    <a:pt x="2967" y="108"/>
                  </a:lnTo>
                  <a:lnTo>
                    <a:pt x="2968" y="107"/>
                  </a:lnTo>
                  <a:lnTo>
                    <a:pt x="2969" y="92"/>
                  </a:lnTo>
                  <a:lnTo>
                    <a:pt x="2970" y="102"/>
                  </a:lnTo>
                  <a:lnTo>
                    <a:pt x="2971" y="109"/>
                  </a:lnTo>
                  <a:lnTo>
                    <a:pt x="2972" y="98"/>
                  </a:lnTo>
                  <a:lnTo>
                    <a:pt x="2973" y="104"/>
                  </a:lnTo>
                  <a:lnTo>
                    <a:pt x="2975" y="104"/>
                  </a:lnTo>
                  <a:lnTo>
                    <a:pt x="2976" y="88"/>
                  </a:lnTo>
                  <a:lnTo>
                    <a:pt x="2977" y="107"/>
                  </a:lnTo>
                  <a:lnTo>
                    <a:pt x="2978" y="101"/>
                  </a:lnTo>
                  <a:lnTo>
                    <a:pt x="2979" y="104"/>
                  </a:lnTo>
                  <a:lnTo>
                    <a:pt x="2980" y="98"/>
                  </a:lnTo>
                  <a:lnTo>
                    <a:pt x="2981" y="112"/>
                  </a:lnTo>
                  <a:lnTo>
                    <a:pt x="2983" y="91"/>
                  </a:lnTo>
                  <a:lnTo>
                    <a:pt x="2984" y="102"/>
                  </a:lnTo>
                  <a:lnTo>
                    <a:pt x="2985" y="99"/>
                  </a:lnTo>
                  <a:lnTo>
                    <a:pt x="2986" y="95"/>
                  </a:lnTo>
                  <a:lnTo>
                    <a:pt x="2987" y="109"/>
                  </a:lnTo>
                  <a:lnTo>
                    <a:pt x="2988" y="95"/>
                  </a:lnTo>
                  <a:lnTo>
                    <a:pt x="2990" y="106"/>
                  </a:lnTo>
                  <a:lnTo>
                    <a:pt x="2991" y="104"/>
                  </a:lnTo>
                  <a:lnTo>
                    <a:pt x="2992" y="96"/>
                  </a:lnTo>
                  <a:lnTo>
                    <a:pt x="2993" y="91"/>
                  </a:lnTo>
                  <a:lnTo>
                    <a:pt x="2994" y="91"/>
                  </a:lnTo>
                  <a:lnTo>
                    <a:pt x="2995" y="105"/>
                  </a:lnTo>
                  <a:lnTo>
                    <a:pt x="2997" y="102"/>
                  </a:lnTo>
                  <a:lnTo>
                    <a:pt x="2998" y="101"/>
                  </a:lnTo>
                  <a:lnTo>
                    <a:pt x="2999" y="99"/>
                  </a:lnTo>
                  <a:lnTo>
                    <a:pt x="3000" y="97"/>
                  </a:lnTo>
                  <a:lnTo>
                    <a:pt x="3001" y="107"/>
                  </a:lnTo>
                  <a:lnTo>
                    <a:pt x="3002" y="109"/>
                  </a:lnTo>
                  <a:lnTo>
                    <a:pt x="3004" y="100"/>
                  </a:lnTo>
                  <a:lnTo>
                    <a:pt x="3005" y="110"/>
                  </a:lnTo>
                  <a:lnTo>
                    <a:pt x="3006" y="105"/>
                  </a:lnTo>
                  <a:lnTo>
                    <a:pt x="3007" y="106"/>
                  </a:lnTo>
                  <a:lnTo>
                    <a:pt x="3008" y="93"/>
                  </a:lnTo>
                  <a:lnTo>
                    <a:pt x="3009" y="104"/>
                  </a:lnTo>
                  <a:lnTo>
                    <a:pt x="3011" y="100"/>
                  </a:lnTo>
                  <a:lnTo>
                    <a:pt x="3012" y="97"/>
                  </a:lnTo>
                  <a:lnTo>
                    <a:pt x="3013" y="98"/>
                  </a:lnTo>
                  <a:lnTo>
                    <a:pt x="3014" y="95"/>
                  </a:lnTo>
                  <a:lnTo>
                    <a:pt x="3015" y="90"/>
                  </a:lnTo>
                  <a:lnTo>
                    <a:pt x="3016" y="107"/>
                  </a:lnTo>
                  <a:lnTo>
                    <a:pt x="3017" y="101"/>
                  </a:lnTo>
                  <a:lnTo>
                    <a:pt x="3019" y="95"/>
                  </a:lnTo>
                  <a:lnTo>
                    <a:pt x="3020" y="106"/>
                  </a:lnTo>
                  <a:lnTo>
                    <a:pt x="3021" y="108"/>
                  </a:lnTo>
                  <a:lnTo>
                    <a:pt x="3022" y="106"/>
                  </a:lnTo>
                  <a:lnTo>
                    <a:pt x="3023" y="105"/>
                  </a:lnTo>
                  <a:lnTo>
                    <a:pt x="3024" y="96"/>
                  </a:lnTo>
                  <a:lnTo>
                    <a:pt x="3025" y="110"/>
                  </a:lnTo>
                  <a:lnTo>
                    <a:pt x="3027" y="106"/>
                  </a:lnTo>
                  <a:lnTo>
                    <a:pt x="3028" y="104"/>
                  </a:lnTo>
                  <a:lnTo>
                    <a:pt x="3029" y="104"/>
                  </a:lnTo>
                  <a:lnTo>
                    <a:pt x="3030" y="103"/>
                  </a:lnTo>
                  <a:lnTo>
                    <a:pt x="3031" y="107"/>
                  </a:lnTo>
                  <a:lnTo>
                    <a:pt x="3032" y="94"/>
                  </a:lnTo>
                  <a:lnTo>
                    <a:pt x="3034" y="98"/>
                  </a:lnTo>
                  <a:lnTo>
                    <a:pt x="3035" y="100"/>
                  </a:lnTo>
                  <a:lnTo>
                    <a:pt x="3036" y="95"/>
                  </a:lnTo>
                  <a:lnTo>
                    <a:pt x="3037" y="95"/>
                  </a:lnTo>
                  <a:lnTo>
                    <a:pt x="3038" y="108"/>
                  </a:lnTo>
                  <a:lnTo>
                    <a:pt x="3039" y="112"/>
                  </a:lnTo>
                  <a:lnTo>
                    <a:pt x="3041" y="98"/>
                  </a:lnTo>
                  <a:lnTo>
                    <a:pt x="3042" y="97"/>
                  </a:lnTo>
                  <a:lnTo>
                    <a:pt x="3043" y="106"/>
                  </a:lnTo>
                  <a:lnTo>
                    <a:pt x="3044" y="99"/>
                  </a:lnTo>
                  <a:lnTo>
                    <a:pt x="3045" y="105"/>
                  </a:lnTo>
                  <a:lnTo>
                    <a:pt x="3047" y="108"/>
                  </a:lnTo>
                  <a:lnTo>
                    <a:pt x="3048" y="108"/>
                  </a:lnTo>
                  <a:lnTo>
                    <a:pt x="3049" y="107"/>
                  </a:lnTo>
                  <a:lnTo>
                    <a:pt x="3050" y="108"/>
                  </a:lnTo>
                  <a:lnTo>
                    <a:pt x="3051" y="103"/>
                  </a:lnTo>
                  <a:lnTo>
                    <a:pt x="3052" y="107"/>
                  </a:lnTo>
                  <a:lnTo>
                    <a:pt x="3053" y="105"/>
                  </a:lnTo>
                  <a:lnTo>
                    <a:pt x="3055" y="102"/>
                  </a:lnTo>
                  <a:lnTo>
                    <a:pt x="3056" y="102"/>
                  </a:lnTo>
                  <a:lnTo>
                    <a:pt x="3057" y="108"/>
                  </a:lnTo>
                  <a:lnTo>
                    <a:pt x="3058" y="104"/>
                  </a:lnTo>
                  <a:lnTo>
                    <a:pt x="3059" y="102"/>
                  </a:lnTo>
                  <a:lnTo>
                    <a:pt x="3060" y="92"/>
                  </a:lnTo>
                  <a:lnTo>
                    <a:pt x="3061" y="104"/>
                  </a:lnTo>
                  <a:lnTo>
                    <a:pt x="3063" y="107"/>
                  </a:lnTo>
                  <a:lnTo>
                    <a:pt x="3064" y="113"/>
                  </a:lnTo>
                  <a:lnTo>
                    <a:pt x="3065" y="102"/>
                  </a:lnTo>
                  <a:lnTo>
                    <a:pt x="3066" y="100"/>
                  </a:lnTo>
                  <a:lnTo>
                    <a:pt x="3067" y="99"/>
                  </a:lnTo>
                  <a:lnTo>
                    <a:pt x="3068" y="102"/>
                  </a:lnTo>
                  <a:lnTo>
                    <a:pt x="3070" y="107"/>
                  </a:lnTo>
                  <a:lnTo>
                    <a:pt x="3071" y="107"/>
                  </a:lnTo>
                  <a:lnTo>
                    <a:pt x="3072" y="95"/>
                  </a:lnTo>
                  <a:lnTo>
                    <a:pt x="3073" y="98"/>
                  </a:lnTo>
                  <a:lnTo>
                    <a:pt x="3074" y="106"/>
                  </a:lnTo>
                  <a:lnTo>
                    <a:pt x="3075" y="102"/>
                  </a:lnTo>
                  <a:lnTo>
                    <a:pt x="3077" y="102"/>
                  </a:lnTo>
                  <a:lnTo>
                    <a:pt x="3078" y="108"/>
                  </a:lnTo>
                  <a:lnTo>
                    <a:pt x="3079" y="103"/>
                  </a:lnTo>
                  <a:lnTo>
                    <a:pt x="3080" y="101"/>
                  </a:lnTo>
                  <a:lnTo>
                    <a:pt x="3081" y="101"/>
                  </a:lnTo>
                  <a:lnTo>
                    <a:pt x="3082" y="99"/>
                  </a:lnTo>
                  <a:lnTo>
                    <a:pt x="3084" y="101"/>
                  </a:lnTo>
                  <a:lnTo>
                    <a:pt x="3085" y="112"/>
                  </a:lnTo>
                  <a:lnTo>
                    <a:pt x="3086" y="98"/>
                  </a:lnTo>
                  <a:lnTo>
                    <a:pt x="3087" y="112"/>
                  </a:lnTo>
                  <a:lnTo>
                    <a:pt x="3088" y="103"/>
                  </a:lnTo>
                  <a:lnTo>
                    <a:pt x="3089" y="98"/>
                  </a:lnTo>
                  <a:lnTo>
                    <a:pt x="3091" y="95"/>
                  </a:lnTo>
                  <a:lnTo>
                    <a:pt x="3092" y="108"/>
                  </a:lnTo>
                  <a:lnTo>
                    <a:pt x="3093" y="107"/>
                  </a:lnTo>
                  <a:lnTo>
                    <a:pt x="3094" y="108"/>
                  </a:lnTo>
                  <a:lnTo>
                    <a:pt x="3095" y="100"/>
                  </a:lnTo>
                  <a:lnTo>
                    <a:pt x="3096" y="103"/>
                  </a:lnTo>
                  <a:lnTo>
                    <a:pt x="3098" y="99"/>
                  </a:lnTo>
                  <a:lnTo>
                    <a:pt x="3099" y="98"/>
                  </a:lnTo>
                  <a:lnTo>
                    <a:pt x="3100" y="112"/>
                  </a:lnTo>
                  <a:lnTo>
                    <a:pt x="3101" y="106"/>
                  </a:lnTo>
                  <a:lnTo>
                    <a:pt x="3102" y="98"/>
                  </a:lnTo>
                  <a:lnTo>
                    <a:pt x="3103" y="95"/>
                  </a:lnTo>
                  <a:lnTo>
                    <a:pt x="3104" y="116"/>
                  </a:lnTo>
                  <a:lnTo>
                    <a:pt x="3106" y="109"/>
                  </a:lnTo>
                  <a:lnTo>
                    <a:pt x="3107" y="102"/>
                  </a:lnTo>
                  <a:lnTo>
                    <a:pt x="3108" y="100"/>
                  </a:lnTo>
                  <a:lnTo>
                    <a:pt x="3109" y="95"/>
                  </a:lnTo>
                  <a:lnTo>
                    <a:pt x="3110" y="108"/>
                  </a:lnTo>
                  <a:lnTo>
                    <a:pt x="3111" y="106"/>
                  </a:lnTo>
                  <a:lnTo>
                    <a:pt x="3112" y="101"/>
                  </a:lnTo>
                  <a:lnTo>
                    <a:pt x="3114" y="97"/>
                  </a:lnTo>
                  <a:lnTo>
                    <a:pt x="3115" y="105"/>
                  </a:lnTo>
                  <a:lnTo>
                    <a:pt x="3116" y="103"/>
                  </a:lnTo>
                  <a:lnTo>
                    <a:pt x="3117" y="98"/>
                  </a:lnTo>
                  <a:lnTo>
                    <a:pt x="3118" y="99"/>
                  </a:lnTo>
                  <a:lnTo>
                    <a:pt x="3119" y="100"/>
                  </a:lnTo>
                  <a:lnTo>
                    <a:pt x="3121" y="100"/>
                  </a:lnTo>
                  <a:lnTo>
                    <a:pt x="3122" y="109"/>
                  </a:lnTo>
                  <a:lnTo>
                    <a:pt x="3123" y="107"/>
                  </a:lnTo>
                  <a:lnTo>
                    <a:pt x="3124" y="110"/>
                  </a:lnTo>
                  <a:lnTo>
                    <a:pt x="3125" y="107"/>
                  </a:lnTo>
                  <a:lnTo>
                    <a:pt x="3126" y="108"/>
                  </a:lnTo>
                  <a:lnTo>
                    <a:pt x="3128" y="109"/>
                  </a:lnTo>
                  <a:lnTo>
                    <a:pt x="3129" y="110"/>
                  </a:lnTo>
                  <a:lnTo>
                    <a:pt x="3130" y="100"/>
                  </a:lnTo>
                  <a:lnTo>
                    <a:pt x="3131" y="106"/>
                  </a:lnTo>
                  <a:lnTo>
                    <a:pt x="3132" y="98"/>
                  </a:lnTo>
                  <a:lnTo>
                    <a:pt x="3133" y="107"/>
                  </a:lnTo>
                  <a:lnTo>
                    <a:pt x="3135" y="113"/>
                  </a:lnTo>
                  <a:lnTo>
                    <a:pt x="3136" y="108"/>
                  </a:lnTo>
                  <a:lnTo>
                    <a:pt x="3137" y="95"/>
                  </a:lnTo>
                  <a:lnTo>
                    <a:pt x="3138" y="112"/>
                  </a:lnTo>
                  <a:lnTo>
                    <a:pt x="3139" y="101"/>
                  </a:lnTo>
                  <a:lnTo>
                    <a:pt x="3140" y="106"/>
                  </a:lnTo>
                  <a:lnTo>
                    <a:pt x="3142" y="97"/>
                  </a:lnTo>
                  <a:lnTo>
                    <a:pt x="3143" y="107"/>
                  </a:lnTo>
                  <a:lnTo>
                    <a:pt x="3144" y="105"/>
                  </a:lnTo>
                  <a:lnTo>
                    <a:pt x="3145" y="102"/>
                  </a:lnTo>
                  <a:lnTo>
                    <a:pt x="3146" y="101"/>
                  </a:lnTo>
                  <a:lnTo>
                    <a:pt x="3147" y="94"/>
                  </a:lnTo>
                  <a:lnTo>
                    <a:pt x="3148" y="102"/>
                  </a:lnTo>
                  <a:lnTo>
                    <a:pt x="3150" y="107"/>
                  </a:lnTo>
                  <a:lnTo>
                    <a:pt x="3151" y="103"/>
                  </a:lnTo>
                  <a:lnTo>
                    <a:pt x="3152" y="101"/>
                  </a:lnTo>
                  <a:lnTo>
                    <a:pt x="3153" y="106"/>
                  </a:lnTo>
                  <a:lnTo>
                    <a:pt x="3154" y="98"/>
                  </a:lnTo>
                  <a:lnTo>
                    <a:pt x="3155" y="104"/>
                  </a:lnTo>
                  <a:lnTo>
                    <a:pt x="3157" y="102"/>
                  </a:lnTo>
                  <a:lnTo>
                    <a:pt x="3158" y="103"/>
                  </a:lnTo>
                  <a:lnTo>
                    <a:pt x="3159" y="110"/>
                  </a:lnTo>
                  <a:lnTo>
                    <a:pt x="3160" y="93"/>
                  </a:lnTo>
                  <a:lnTo>
                    <a:pt x="3161" y="112"/>
                  </a:lnTo>
                  <a:lnTo>
                    <a:pt x="3162" y="81"/>
                  </a:lnTo>
                  <a:lnTo>
                    <a:pt x="3164" y="93"/>
                  </a:lnTo>
                  <a:lnTo>
                    <a:pt x="3165" y="97"/>
                  </a:lnTo>
                  <a:lnTo>
                    <a:pt x="3166" y="97"/>
                  </a:lnTo>
                  <a:lnTo>
                    <a:pt x="3167" y="101"/>
                  </a:lnTo>
                  <a:lnTo>
                    <a:pt x="3168" y="101"/>
                  </a:lnTo>
                  <a:lnTo>
                    <a:pt x="3169" y="91"/>
                  </a:lnTo>
                  <a:lnTo>
                    <a:pt x="3171" y="106"/>
                  </a:lnTo>
                  <a:lnTo>
                    <a:pt x="3172" y="93"/>
                  </a:lnTo>
                  <a:lnTo>
                    <a:pt x="3173" y="104"/>
                  </a:lnTo>
                  <a:lnTo>
                    <a:pt x="3174" y="93"/>
                  </a:lnTo>
                  <a:lnTo>
                    <a:pt x="3175" y="108"/>
                  </a:lnTo>
                  <a:lnTo>
                    <a:pt x="3176" y="106"/>
                  </a:lnTo>
                  <a:lnTo>
                    <a:pt x="3178" y="101"/>
                  </a:lnTo>
                  <a:lnTo>
                    <a:pt x="3179" y="94"/>
                  </a:lnTo>
                  <a:lnTo>
                    <a:pt x="3180" y="105"/>
                  </a:lnTo>
                  <a:lnTo>
                    <a:pt x="3181" y="104"/>
                  </a:lnTo>
                  <a:lnTo>
                    <a:pt x="3182" y="100"/>
                  </a:lnTo>
                  <a:lnTo>
                    <a:pt x="3183" y="89"/>
                  </a:lnTo>
                  <a:lnTo>
                    <a:pt x="3184" y="102"/>
                  </a:lnTo>
                  <a:lnTo>
                    <a:pt x="3186" y="104"/>
                  </a:lnTo>
                  <a:lnTo>
                    <a:pt x="3187" y="108"/>
                  </a:lnTo>
                  <a:lnTo>
                    <a:pt x="3188" y="105"/>
                  </a:lnTo>
                  <a:lnTo>
                    <a:pt x="3189" y="100"/>
                  </a:lnTo>
                  <a:lnTo>
                    <a:pt x="3190" y="104"/>
                  </a:lnTo>
                  <a:lnTo>
                    <a:pt x="3191" y="110"/>
                  </a:lnTo>
                  <a:lnTo>
                    <a:pt x="3193" y="99"/>
                  </a:lnTo>
                  <a:lnTo>
                    <a:pt x="3194" y="108"/>
                  </a:lnTo>
                  <a:lnTo>
                    <a:pt x="3195" y="107"/>
                  </a:lnTo>
                  <a:lnTo>
                    <a:pt x="3196" y="106"/>
                  </a:lnTo>
                  <a:lnTo>
                    <a:pt x="3197" y="109"/>
                  </a:lnTo>
                  <a:lnTo>
                    <a:pt x="3198" y="106"/>
                  </a:lnTo>
                  <a:lnTo>
                    <a:pt x="3199" y="105"/>
                  </a:lnTo>
                  <a:lnTo>
                    <a:pt x="3201" y="100"/>
                  </a:lnTo>
                  <a:lnTo>
                    <a:pt x="3202" y="87"/>
                  </a:lnTo>
                  <a:lnTo>
                    <a:pt x="3203" y="100"/>
                  </a:lnTo>
                  <a:lnTo>
                    <a:pt x="3204" y="105"/>
                  </a:lnTo>
                  <a:lnTo>
                    <a:pt x="3205" y="101"/>
                  </a:lnTo>
                  <a:lnTo>
                    <a:pt x="3206" y="94"/>
                  </a:lnTo>
                  <a:lnTo>
                    <a:pt x="3208" y="104"/>
                  </a:lnTo>
                  <a:lnTo>
                    <a:pt x="3209" y="97"/>
                  </a:lnTo>
                  <a:lnTo>
                    <a:pt x="3210" y="95"/>
                  </a:lnTo>
                  <a:lnTo>
                    <a:pt x="3211" y="102"/>
                  </a:lnTo>
                  <a:lnTo>
                    <a:pt x="3212" y="101"/>
                  </a:lnTo>
                  <a:lnTo>
                    <a:pt x="3213" y="100"/>
                  </a:lnTo>
                  <a:lnTo>
                    <a:pt x="3215" y="95"/>
                  </a:lnTo>
                  <a:lnTo>
                    <a:pt x="3216" y="95"/>
                  </a:lnTo>
                  <a:lnTo>
                    <a:pt x="3217" y="99"/>
                  </a:lnTo>
                  <a:lnTo>
                    <a:pt x="3218" y="98"/>
                  </a:lnTo>
                  <a:lnTo>
                    <a:pt x="3219" y="93"/>
                  </a:lnTo>
                  <a:lnTo>
                    <a:pt x="3220" y="98"/>
                  </a:lnTo>
                  <a:lnTo>
                    <a:pt x="3222" y="101"/>
                  </a:lnTo>
                  <a:lnTo>
                    <a:pt x="3223" y="113"/>
                  </a:lnTo>
                  <a:lnTo>
                    <a:pt x="3224" y="104"/>
                  </a:lnTo>
                  <a:lnTo>
                    <a:pt x="3225" y="106"/>
                  </a:lnTo>
                  <a:lnTo>
                    <a:pt x="3226" y="107"/>
                  </a:lnTo>
                  <a:lnTo>
                    <a:pt x="3227" y="95"/>
                  </a:lnTo>
                  <a:lnTo>
                    <a:pt x="3229" y="94"/>
                  </a:lnTo>
                  <a:lnTo>
                    <a:pt x="3230" y="101"/>
                  </a:lnTo>
                  <a:lnTo>
                    <a:pt x="3231" y="102"/>
                  </a:lnTo>
                  <a:lnTo>
                    <a:pt x="3232" y="104"/>
                  </a:lnTo>
                  <a:lnTo>
                    <a:pt x="3233" y="109"/>
                  </a:lnTo>
                  <a:lnTo>
                    <a:pt x="3234" y="98"/>
                  </a:lnTo>
                  <a:lnTo>
                    <a:pt x="3235" y="89"/>
                  </a:lnTo>
                  <a:lnTo>
                    <a:pt x="3237" y="102"/>
                  </a:lnTo>
                  <a:lnTo>
                    <a:pt x="3238" y="96"/>
                  </a:lnTo>
                  <a:lnTo>
                    <a:pt x="3239" y="106"/>
                  </a:lnTo>
                  <a:lnTo>
                    <a:pt x="3240" y="105"/>
                  </a:lnTo>
                  <a:lnTo>
                    <a:pt x="3241" y="106"/>
                  </a:lnTo>
                  <a:lnTo>
                    <a:pt x="3242" y="99"/>
                  </a:lnTo>
                  <a:lnTo>
                    <a:pt x="3243" y="102"/>
                  </a:lnTo>
                  <a:lnTo>
                    <a:pt x="3245" y="93"/>
                  </a:lnTo>
                  <a:lnTo>
                    <a:pt x="3246" y="100"/>
                  </a:lnTo>
                  <a:lnTo>
                    <a:pt x="3247" y="104"/>
                  </a:lnTo>
                  <a:lnTo>
                    <a:pt x="3248" y="96"/>
                  </a:lnTo>
                  <a:lnTo>
                    <a:pt x="3249" y="98"/>
                  </a:lnTo>
                  <a:lnTo>
                    <a:pt x="3251" y="107"/>
                  </a:lnTo>
                  <a:lnTo>
                    <a:pt x="3252" y="100"/>
                  </a:lnTo>
                  <a:lnTo>
                    <a:pt x="3253" y="102"/>
                  </a:lnTo>
                  <a:lnTo>
                    <a:pt x="3254" y="102"/>
                  </a:lnTo>
                  <a:lnTo>
                    <a:pt x="3255" y="101"/>
                  </a:lnTo>
                  <a:lnTo>
                    <a:pt x="3256" y="100"/>
                  </a:lnTo>
                  <a:lnTo>
                    <a:pt x="3258" y="92"/>
                  </a:lnTo>
                  <a:lnTo>
                    <a:pt x="3259" y="98"/>
                  </a:lnTo>
                  <a:lnTo>
                    <a:pt x="3260" y="104"/>
                  </a:lnTo>
                  <a:lnTo>
                    <a:pt x="3261" y="95"/>
                  </a:lnTo>
                  <a:lnTo>
                    <a:pt x="3262" y="94"/>
                  </a:lnTo>
                  <a:lnTo>
                    <a:pt x="3263" y="100"/>
                  </a:lnTo>
                  <a:lnTo>
                    <a:pt x="3265" y="72"/>
                  </a:lnTo>
                  <a:lnTo>
                    <a:pt x="3266" y="32"/>
                  </a:lnTo>
                  <a:lnTo>
                    <a:pt x="3267" y="54"/>
                  </a:lnTo>
                  <a:lnTo>
                    <a:pt x="3268" y="75"/>
                  </a:lnTo>
                  <a:lnTo>
                    <a:pt x="3269" y="90"/>
                  </a:lnTo>
                  <a:lnTo>
                    <a:pt x="3270" y="91"/>
                  </a:lnTo>
                  <a:lnTo>
                    <a:pt x="3271" y="77"/>
                  </a:lnTo>
                  <a:lnTo>
                    <a:pt x="3273" y="72"/>
                  </a:lnTo>
                  <a:lnTo>
                    <a:pt x="3274" y="79"/>
                  </a:lnTo>
                  <a:lnTo>
                    <a:pt x="3275" y="78"/>
                  </a:lnTo>
                  <a:lnTo>
                    <a:pt x="3276" y="84"/>
                  </a:lnTo>
                  <a:lnTo>
                    <a:pt x="3277" y="87"/>
                  </a:lnTo>
                  <a:lnTo>
                    <a:pt x="3278" y="89"/>
                  </a:lnTo>
                  <a:lnTo>
                    <a:pt x="3279" y="94"/>
                  </a:lnTo>
                  <a:lnTo>
                    <a:pt x="3281" y="93"/>
                  </a:lnTo>
                  <a:lnTo>
                    <a:pt x="3282" y="95"/>
                  </a:lnTo>
                  <a:lnTo>
                    <a:pt x="3283" y="91"/>
                  </a:lnTo>
                  <a:lnTo>
                    <a:pt x="3284" y="100"/>
                  </a:lnTo>
                  <a:lnTo>
                    <a:pt x="3285" y="100"/>
                  </a:lnTo>
                  <a:lnTo>
                    <a:pt x="3286" y="105"/>
                  </a:lnTo>
                  <a:lnTo>
                    <a:pt x="3288" y="96"/>
                  </a:lnTo>
                  <a:lnTo>
                    <a:pt x="3289" y="101"/>
                  </a:lnTo>
                  <a:lnTo>
                    <a:pt x="3290" y="96"/>
                  </a:lnTo>
                  <a:lnTo>
                    <a:pt x="3291" y="106"/>
                  </a:lnTo>
                  <a:lnTo>
                    <a:pt x="3292" y="91"/>
                  </a:lnTo>
                  <a:lnTo>
                    <a:pt x="3293" y="96"/>
                  </a:lnTo>
                  <a:lnTo>
                    <a:pt x="3295" y="103"/>
                  </a:lnTo>
                  <a:lnTo>
                    <a:pt x="3296" y="100"/>
                  </a:lnTo>
                  <a:lnTo>
                    <a:pt x="3297" y="82"/>
                  </a:lnTo>
                  <a:lnTo>
                    <a:pt x="3298" y="87"/>
                  </a:lnTo>
                  <a:lnTo>
                    <a:pt x="3299" y="94"/>
                  </a:lnTo>
                  <a:lnTo>
                    <a:pt x="3300" y="85"/>
                  </a:lnTo>
                  <a:lnTo>
                    <a:pt x="3302" y="98"/>
                  </a:lnTo>
                  <a:lnTo>
                    <a:pt x="3303" y="107"/>
                  </a:lnTo>
                  <a:lnTo>
                    <a:pt x="3304" y="106"/>
                  </a:lnTo>
                  <a:lnTo>
                    <a:pt x="3305" y="109"/>
                  </a:lnTo>
                  <a:lnTo>
                    <a:pt x="3306" y="96"/>
                  </a:lnTo>
                  <a:lnTo>
                    <a:pt x="3307" y="95"/>
                  </a:lnTo>
                  <a:lnTo>
                    <a:pt x="3309" y="100"/>
                  </a:lnTo>
                  <a:lnTo>
                    <a:pt x="3310" y="95"/>
                  </a:lnTo>
                  <a:lnTo>
                    <a:pt x="3311" y="89"/>
                  </a:lnTo>
                  <a:lnTo>
                    <a:pt x="3312" y="104"/>
                  </a:lnTo>
                  <a:lnTo>
                    <a:pt x="3313" y="101"/>
                  </a:lnTo>
                  <a:lnTo>
                    <a:pt x="3314" y="99"/>
                  </a:lnTo>
                  <a:lnTo>
                    <a:pt x="3316" y="106"/>
                  </a:lnTo>
                  <a:lnTo>
                    <a:pt x="3317" y="102"/>
                  </a:lnTo>
                  <a:lnTo>
                    <a:pt x="3318" y="92"/>
                  </a:lnTo>
                  <a:lnTo>
                    <a:pt x="3319" y="108"/>
                  </a:lnTo>
                  <a:lnTo>
                    <a:pt x="3320" y="106"/>
                  </a:lnTo>
                  <a:lnTo>
                    <a:pt x="3321" y="100"/>
                  </a:lnTo>
                  <a:lnTo>
                    <a:pt x="3322" y="98"/>
                  </a:lnTo>
                  <a:lnTo>
                    <a:pt x="3324" y="102"/>
                  </a:lnTo>
                  <a:lnTo>
                    <a:pt x="3325" y="102"/>
                  </a:lnTo>
                  <a:lnTo>
                    <a:pt x="3326" y="101"/>
                  </a:lnTo>
                  <a:lnTo>
                    <a:pt x="3327" y="98"/>
                  </a:lnTo>
                  <a:lnTo>
                    <a:pt x="3328" y="109"/>
                  </a:lnTo>
                  <a:lnTo>
                    <a:pt x="3329" y="106"/>
                  </a:lnTo>
                  <a:lnTo>
                    <a:pt x="3330" y="100"/>
                  </a:lnTo>
                  <a:lnTo>
                    <a:pt x="3332" y="95"/>
                  </a:lnTo>
                  <a:lnTo>
                    <a:pt x="3333" y="64"/>
                  </a:lnTo>
                  <a:lnTo>
                    <a:pt x="3334" y="79"/>
                  </a:lnTo>
                  <a:lnTo>
                    <a:pt x="3335" y="85"/>
                  </a:lnTo>
                  <a:lnTo>
                    <a:pt x="3336" y="77"/>
                  </a:lnTo>
                  <a:lnTo>
                    <a:pt x="3338" y="91"/>
                  </a:lnTo>
                  <a:lnTo>
                    <a:pt x="3339" y="93"/>
                  </a:lnTo>
                  <a:lnTo>
                    <a:pt x="3340" y="98"/>
                  </a:lnTo>
                  <a:lnTo>
                    <a:pt x="3341" y="99"/>
                  </a:lnTo>
                  <a:lnTo>
                    <a:pt x="3342" y="95"/>
                  </a:lnTo>
                  <a:lnTo>
                    <a:pt x="3343" y="99"/>
                  </a:lnTo>
                  <a:lnTo>
                    <a:pt x="3345" y="102"/>
                  </a:lnTo>
                  <a:lnTo>
                    <a:pt x="3346" y="103"/>
                  </a:lnTo>
                  <a:lnTo>
                    <a:pt x="3347" y="102"/>
                  </a:lnTo>
                  <a:lnTo>
                    <a:pt x="3348" y="105"/>
                  </a:lnTo>
                  <a:lnTo>
                    <a:pt x="3349" y="105"/>
                  </a:lnTo>
                  <a:lnTo>
                    <a:pt x="3350" y="98"/>
                  </a:lnTo>
                  <a:lnTo>
                    <a:pt x="3352" y="97"/>
                  </a:lnTo>
                  <a:lnTo>
                    <a:pt x="3353" y="101"/>
                  </a:lnTo>
                  <a:lnTo>
                    <a:pt x="3354" y="102"/>
                  </a:lnTo>
                  <a:lnTo>
                    <a:pt x="3355" y="95"/>
                  </a:lnTo>
                  <a:lnTo>
                    <a:pt x="3356" y="107"/>
                  </a:lnTo>
                  <a:lnTo>
                    <a:pt x="3357" y="100"/>
                  </a:lnTo>
                  <a:lnTo>
                    <a:pt x="3358" y="99"/>
                  </a:lnTo>
                  <a:lnTo>
                    <a:pt x="3360" y="100"/>
                  </a:lnTo>
                  <a:lnTo>
                    <a:pt x="3361" y="94"/>
                  </a:lnTo>
                  <a:lnTo>
                    <a:pt x="3362" y="105"/>
                  </a:lnTo>
                  <a:lnTo>
                    <a:pt x="3363" y="101"/>
                  </a:lnTo>
                  <a:lnTo>
                    <a:pt x="3364" y="101"/>
                  </a:lnTo>
                  <a:lnTo>
                    <a:pt x="3365" y="108"/>
                  </a:lnTo>
                  <a:lnTo>
                    <a:pt x="3366" y="98"/>
                  </a:lnTo>
                  <a:lnTo>
                    <a:pt x="3368" y="100"/>
                  </a:lnTo>
                  <a:lnTo>
                    <a:pt x="3369" y="94"/>
                  </a:lnTo>
                  <a:lnTo>
                    <a:pt x="3370" y="88"/>
                  </a:lnTo>
                  <a:lnTo>
                    <a:pt x="3371" y="104"/>
                  </a:lnTo>
                  <a:lnTo>
                    <a:pt x="3372" y="89"/>
                  </a:lnTo>
                  <a:lnTo>
                    <a:pt x="3373" y="95"/>
                  </a:lnTo>
                  <a:lnTo>
                    <a:pt x="3375" y="91"/>
                  </a:lnTo>
                  <a:lnTo>
                    <a:pt x="3376" y="102"/>
                  </a:lnTo>
                  <a:lnTo>
                    <a:pt x="3377" y="102"/>
                  </a:lnTo>
                  <a:lnTo>
                    <a:pt x="3378" y="100"/>
                  </a:lnTo>
                  <a:lnTo>
                    <a:pt x="3379" y="96"/>
                  </a:lnTo>
                  <a:lnTo>
                    <a:pt x="3380" y="86"/>
                  </a:lnTo>
                  <a:lnTo>
                    <a:pt x="3382" y="99"/>
                  </a:lnTo>
                  <a:lnTo>
                    <a:pt x="3383" y="98"/>
                  </a:lnTo>
                  <a:lnTo>
                    <a:pt x="3384" y="96"/>
                  </a:lnTo>
                  <a:lnTo>
                    <a:pt x="3385" y="98"/>
                  </a:lnTo>
                  <a:lnTo>
                    <a:pt x="3386" y="96"/>
                  </a:lnTo>
                  <a:lnTo>
                    <a:pt x="3387" y="107"/>
                  </a:lnTo>
                  <a:lnTo>
                    <a:pt x="3389" y="30"/>
                  </a:lnTo>
                  <a:lnTo>
                    <a:pt x="3390" y="36"/>
                  </a:lnTo>
                  <a:lnTo>
                    <a:pt x="3391" y="51"/>
                  </a:lnTo>
                  <a:lnTo>
                    <a:pt x="3392" y="66"/>
                  </a:lnTo>
                  <a:lnTo>
                    <a:pt x="3393" y="69"/>
                  </a:lnTo>
                  <a:lnTo>
                    <a:pt x="3394" y="87"/>
                  </a:lnTo>
                  <a:lnTo>
                    <a:pt x="3396" y="82"/>
                  </a:lnTo>
                  <a:lnTo>
                    <a:pt x="3397" y="97"/>
                  </a:lnTo>
                  <a:lnTo>
                    <a:pt x="3398" y="93"/>
                  </a:lnTo>
                  <a:lnTo>
                    <a:pt x="3399" y="98"/>
                  </a:lnTo>
                  <a:lnTo>
                    <a:pt x="3400" y="91"/>
                  </a:lnTo>
                  <a:lnTo>
                    <a:pt x="3401" y="102"/>
                  </a:lnTo>
                  <a:lnTo>
                    <a:pt x="3402" y="101"/>
                  </a:lnTo>
                  <a:lnTo>
                    <a:pt x="3404" y="95"/>
                  </a:lnTo>
                  <a:lnTo>
                    <a:pt x="3405" y="96"/>
                  </a:lnTo>
                  <a:lnTo>
                    <a:pt x="3406" y="112"/>
                  </a:lnTo>
                  <a:lnTo>
                    <a:pt x="3407" y="108"/>
                  </a:lnTo>
                  <a:lnTo>
                    <a:pt x="3408" y="93"/>
                  </a:lnTo>
                  <a:lnTo>
                    <a:pt x="3409" y="108"/>
                  </a:lnTo>
                  <a:lnTo>
                    <a:pt x="3411" y="101"/>
                  </a:lnTo>
                  <a:lnTo>
                    <a:pt x="3412" y="98"/>
                  </a:lnTo>
                  <a:lnTo>
                    <a:pt x="3413" y="104"/>
                  </a:lnTo>
                  <a:lnTo>
                    <a:pt x="3414" y="97"/>
                  </a:lnTo>
                  <a:lnTo>
                    <a:pt x="3415" y="98"/>
                  </a:lnTo>
                  <a:lnTo>
                    <a:pt x="3416" y="95"/>
                  </a:lnTo>
                  <a:lnTo>
                    <a:pt x="3417" y="99"/>
                  </a:lnTo>
                  <a:lnTo>
                    <a:pt x="3419" y="108"/>
                  </a:lnTo>
                  <a:lnTo>
                    <a:pt x="3420" y="110"/>
                  </a:lnTo>
                  <a:lnTo>
                    <a:pt x="3421" y="108"/>
                  </a:lnTo>
                  <a:lnTo>
                    <a:pt x="3422" y="96"/>
                  </a:lnTo>
                  <a:lnTo>
                    <a:pt x="3423" y="97"/>
                  </a:lnTo>
                  <a:lnTo>
                    <a:pt x="3424" y="101"/>
                  </a:lnTo>
                  <a:lnTo>
                    <a:pt x="3426" y="100"/>
                  </a:lnTo>
                  <a:lnTo>
                    <a:pt x="3427" y="101"/>
                  </a:lnTo>
                  <a:lnTo>
                    <a:pt x="3428" y="96"/>
                  </a:lnTo>
                  <a:lnTo>
                    <a:pt x="3429" y="88"/>
                  </a:lnTo>
                  <a:lnTo>
                    <a:pt x="3430" y="98"/>
                  </a:lnTo>
                  <a:lnTo>
                    <a:pt x="3432" y="98"/>
                  </a:lnTo>
                  <a:lnTo>
                    <a:pt x="3433" y="97"/>
                  </a:lnTo>
                  <a:lnTo>
                    <a:pt x="3434" y="98"/>
                  </a:lnTo>
                  <a:lnTo>
                    <a:pt x="3435" y="107"/>
                  </a:lnTo>
                  <a:lnTo>
                    <a:pt x="3436" y="101"/>
                  </a:lnTo>
                  <a:lnTo>
                    <a:pt x="3437" y="106"/>
                  </a:lnTo>
                  <a:lnTo>
                    <a:pt x="3439" y="98"/>
                  </a:lnTo>
                  <a:lnTo>
                    <a:pt x="3440" y="92"/>
                  </a:lnTo>
                  <a:lnTo>
                    <a:pt x="3441" y="101"/>
                  </a:lnTo>
                  <a:lnTo>
                    <a:pt x="3442" y="99"/>
                  </a:lnTo>
                  <a:lnTo>
                    <a:pt x="3443" y="103"/>
                  </a:lnTo>
                  <a:lnTo>
                    <a:pt x="3444" y="95"/>
                  </a:lnTo>
                  <a:lnTo>
                    <a:pt x="3445" y="97"/>
                  </a:lnTo>
                  <a:lnTo>
                    <a:pt x="3447" y="98"/>
                  </a:lnTo>
                  <a:lnTo>
                    <a:pt x="3448" y="99"/>
                  </a:lnTo>
                  <a:lnTo>
                    <a:pt x="3449" y="93"/>
                  </a:lnTo>
                  <a:lnTo>
                    <a:pt x="3450" y="106"/>
                  </a:lnTo>
                  <a:lnTo>
                    <a:pt x="3451" y="101"/>
                  </a:lnTo>
                  <a:lnTo>
                    <a:pt x="3452" y="100"/>
                  </a:lnTo>
                  <a:lnTo>
                    <a:pt x="3453" y="105"/>
                  </a:lnTo>
                  <a:lnTo>
                    <a:pt x="3455" y="95"/>
                  </a:lnTo>
                  <a:lnTo>
                    <a:pt x="3456" y="100"/>
                  </a:lnTo>
                  <a:lnTo>
                    <a:pt x="3457" y="96"/>
                  </a:lnTo>
                  <a:lnTo>
                    <a:pt x="3458" y="96"/>
                  </a:lnTo>
                  <a:lnTo>
                    <a:pt x="3459" y="106"/>
                  </a:lnTo>
                  <a:lnTo>
                    <a:pt x="3460" y="103"/>
                  </a:lnTo>
                  <a:lnTo>
                    <a:pt x="3462" y="104"/>
                  </a:lnTo>
                  <a:lnTo>
                    <a:pt x="3463" y="57"/>
                  </a:lnTo>
                  <a:lnTo>
                    <a:pt x="3464" y="56"/>
                  </a:lnTo>
                  <a:lnTo>
                    <a:pt x="3465" y="74"/>
                  </a:lnTo>
                  <a:lnTo>
                    <a:pt x="3466" y="67"/>
                  </a:lnTo>
                  <a:lnTo>
                    <a:pt x="3467" y="77"/>
                  </a:lnTo>
                  <a:lnTo>
                    <a:pt x="3469" y="87"/>
                  </a:lnTo>
                  <a:lnTo>
                    <a:pt x="3470" y="93"/>
                  </a:lnTo>
                  <a:lnTo>
                    <a:pt x="3471" y="98"/>
                  </a:lnTo>
                  <a:lnTo>
                    <a:pt x="3472" y="104"/>
                  </a:lnTo>
                  <a:lnTo>
                    <a:pt x="3473" y="106"/>
                  </a:lnTo>
                  <a:lnTo>
                    <a:pt x="3474" y="99"/>
                  </a:lnTo>
                  <a:lnTo>
                    <a:pt x="3476" y="102"/>
                  </a:lnTo>
                  <a:lnTo>
                    <a:pt x="3477" y="102"/>
                  </a:lnTo>
                  <a:lnTo>
                    <a:pt x="3478" y="98"/>
                  </a:lnTo>
                  <a:lnTo>
                    <a:pt x="3478" y="94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69" name="Freeform 18">
              <a:extLst>
                <a:ext uri="{FF2B5EF4-FFF2-40B4-BE49-F238E27FC236}">
                  <a16:creationId xmlns:a16="http://schemas.microsoft.com/office/drawing/2014/main" id="{4517A816-9FDE-4A55-AE83-00515F674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5317" y="26176189"/>
              <a:ext cx="5521325" cy="211137"/>
            </a:xfrm>
            <a:custGeom>
              <a:avLst/>
              <a:gdLst>
                <a:gd name="T0" fmla="*/ 53 w 3478"/>
                <a:gd name="T1" fmla="*/ 111 h 133"/>
                <a:gd name="T2" fmla="*/ 108 w 3478"/>
                <a:gd name="T3" fmla="*/ 121 h 133"/>
                <a:gd name="T4" fmla="*/ 162 w 3478"/>
                <a:gd name="T5" fmla="*/ 89 h 133"/>
                <a:gd name="T6" fmla="*/ 217 w 3478"/>
                <a:gd name="T7" fmla="*/ 123 h 133"/>
                <a:gd name="T8" fmla="*/ 271 w 3478"/>
                <a:gd name="T9" fmla="*/ 124 h 133"/>
                <a:gd name="T10" fmla="*/ 326 w 3478"/>
                <a:gd name="T11" fmla="*/ 116 h 133"/>
                <a:gd name="T12" fmla="*/ 380 w 3478"/>
                <a:gd name="T13" fmla="*/ 119 h 133"/>
                <a:gd name="T14" fmla="*/ 435 w 3478"/>
                <a:gd name="T15" fmla="*/ 109 h 133"/>
                <a:gd name="T16" fmla="*/ 489 w 3478"/>
                <a:gd name="T17" fmla="*/ 119 h 133"/>
                <a:gd name="T18" fmla="*/ 544 w 3478"/>
                <a:gd name="T19" fmla="*/ 122 h 133"/>
                <a:gd name="T20" fmla="*/ 598 w 3478"/>
                <a:gd name="T21" fmla="*/ 115 h 133"/>
                <a:gd name="T22" fmla="*/ 653 w 3478"/>
                <a:gd name="T23" fmla="*/ 115 h 133"/>
                <a:gd name="T24" fmla="*/ 707 w 3478"/>
                <a:gd name="T25" fmla="*/ 123 h 133"/>
                <a:gd name="T26" fmla="*/ 762 w 3478"/>
                <a:gd name="T27" fmla="*/ 122 h 133"/>
                <a:gd name="T28" fmla="*/ 816 w 3478"/>
                <a:gd name="T29" fmla="*/ 121 h 133"/>
                <a:gd name="T30" fmla="*/ 871 w 3478"/>
                <a:gd name="T31" fmla="*/ 121 h 133"/>
                <a:gd name="T32" fmla="*/ 925 w 3478"/>
                <a:gd name="T33" fmla="*/ 118 h 133"/>
                <a:gd name="T34" fmla="*/ 980 w 3478"/>
                <a:gd name="T35" fmla="*/ 115 h 133"/>
                <a:gd name="T36" fmla="*/ 1034 w 3478"/>
                <a:gd name="T37" fmla="*/ 125 h 133"/>
                <a:gd name="T38" fmla="*/ 1089 w 3478"/>
                <a:gd name="T39" fmla="*/ 118 h 133"/>
                <a:gd name="T40" fmla="*/ 1143 w 3478"/>
                <a:gd name="T41" fmla="*/ 120 h 133"/>
                <a:gd name="T42" fmla="*/ 1198 w 3478"/>
                <a:gd name="T43" fmla="*/ 124 h 133"/>
                <a:gd name="T44" fmla="*/ 1252 w 3478"/>
                <a:gd name="T45" fmla="*/ 121 h 133"/>
                <a:gd name="T46" fmla="*/ 1307 w 3478"/>
                <a:gd name="T47" fmla="*/ 53 h 133"/>
                <a:gd name="T48" fmla="*/ 1361 w 3478"/>
                <a:gd name="T49" fmla="*/ 113 h 133"/>
                <a:gd name="T50" fmla="*/ 1416 w 3478"/>
                <a:gd name="T51" fmla="*/ 118 h 133"/>
                <a:gd name="T52" fmla="*/ 1470 w 3478"/>
                <a:gd name="T53" fmla="*/ 119 h 133"/>
                <a:gd name="T54" fmla="*/ 1525 w 3478"/>
                <a:gd name="T55" fmla="*/ 120 h 133"/>
                <a:gd name="T56" fmla="*/ 1579 w 3478"/>
                <a:gd name="T57" fmla="*/ 120 h 133"/>
                <a:gd name="T58" fmla="*/ 1634 w 3478"/>
                <a:gd name="T59" fmla="*/ 116 h 133"/>
                <a:gd name="T60" fmla="*/ 1688 w 3478"/>
                <a:gd name="T61" fmla="*/ 117 h 133"/>
                <a:gd name="T62" fmla="*/ 1743 w 3478"/>
                <a:gd name="T63" fmla="*/ 118 h 133"/>
                <a:gd name="T64" fmla="*/ 1797 w 3478"/>
                <a:gd name="T65" fmla="*/ 128 h 133"/>
                <a:gd name="T66" fmla="*/ 1852 w 3478"/>
                <a:gd name="T67" fmla="*/ 123 h 133"/>
                <a:gd name="T68" fmla="*/ 1906 w 3478"/>
                <a:gd name="T69" fmla="*/ 117 h 133"/>
                <a:gd name="T70" fmla="*/ 1961 w 3478"/>
                <a:gd name="T71" fmla="*/ 119 h 133"/>
                <a:gd name="T72" fmla="*/ 2016 w 3478"/>
                <a:gd name="T73" fmla="*/ 118 h 133"/>
                <a:gd name="T74" fmla="*/ 2070 w 3478"/>
                <a:gd name="T75" fmla="*/ 118 h 133"/>
                <a:gd name="T76" fmla="*/ 2124 w 3478"/>
                <a:gd name="T77" fmla="*/ 122 h 133"/>
                <a:gd name="T78" fmla="*/ 2179 w 3478"/>
                <a:gd name="T79" fmla="*/ 118 h 133"/>
                <a:gd name="T80" fmla="*/ 2234 w 3478"/>
                <a:gd name="T81" fmla="*/ 119 h 133"/>
                <a:gd name="T82" fmla="*/ 2288 w 3478"/>
                <a:gd name="T83" fmla="*/ 116 h 133"/>
                <a:gd name="T84" fmla="*/ 2342 w 3478"/>
                <a:gd name="T85" fmla="*/ 126 h 133"/>
                <a:gd name="T86" fmla="*/ 2397 w 3478"/>
                <a:gd name="T87" fmla="*/ 119 h 133"/>
                <a:gd name="T88" fmla="*/ 2452 w 3478"/>
                <a:gd name="T89" fmla="*/ 119 h 133"/>
                <a:gd name="T90" fmla="*/ 2506 w 3478"/>
                <a:gd name="T91" fmla="*/ 125 h 133"/>
                <a:gd name="T92" fmla="*/ 2560 w 3478"/>
                <a:gd name="T93" fmla="*/ 109 h 133"/>
                <a:gd name="T94" fmla="*/ 2615 w 3478"/>
                <a:gd name="T95" fmla="*/ 109 h 133"/>
                <a:gd name="T96" fmla="*/ 2670 w 3478"/>
                <a:gd name="T97" fmla="*/ 118 h 133"/>
                <a:gd name="T98" fmla="*/ 2724 w 3478"/>
                <a:gd name="T99" fmla="*/ 122 h 133"/>
                <a:gd name="T100" fmla="*/ 2779 w 3478"/>
                <a:gd name="T101" fmla="*/ 119 h 133"/>
                <a:gd name="T102" fmla="*/ 2833 w 3478"/>
                <a:gd name="T103" fmla="*/ 119 h 133"/>
                <a:gd name="T104" fmla="*/ 2888 w 3478"/>
                <a:gd name="T105" fmla="*/ 117 h 133"/>
                <a:gd name="T106" fmla="*/ 2942 w 3478"/>
                <a:gd name="T107" fmla="*/ 119 h 133"/>
                <a:gd name="T108" fmla="*/ 2997 w 3478"/>
                <a:gd name="T109" fmla="*/ 119 h 133"/>
                <a:gd name="T110" fmla="*/ 3051 w 3478"/>
                <a:gd name="T111" fmla="*/ 120 h 133"/>
                <a:gd name="T112" fmla="*/ 3106 w 3478"/>
                <a:gd name="T113" fmla="*/ 117 h 133"/>
                <a:gd name="T114" fmla="*/ 3160 w 3478"/>
                <a:gd name="T115" fmla="*/ 116 h 133"/>
                <a:gd name="T116" fmla="*/ 3215 w 3478"/>
                <a:gd name="T117" fmla="*/ 119 h 133"/>
                <a:gd name="T118" fmla="*/ 3269 w 3478"/>
                <a:gd name="T119" fmla="*/ 126 h 133"/>
                <a:gd name="T120" fmla="*/ 3324 w 3478"/>
                <a:gd name="T121" fmla="*/ 119 h 133"/>
                <a:gd name="T122" fmla="*/ 3378 w 3478"/>
                <a:gd name="T123" fmla="*/ 122 h 133"/>
                <a:gd name="T124" fmla="*/ 3433 w 3478"/>
                <a:gd name="T125" fmla="*/ 11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8" h="133">
                  <a:moveTo>
                    <a:pt x="0" y="120"/>
                  </a:moveTo>
                  <a:lnTo>
                    <a:pt x="1" y="117"/>
                  </a:lnTo>
                  <a:lnTo>
                    <a:pt x="2" y="121"/>
                  </a:lnTo>
                  <a:lnTo>
                    <a:pt x="3" y="115"/>
                  </a:lnTo>
                  <a:lnTo>
                    <a:pt x="5" y="120"/>
                  </a:lnTo>
                  <a:lnTo>
                    <a:pt x="6" y="119"/>
                  </a:lnTo>
                  <a:lnTo>
                    <a:pt x="7" y="119"/>
                  </a:lnTo>
                  <a:lnTo>
                    <a:pt x="8" y="116"/>
                  </a:lnTo>
                  <a:lnTo>
                    <a:pt x="9" y="120"/>
                  </a:lnTo>
                  <a:lnTo>
                    <a:pt x="10" y="117"/>
                  </a:lnTo>
                  <a:lnTo>
                    <a:pt x="11" y="116"/>
                  </a:lnTo>
                  <a:lnTo>
                    <a:pt x="13" y="117"/>
                  </a:lnTo>
                  <a:lnTo>
                    <a:pt x="14" y="118"/>
                  </a:lnTo>
                  <a:lnTo>
                    <a:pt x="15" y="126"/>
                  </a:lnTo>
                  <a:lnTo>
                    <a:pt x="16" y="124"/>
                  </a:lnTo>
                  <a:lnTo>
                    <a:pt x="17" y="111"/>
                  </a:lnTo>
                  <a:lnTo>
                    <a:pt x="18" y="113"/>
                  </a:lnTo>
                  <a:lnTo>
                    <a:pt x="19" y="116"/>
                  </a:lnTo>
                  <a:lnTo>
                    <a:pt x="21" y="113"/>
                  </a:lnTo>
                  <a:lnTo>
                    <a:pt x="22" y="121"/>
                  </a:lnTo>
                  <a:lnTo>
                    <a:pt x="23" y="114"/>
                  </a:lnTo>
                  <a:lnTo>
                    <a:pt x="24" y="119"/>
                  </a:lnTo>
                  <a:lnTo>
                    <a:pt x="25" y="118"/>
                  </a:lnTo>
                  <a:lnTo>
                    <a:pt x="26" y="120"/>
                  </a:lnTo>
                  <a:lnTo>
                    <a:pt x="28" y="116"/>
                  </a:lnTo>
                  <a:lnTo>
                    <a:pt x="29" y="118"/>
                  </a:lnTo>
                  <a:lnTo>
                    <a:pt x="30" y="125"/>
                  </a:lnTo>
                  <a:lnTo>
                    <a:pt x="31" y="122"/>
                  </a:lnTo>
                  <a:lnTo>
                    <a:pt x="32" y="126"/>
                  </a:lnTo>
                  <a:lnTo>
                    <a:pt x="34" y="122"/>
                  </a:lnTo>
                  <a:lnTo>
                    <a:pt x="35" y="123"/>
                  </a:lnTo>
                  <a:lnTo>
                    <a:pt x="36" y="122"/>
                  </a:lnTo>
                  <a:lnTo>
                    <a:pt x="37" y="121"/>
                  </a:lnTo>
                  <a:lnTo>
                    <a:pt x="38" y="125"/>
                  </a:lnTo>
                  <a:lnTo>
                    <a:pt x="39" y="116"/>
                  </a:lnTo>
                  <a:lnTo>
                    <a:pt x="41" y="119"/>
                  </a:lnTo>
                  <a:lnTo>
                    <a:pt x="42" y="120"/>
                  </a:lnTo>
                  <a:lnTo>
                    <a:pt x="43" y="118"/>
                  </a:lnTo>
                  <a:lnTo>
                    <a:pt x="44" y="119"/>
                  </a:lnTo>
                  <a:lnTo>
                    <a:pt x="45" y="120"/>
                  </a:lnTo>
                  <a:lnTo>
                    <a:pt x="46" y="115"/>
                  </a:lnTo>
                  <a:lnTo>
                    <a:pt x="47" y="119"/>
                  </a:lnTo>
                  <a:lnTo>
                    <a:pt x="49" y="117"/>
                  </a:lnTo>
                  <a:lnTo>
                    <a:pt x="50" y="120"/>
                  </a:lnTo>
                  <a:lnTo>
                    <a:pt x="51" y="123"/>
                  </a:lnTo>
                  <a:lnTo>
                    <a:pt x="52" y="116"/>
                  </a:lnTo>
                  <a:lnTo>
                    <a:pt x="53" y="111"/>
                  </a:lnTo>
                  <a:lnTo>
                    <a:pt x="54" y="124"/>
                  </a:lnTo>
                  <a:lnTo>
                    <a:pt x="56" y="115"/>
                  </a:lnTo>
                  <a:lnTo>
                    <a:pt x="57" y="119"/>
                  </a:lnTo>
                  <a:lnTo>
                    <a:pt x="58" y="68"/>
                  </a:lnTo>
                  <a:lnTo>
                    <a:pt x="59" y="72"/>
                  </a:lnTo>
                  <a:lnTo>
                    <a:pt x="60" y="26"/>
                  </a:lnTo>
                  <a:lnTo>
                    <a:pt x="61" y="65"/>
                  </a:lnTo>
                  <a:lnTo>
                    <a:pt x="62" y="73"/>
                  </a:lnTo>
                  <a:lnTo>
                    <a:pt x="64" y="80"/>
                  </a:lnTo>
                  <a:lnTo>
                    <a:pt x="65" y="98"/>
                  </a:lnTo>
                  <a:lnTo>
                    <a:pt x="66" y="101"/>
                  </a:lnTo>
                  <a:lnTo>
                    <a:pt x="67" y="114"/>
                  </a:lnTo>
                  <a:lnTo>
                    <a:pt x="68" y="113"/>
                  </a:lnTo>
                  <a:lnTo>
                    <a:pt x="69" y="120"/>
                  </a:lnTo>
                  <a:lnTo>
                    <a:pt x="71" y="115"/>
                  </a:lnTo>
                  <a:lnTo>
                    <a:pt x="72" y="120"/>
                  </a:lnTo>
                  <a:lnTo>
                    <a:pt x="73" y="113"/>
                  </a:lnTo>
                  <a:lnTo>
                    <a:pt x="74" y="120"/>
                  </a:lnTo>
                  <a:lnTo>
                    <a:pt x="75" y="124"/>
                  </a:lnTo>
                  <a:lnTo>
                    <a:pt x="76" y="121"/>
                  </a:lnTo>
                  <a:lnTo>
                    <a:pt x="78" y="120"/>
                  </a:lnTo>
                  <a:lnTo>
                    <a:pt x="79" y="117"/>
                  </a:lnTo>
                  <a:lnTo>
                    <a:pt x="80" y="120"/>
                  </a:lnTo>
                  <a:lnTo>
                    <a:pt x="81" y="122"/>
                  </a:lnTo>
                  <a:lnTo>
                    <a:pt x="82" y="114"/>
                  </a:lnTo>
                  <a:lnTo>
                    <a:pt x="83" y="115"/>
                  </a:lnTo>
                  <a:lnTo>
                    <a:pt x="85" y="113"/>
                  </a:lnTo>
                  <a:lnTo>
                    <a:pt x="86" y="122"/>
                  </a:lnTo>
                  <a:lnTo>
                    <a:pt x="87" y="123"/>
                  </a:lnTo>
                  <a:lnTo>
                    <a:pt x="88" y="119"/>
                  </a:lnTo>
                  <a:lnTo>
                    <a:pt x="89" y="122"/>
                  </a:lnTo>
                  <a:lnTo>
                    <a:pt x="90" y="111"/>
                  </a:lnTo>
                  <a:lnTo>
                    <a:pt x="92" y="116"/>
                  </a:lnTo>
                  <a:lnTo>
                    <a:pt x="93" y="115"/>
                  </a:lnTo>
                  <a:lnTo>
                    <a:pt x="94" y="117"/>
                  </a:lnTo>
                  <a:lnTo>
                    <a:pt x="95" y="123"/>
                  </a:lnTo>
                  <a:lnTo>
                    <a:pt x="96" y="121"/>
                  </a:lnTo>
                  <a:lnTo>
                    <a:pt x="97" y="117"/>
                  </a:lnTo>
                  <a:lnTo>
                    <a:pt x="98" y="119"/>
                  </a:lnTo>
                  <a:lnTo>
                    <a:pt x="100" y="120"/>
                  </a:lnTo>
                  <a:lnTo>
                    <a:pt x="101" y="117"/>
                  </a:lnTo>
                  <a:lnTo>
                    <a:pt x="102" y="113"/>
                  </a:lnTo>
                  <a:lnTo>
                    <a:pt x="103" y="121"/>
                  </a:lnTo>
                  <a:lnTo>
                    <a:pt x="104" y="115"/>
                  </a:lnTo>
                  <a:lnTo>
                    <a:pt x="105" y="116"/>
                  </a:lnTo>
                  <a:lnTo>
                    <a:pt x="106" y="122"/>
                  </a:lnTo>
                  <a:lnTo>
                    <a:pt x="108" y="121"/>
                  </a:lnTo>
                  <a:lnTo>
                    <a:pt x="109" y="119"/>
                  </a:lnTo>
                  <a:lnTo>
                    <a:pt x="110" y="120"/>
                  </a:lnTo>
                  <a:lnTo>
                    <a:pt x="111" y="120"/>
                  </a:lnTo>
                  <a:lnTo>
                    <a:pt x="112" y="119"/>
                  </a:lnTo>
                  <a:lnTo>
                    <a:pt x="113" y="120"/>
                  </a:lnTo>
                  <a:lnTo>
                    <a:pt x="115" y="120"/>
                  </a:lnTo>
                  <a:lnTo>
                    <a:pt x="116" y="121"/>
                  </a:lnTo>
                  <a:lnTo>
                    <a:pt x="117" y="117"/>
                  </a:lnTo>
                  <a:lnTo>
                    <a:pt x="118" y="130"/>
                  </a:lnTo>
                  <a:lnTo>
                    <a:pt x="119" y="120"/>
                  </a:lnTo>
                  <a:lnTo>
                    <a:pt x="120" y="117"/>
                  </a:lnTo>
                  <a:lnTo>
                    <a:pt x="122" y="122"/>
                  </a:lnTo>
                  <a:lnTo>
                    <a:pt x="123" y="124"/>
                  </a:lnTo>
                  <a:lnTo>
                    <a:pt x="124" y="116"/>
                  </a:lnTo>
                  <a:lnTo>
                    <a:pt x="125" y="118"/>
                  </a:lnTo>
                  <a:lnTo>
                    <a:pt x="126" y="124"/>
                  </a:lnTo>
                  <a:lnTo>
                    <a:pt x="128" y="121"/>
                  </a:lnTo>
                  <a:lnTo>
                    <a:pt x="129" y="120"/>
                  </a:lnTo>
                  <a:lnTo>
                    <a:pt x="130" y="123"/>
                  </a:lnTo>
                  <a:lnTo>
                    <a:pt x="131" y="118"/>
                  </a:lnTo>
                  <a:lnTo>
                    <a:pt x="132" y="124"/>
                  </a:lnTo>
                  <a:lnTo>
                    <a:pt x="133" y="119"/>
                  </a:lnTo>
                  <a:lnTo>
                    <a:pt x="134" y="119"/>
                  </a:lnTo>
                  <a:lnTo>
                    <a:pt x="136" y="121"/>
                  </a:lnTo>
                  <a:lnTo>
                    <a:pt x="137" y="110"/>
                  </a:lnTo>
                  <a:lnTo>
                    <a:pt x="138" y="106"/>
                  </a:lnTo>
                  <a:lnTo>
                    <a:pt x="139" y="118"/>
                  </a:lnTo>
                  <a:lnTo>
                    <a:pt x="140" y="115"/>
                  </a:lnTo>
                  <a:lnTo>
                    <a:pt x="141" y="121"/>
                  </a:lnTo>
                  <a:lnTo>
                    <a:pt x="142" y="116"/>
                  </a:lnTo>
                  <a:lnTo>
                    <a:pt x="144" y="119"/>
                  </a:lnTo>
                  <a:lnTo>
                    <a:pt x="145" y="114"/>
                  </a:lnTo>
                  <a:lnTo>
                    <a:pt x="146" y="117"/>
                  </a:lnTo>
                  <a:lnTo>
                    <a:pt x="147" y="121"/>
                  </a:lnTo>
                  <a:lnTo>
                    <a:pt x="148" y="124"/>
                  </a:lnTo>
                  <a:lnTo>
                    <a:pt x="149" y="119"/>
                  </a:lnTo>
                  <a:lnTo>
                    <a:pt x="151" y="120"/>
                  </a:lnTo>
                  <a:lnTo>
                    <a:pt x="152" y="121"/>
                  </a:lnTo>
                  <a:lnTo>
                    <a:pt x="153" y="116"/>
                  </a:lnTo>
                  <a:lnTo>
                    <a:pt x="154" y="117"/>
                  </a:lnTo>
                  <a:lnTo>
                    <a:pt x="155" y="115"/>
                  </a:lnTo>
                  <a:lnTo>
                    <a:pt x="156" y="108"/>
                  </a:lnTo>
                  <a:lnTo>
                    <a:pt x="158" y="107"/>
                  </a:lnTo>
                  <a:lnTo>
                    <a:pt x="159" y="117"/>
                  </a:lnTo>
                  <a:lnTo>
                    <a:pt x="160" y="119"/>
                  </a:lnTo>
                  <a:lnTo>
                    <a:pt x="161" y="91"/>
                  </a:lnTo>
                  <a:lnTo>
                    <a:pt x="162" y="89"/>
                  </a:lnTo>
                  <a:lnTo>
                    <a:pt x="163" y="90"/>
                  </a:lnTo>
                  <a:lnTo>
                    <a:pt x="165" y="113"/>
                  </a:lnTo>
                  <a:lnTo>
                    <a:pt x="166" y="110"/>
                  </a:lnTo>
                  <a:lnTo>
                    <a:pt x="167" y="113"/>
                  </a:lnTo>
                  <a:lnTo>
                    <a:pt x="168" y="109"/>
                  </a:lnTo>
                  <a:lnTo>
                    <a:pt x="169" y="116"/>
                  </a:lnTo>
                  <a:lnTo>
                    <a:pt x="170" y="117"/>
                  </a:lnTo>
                  <a:lnTo>
                    <a:pt x="172" y="118"/>
                  </a:lnTo>
                  <a:lnTo>
                    <a:pt x="173" y="118"/>
                  </a:lnTo>
                  <a:lnTo>
                    <a:pt x="174" y="117"/>
                  </a:lnTo>
                  <a:lnTo>
                    <a:pt x="175" y="120"/>
                  </a:lnTo>
                  <a:lnTo>
                    <a:pt x="176" y="125"/>
                  </a:lnTo>
                  <a:lnTo>
                    <a:pt x="177" y="125"/>
                  </a:lnTo>
                  <a:lnTo>
                    <a:pt x="179" y="122"/>
                  </a:lnTo>
                  <a:lnTo>
                    <a:pt x="180" y="119"/>
                  </a:lnTo>
                  <a:lnTo>
                    <a:pt x="181" y="118"/>
                  </a:lnTo>
                  <a:lnTo>
                    <a:pt x="182" y="118"/>
                  </a:lnTo>
                  <a:lnTo>
                    <a:pt x="183" y="124"/>
                  </a:lnTo>
                  <a:lnTo>
                    <a:pt x="184" y="121"/>
                  </a:lnTo>
                  <a:lnTo>
                    <a:pt x="185" y="122"/>
                  </a:lnTo>
                  <a:lnTo>
                    <a:pt x="187" y="118"/>
                  </a:lnTo>
                  <a:lnTo>
                    <a:pt x="188" y="122"/>
                  </a:lnTo>
                  <a:lnTo>
                    <a:pt x="189" y="120"/>
                  </a:lnTo>
                  <a:lnTo>
                    <a:pt x="190" y="120"/>
                  </a:lnTo>
                  <a:lnTo>
                    <a:pt x="191" y="114"/>
                  </a:lnTo>
                  <a:lnTo>
                    <a:pt x="192" y="119"/>
                  </a:lnTo>
                  <a:lnTo>
                    <a:pt x="193" y="120"/>
                  </a:lnTo>
                  <a:lnTo>
                    <a:pt x="195" y="120"/>
                  </a:lnTo>
                  <a:lnTo>
                    <a:pt x="196" y="123"/>
                  </a:lnTo>
                  <a:lnTo>
                    <a:pt x="197" y="121"/>
                  </a:lnTo>
                  <a:lnTo>
                    <a:pt x="198" y="118"/>
                  </a:lnTo>
                  <a:lnTo>
                    <a:pt x="199" y="120"/>
                  </a:lnTo>
                  <a:lnTo>
                    <a:pt x="200" y="115"/>
                  </a:lnTo>
                  <a:lnTo>
                    <a:pt x="202" y="121"/>
                  </a:lnTo>
                  <a:lnTo>
                    <a:pt x="203" y="117"/>
                  </a:lnTo>
                  <a:lnTo>
                    <a:pt x="204" y="111"/>
                  </a:lnTo>
                  <a:lnTo>
                    <a:pt x="205" y="116"/>
                  </a:lnTo>
                  <a:lnTo>
                    <a:pt x="206" y="117"/>
                  </a:lnTo>
                  <a:lnTo>
                    <a:pt x="207" y="123"/>
                  </a:lnTo>
                  <a:lnTo>
                    <a:pt x="209" y="120"/>
                  </a:lnTo>
                  <a:lnTo>
                    <a:pt x="210" y="115"/>
                  </a:lnTo>
                  <a:lnTo>
                    <a:pt x="211" y="119"/>
                  </a:lnTo>
                  <a:lnTo>
                    <a:pt x="212" y="115"/>
                  </a:lnTo>
                  <a:lnTo>
                    <a:pt x="213" y="116"/>
                  </a:lnTo>
                  <a:lnTo>
                    <a:pt x="215" y="123"/>
                  </a:lnTo>
                  <a:lnTo>
                    <a:pt x="216" y="123"/>
                  </a:lnTo>
                  <a:lnTo>
                    <a:pt x="217" y="123"/>
                  </a:lnTo>
                  <a:lnTo>
                    <a:pt x="218" y="120"/>
                  </a:lnTo>
                  <a:lnTo>
                    <a:pt x="219" y="113"/>
                  </a:lnTo>
                  <a:lnTo>
                    <a:pt x="220" y="117"/>
                  </a:lnTo>
                  <a:lnTo>
                    <a:pt x="221" y="124"/>
                  </a:lnTo>
                  <a:lnTo>
                    <a:pt x="223" y="124"/>
                  </a:lnTo>
                  <a:lnTo>
                    <a:pt x="224" y="119"/>
                  </a:lnTo>
                  <a:lnTo>
                    <a:pt x="225" y="122"/>
                  </a:lnTo>
                  <a:lnTo>
                    <a:pt x="226" y="120"/>
                  </a:lnTo>
                  <a:lnTo>
                    <a:pt x="227" y="122"/>
                  </a:lnTo>
                  <a:lnTo>
                    <a:pt x="228" y="116"/>
                  </a:lnTo>
                  <a:lnTo>
                    <a:pt x="229" y="120"/>
                  </a:lnTo>
                  <a:lnTo>
                    <a:pt x="231" y="120"/>
                  </a:lnTo>
                  <a:lnTo>
                    <a:pt x="232" y="120"/>
                  </a:lnTo>
                  <a:lnTo>
                    <a:pt x="233" y="119"/>
                  </a:lnTo>
                  <a:lnTo>
                    <a:pt x="234" y="127"/>
                  </a:lnTo>
                  <a:lnTo>
                    <a:pt x="235" y="118"/>
                  </a:lnTo>
                  <a:lnTo>
                    <a:pt x="236" y="117"/>
                  </a:lnTo>
                  <a:lnTo>
                    <a:pt x="238" y="113"/>
                  </a:lnTo>
                  <a:lnTo>
                    <a:pt x="239" y="117"/>
                  </a:lnTo>
                  <a:lnTo>
                    <a:pt x="240" y="112"/>
                  </a:lnTo>
                  <a:lnTo>
                    <a:pt x="241" y="120"/>
                  </a:lnTo>
                  <a:lnTo>
                    <a:pt x="242" y="119"/>
                  </a:lnTo>
                  <a:lnTo>
                    <a:pt x="243" y="119"/>
                  </a:lnTo>
                  <a:lnTo>
                    <a:pt x="245" y="116"/>
                  </a:lnTo>
                  <a:lnTo>
                    <a:pt x="246" y="124"/>
                  </a:lnTo>
                  <a:lnTo>
                    <a:pt x="247" y="120"/>
                  </a:lnTo>
                  <a:lnTo>
                    <a:pt x="248" y="123"/>
                  </a:lnTo>
                  <a:lnTo>
                    <a:pt x="249" y="119"/>
                  </a:lnTo>
                  <a:lnTo>
                    <a:pt x="250" y="119"/>
                  </a:lnTo>
                  <a:lnTo>
                    <a:pt x="252" y="117"/>
                  </a:lnTo>
                  <a:lnTo>
                    <a:pt x="253" y="122"/>
                  </a:lnTo>
                  <a:lnTo>
                    <a:pt x="254" y="117"/>
                  </a:lnTo>
                  <a:lnTo>
                    <a:pt x="255" y="122"/>
                  </a:lnTo>
                  <a:lnTo>
                    <a:pt x="256" y="123"/>
                  </a:lnTo>
                  <a:lnTo>
                    <a:pt x="257" y="124"/>
                  </a:lnTo>
                  <a:lnTo>
                    <a:pt x="259" y="116"/>
                  </a:lnTo>
                  <a:lnTo>
                    <a:pt x="260" y="117"/>
                  </a:lnTo>
                  <a:lnTo>
                    <a:pt x="261" y="118"/>
                  </a:lnTo>
                  <a:lnTo>
                    <a:pt x="262" y="124"/>
                  </a:lnTo>
                  <a:lnTo>
                    <a:pt x="263" y="114"/>
                  </a:lnTo>
                  <a:lnTo>
                    <a:pt x="264" y="123"/>
                  </a:lnTo>
                  <a:lnTo>
                    <a:pt x="265" y="119"/>
                  </a:lnTo>
                  <a:lnTo>
                    <a:pt x="267" y="116"/>
                  </a:lnTo>
                  <a:lnTo>
                    <a:pt x="268" y="117"/>
                  </a:lnTo>
                  <a:lnTo>
                    <a:pt x="269" y="119"/>
                  </a:lnTo>
                  <a:lnTo>
                    <a:pt x="270" y="113"/>
                  </a:lnTo>
                  <a:lnTo>
                    <a:pt x="271" y="124"/>
                  </a:lnTo>
                  <a:lnTo>
                    <a:pt x="272" y="119"/>
                  </a:lnTo>
                  <a:lnTo>
                    <a:pt x="273" y="122"/>
                  </a:lnTo>
                  <a:lnTo>
                    <a:pt x="275" y="119"/>
                  </a:lnTo>
                  <a:lnTo>
                    <a:pt x="276" y="117"/>
                  </a:lnTo>
                  <a:lnTo>
                    <a:pt x="277" y="122"/>
                  </a:lnTo>
                  <a:lnTo>
                    <a:pt x="278" y="121"/>
                  </a:lnTo>
                  <a:lnTo>
                    <a:pt x="279" y="113"/>
                  </a:lnTo>
                  <a:lnTo>
                    <a:pt x="280" y="117"/>
                  </a:lnTo>
                  <a:lnTo>
                    <a:pt x="282" y="118"/>
                  </a:lnTo>
                  <a:lnTo>
                    <a:pt x="283" y="120"/>
                  </a:lnTo>
                  <a:lnTo>
                    <a:pt x="284" y="59"/>
                  </a:lnTo>
                  <a:lnTo>
                    <a:pt x="285" y="59"/>
                  </a:lnTo>
                  <a:lnTo>
                    <a:pt x="286" y="91"/>
                  </a:lnTo>
                  <a:lnTo>
                    <a:pt x="287" y="93"/>
                  </a:lnTo>
                  <a:lnTo>
                    <a:pt x="289" y="107"/>
                  </a:lnTo>
                  <a:lnTo>
                    <a:pt x="290" y="101"/>
                  </a:lnTo>
                  <a:lnTo>
                    <a:pt x="291" y="112"/>
                  </a:lnTo>
                  <a:lnTo>
                    <a:pt x="292" y="111"/>
                  </a:lnTo>
                  <a:lnTo>
                    <a:pt x="293" y="115"/>
                  </a:lnTo>
                  <a:lnTo>
                    <a:pt x="294" y="117"/>
                  </a:lnTo>
                  <a:lnTo>
                    <a:pt x="296" y="116"/>
                  </a:lnTo>
                  <a:lnTo>
                    <a:pt x="297" y="118"/>
                  </a:lnTo>
                  <a:lnTo>
                    <a:pt x="298" y="112"/>
                  </a:lnTo>
                  <a:lnTo>
                    <a:pt x="299" y="112"/>
                  </a:lnTo>
                  <a:lnTo>
                    <a:pt x="300" y="116"/>
                  </a:lnTo>
                  <a:lnTo>
                    <a:pt x="301" y="121"/>
                  </a:lnTo>
                  <a:lnTo>
                    <a:pt x="303" y="116"/>
                  </a:lnTo>
                  <a:lnTo>
                    <a:pt x="304" y="122"/>
                  </a:lnTo>
                  <a:lnTo>
                    <a:pt x="305" y="120"/>
                  </a:lnTo>
                  <a:lnTo>
                    <a:pt x="306" y="121"/>
                  </a:lnTo>
                  <a:lnTo>
                    <a:pt x="307" y="119"/>
                  </a:lnTo>
                  <a:lnTo>
                    <a:pt x="308" y="121"/>
                  </a:lnTo>
                  <a:lnTo>
                    <a:pt x="310" y="128"/>
                  </a:lnTo>
                  <a:lnTo>
                    <a:pt x="311" y="119"/>
                  </a:lnTo>
                  <a:lnTo>
                    <a:pt x="312" y="122"/>
                  </a:lnTo>
                  <a:lnTo>
                    <a:pt x="313" y="120"/>
                  </a:lnTo>
                  <a:lnTo>
                    <a:pt x="314" y="114"/>
                  </a:lnTo>
                  <a:lnTo>
                    <a:pt x="315" y="116"/>
                  </a:lnTo>
                  <a:lnTo>
                    <a:pt x="316" y="113"/>
                  </a:lnTo>
                  <a:lnTo>
                    <a:pt x="318" y="125"/>
                  </a:lnTo>
                  <a:lnTo>
                    <a:pt x="319" y="127"/>
                  </a:lnTo>
                  <a:lnTo>
                    <a:pt x="320" y="124"/>
                  </a:lnTo>
                  <a:lnTo>
                    <a:pt x="321" y="122"/>
                  </a:lnTo>
                  <a:lnTo>
                    <a:pt x="322" y="114"/>
                  </a:lnTo>
                  <a:lnTo>
                    <a:pt x="323" y="117"/>
                  </a:lnTo>
                  <a:lnTo>
                    <a:pt x="325" y="113"/>
                  </a:lnTo>
                  <a:lnTo>
                    <a:pt x="326" y="116"/>
                  </a:lnTo>
                  <a:lnTo>
                    <a:pt x="327" y="115"/>
                  </a:lnTo>
                  <a:lnTo>
                    <a:pt x="328" y="111"/>
                  </a:lnTo>
                  <a:lnTo>
                    <a:pt x="329" y="117"/>
                  </a:lnTo>
                  <a:lnTo>
                    <a:pt x="330" y="116"/>
                  </a:lnTo>
                  <a:lnTo>
                    <a:pt x="332" y="119"/>
                  </a:lnTo>
                  <a:lnTo>
                    <a:pt x="333" y="126"/>
                  </a:lnTo>
                  <a:lnTo>
                    <a:pt x="334" y="118"/>
                  </a:lnTo>
                  <a:lnTo>
                    <a:pt x="335" y="124"/>
                  </a:lnTo>
                  <a:lnTo>
                    <a:pt x="336" y="122"/>
                  </a:lnTo>
                  <a:lnTo>
                    <a:pt x="337" y="116"/>
                  </a:lnTo>
                  <a:lnTo>
                    <a:pt x="339" y="111"/>
                  </a:lnTo>
                  <a:lnTo>
                    <a:pt x="340" y="109"/>
                  </a:lnTo>
                  <a:lnTo>
                    <a:pt x="341" y="109"/>
                  </a:lnTo>
                  <a:lnTo>
                    <a:pt x="342" y="109"/>
                  </a:lnTo>
                  <a:lnTo>
                    <a:pt x="343" y="111"/>
                  </a:lnTo>
                  <a:lnTo>
                    <a:pt x="344" y="115"/>
                  </a:lnTo>
                  <a:lnTo>
                    <a:pt x="346" y="122"/>
                  </a:lnTo>
                  <a:lnTo>
                    <a:pt x="347" y="118"/>
                  </a:lnTo>
                  <a:lnTo>
                    <a:pt x="348" y="115"/>
                  </a:lnTo>
                  <a:lnTo>
                    <a:pt x="349" y="108"/>
                  </a:lnTo>
                  <a:lnTo>
                    <a:pt x="350" y="114"/>
                  </a:lnTo>
                  <a:lnTo>
                    <a:pt x="351" y="120"/>
                  </a:lnTo>
                  <a:lnTo>
                    <a:pt x="352" y="117"/>
                  </a:lnTo>
                  <a:lnTo>
                    <a:pt x="354" y="119"/>
                  </a:lnTo>
                  <a:lnTo>
                    <a:pt x="355" y="126"/>
                  </a:lnTo>
                  <a:lnTo>
                    <a:pt x="356" y="117"/>
                  </a:lnTo>
                  <a:lnTo>
                    <a:pt x="357" y="116"/>
                  </a:lnTo>
                  <a:lnTo>
                    <a:pt x="358" y="114"/>
                  </a:lnTo>
                  <a:lnTo>
                    <a:pt x="359" y="121"/>
                  </a:lnTo>
                  <a:lnTo>
                    <a:pt x="360" y="112"/>
                  </a:lnTo>
                  <a:lnTo>
                    <a:pt x="362" y="117"/>
                  </a:lnTo>
                  <a:lnTo>
                    <a:pt x="363" y="120"/>
                  </a:lnTo>
                  <a:lnTo>
                    <a:pt x="364" y="126"/>
                  </a:lnTo>
                  <a:lnTo>
                    <a:pt x="365" y="121"/>
                  </a:lnTo>
                  <a:lnTo>
                    <a:pt x="366" y="116"/>
                  </a:lnTo>
                  <a:lnTo>
                    <a:pt x="367" y="119"/>
                  </a:lnTo>
                  <a:lnTo>
                    <a:pt x="369" y="117"/>
                  </a:lnTo>
                  <a:lnTo>
                    <a:pt x="370" y="124"/>
                  </a:lnTo>
                  <a:lnTo>
                    <a:pt x="371" y="121"/>
                  </a:lnTo>
                  <a:lnTo>
                    <a:pt x="372" y="115"/>
                  </a:lnTo>
                  <a:lnTo>
                    <a:pt x="373" y="118"/>
                  </a:lnTo>
                  <a:lnTo>
                    <a:pt x="374" y="122"/>
                  </a:lnTo>
                  <a:lnTo>
                    <a:pt x="376" y="123"/>
                  </a:lnTo>
                  <a:lnTo>
                    <a:pt x="377" y="111"/>
                  </a:lnTo>
                  <a:lnTo>
                    <a:pt x="378" y="115"/>
                  </a:lnTo>
                  <a:lnTo>
                    <a:pt x="379" y="126"/>
                  </a:lnTo>
                  <a:lnTo>
                    <a:pt x="380" y="119"/>
                  </a:lnTo>
                  <a:lnTo>
                    <a:pt x="381" y="106"/>
                  </a:lnTo>
                  <a:lnTo>
                    <a:pt x="383" y="123"/>
                  </a:lnTo>
                  <a:lnTo>
                    <a:pt x="384" y="119"/>
                  </a:lnTo>
                  <a:lnTo>
                    <a:pt x="385" y="118"/>
                  </a:lnTo>
                  <a:lnTo>
                    <a:pt x="386" y="120"/>
                  </a:lnTo>
                  <a:lnTo>
                    <a:pt x="387" y="119"/>
                  </a:lnTo>
                  <a:lnTo>
                    <a:pt x="388" y="124"/>
                  </a:lnTo>
                  <a:lnTo>
                    <a:pt x="390" y="116"/>
                  </a:lnTo>
                  <a:lnTo>
                    <a:pt x="391" y="121"/>
                  </a:lnTo>
                  <a:lnTo>
                    <a:pt x="392" y="124"/>
                  </a:lnTo>
                  <a:lnTo>
                    <a:pt x="393" y="117"/>
                  </a:lnTo>
                  <a:lnTo>
                    <a:pt x="394" y="120"/>
                  </a:lnTo>
                  <a:lnTo>
                    <a:pt x="395" y="121"/>
                  </a:lnTo>
                  <a:lnTo>
                    <a:pt x="396" y="117"/>
                  </a:lnTo>
                  <a:lnTo>
                    <a:pt x="398" y="116"/>
                  </a:lnTo>
                  <a:lnTo>
                    <a:pt x="399" y="113"/>
                  </a:lnTo>
                  <a:lnTo>
                    <a:pt x="400" y="121"/>
                  </a:lnTo>
                  <a:lnTo>
                    <a:pt x="401" y="117"/>
                  </a:lnTo>
                  <a:lnTo>
                    <a:pt x="402" y="120"/>
                  </a:lnTo>
                  <a:lnTo>
                    <a:pt x="403" y="123"/>
                  </a:lnTo>
                  <a:lnTo>
                    <a:pt x="405" y="118"/>
                  </a:lnTo>
                  <a:lnTo>
                    <a:pt x="406" y="120"/>
                  </a:lnTo>
                  <a:lnTo>
                    <a:pt x="407" y="124"/>
                  </a:lnTo>
                  <a:lnTo>
                    <a:pt x="408" y="124"/>
                  </a:lnTo>
                  <a:lnTo>
                    <a:pt x="409" y="128"/>
                  </a:lnTo>
                  <a:lnTo>
                    <a:pt x="410" y="130"/>
                  </a:lnTo>
                  <a:lnTo>
                    <a:pt x="411" y="125"/>
                  </a:lnTo>
                  <a:lnTo>
                    <a:pt x="413" y="117"/>
                  </a:lnTo>
                  <a:lnTo>
                    <a:pt x="414" y="111"/>
                  </a:lnTo>
                  <a:lnTo>
                    <a:pt x="415" y="127"/>
                  </a:lnTo>
                  <a:lnTo>
                    <a:pt x="416" y="121"/>
                  </a:lnTo>
                  <a:lnTo>
                    <a:pt x="417" y="119"/>
                  </a:lnTo>
                  <a:lnTo>
                    <a:pt x="419" y="124"/>
                  </a:lnTo>
                  <a:lnTo>
                    <a:pt x="420" y="115"/>
                  </a:lnTo>
                  <a:lnTo>
                    <a:pt x="421" y="116"/>
                  </a:lnTo>
                  <a:lnTo>
                    <a:pt x="422" y="113"/>
                  </a:lnTo>
                  <a:lnTo>
                    <a:pt x="423" y="117"/>
                  </a:lnTo>
                  <a:lnTo>
                    <a:pt x="424" y="116"/>
                  </a:lnTo>
                  <a:lnTo>
                    <a:pt x="426" y="91"/>
                  </a:lnTo>
                  <a:lnTo>
                    <a:pt x="427" y="52"/>
                  </a:lnTo>
                  <a:lnTo>
                    <a:pt x="428" y="53"/>
                  </a:lnTo>
                  <a:lnTo>
                    <a:pt x="429" y="61"/>
                  </a:lnTo>
                  <a:lnTo>
                    <a:pt x="430" y="54"/>
                  </a:lnTo>
                  <a:lnTo>
                    <a:pt x="431" y="82"/>
                  </a:lnTo>
                  <a:lnTo>
                    <a:pt x="433" y="89"/>
                  </a:lnTo>
                  <a:lnTo>
                    <a:pt x="434" y="86"/>
                  </a:lnTo>
                  <a:lnTo>
                    <a:pt x="435" y="109"/>
                  </a:lnTo>
                  <a:lnTo>
                    <a:pt x="436" y="109"/>
                  </a:lnTo>
                  <a:lnTo>
                    <a:pt x="437" y="111"/>
                  </a:lnTo>
                  <a:lnTo>
                    <a:pt x="438" y="114"/>
                  </a:lnTo>
                  <a:lnTo>
                    <a:pt x="439" y="44"/>
                  </a:lnTo>
                  <a:lnTo>
                    <a:pt x="441" y="47"/>
                  </a:lnTo>
                  <a:lnTo>
                    <a:pt x="442" y="54"/>
                  </a:lnTo>
                  <a:lnTo>
                    <a:pt x="443" y="61"/>
                  </a:lnTo>
                  <a:lnTo>
                    <a:pt x="444" y="79"/>
                  </a:lnTo>
                  <a:lnTo>
                    <a:pt x="445" y="85"/>
                  </a:lnTo>
                  <a:lnTo>
                    <a:pt x="446" y="99"/>
                  </a:lnTo>
                  <a:lnTo>
                    <a:pt x="447" y="104"/>
                  </a:lnTo>
                  <a:lnTo>
                    <a:pt x="449" y="103"/>
                  </a:lnTo>
                  <a:lnTo>
                    <a:pt x="450" y="107"/>
                  </a:lnTo>
                  <a:lnTo>
                    <a:pt x="451" y="108"/>
                  </a:lnTo>
                  <a:lnTo>
                    <a:pt x="452" y="118"/>
                  </a:lnTo>
                  <a:lnTo>
                    <a:pt x="453" y="120"/>
                  </a:lnTo>
                  <a:lnTo>
                    <a:pt x="454" y="126"/>
                  </a:lnTo>
                  <a:lnTo>
                    <a:pt x="456" y="118"/>
                  </a:lnTo>
                  <a:lnTo>
                    <a:pt x="457" y="117"/>
                  </a:lnTo>
                  <a:lnTo>
                    <a:pt x="458" y="120"/>
                  </a:lnTo>
                  <a:lnTo>
                    <a:pt x="459" y="124"/>
                  </a:lnTo>
                  <a:lnTo>
                    <a:pt x="460" y="120"/>
                  </a:lnTo>
                  <a:lnTo>
                    <a:pt x="461" y="113"/>
                  </a:lnTo>
                  <a:lnTo>
                    <a:pt x="463" y="122"/>
                  </a:lnTo>
                  <a:lnTo>
                    <a:pt x="464" y="120"/>
                  </a:lnTo>
                  <a:lnTo>
                    <a:pt x="465" y="121"/>
                  </a:lnTo>
                  <a:lnTo>
                    <a:pt x="466" y="120"/>
                  </a:lnTo>
                  <a:lnTo>
                    <a:pt x="467" y="120"/>
                  </a:lnTo>
                  <a:lnTo>
                    <a:pt x="468" y="111"/>
                  </a:lnTo>
                  <a:lnTo>
                    <a:pt x="470" y="120"/>
                  </a:lnTo>
                  <a:lnTo>
                    <a:pt x="471" y="120"/>
                  </a:lnTo>
                  <a:lnTo>
                    <a:pt x="472" y="120"/>
                  </a:lnTo>
                  <a:lnTo>
                    <a:pt x="473" y="120"/>
                  </a:lnTo>
                  <a:lnTo>
                    <a:pt x="474" y="120"/>
                  </a:lnTo>
                  <a:lnTo>
                    <a:pt x="475" y="120"/>
                  </a:lnTo>
                  <a:lnTo>
                    <a:pt x="477" y="122"/>
                  </a:lnTo>
                  <a:lnTo>
                    <a:pt x="478" y="122"/>
                  </a:lnTo>
                  <a:lnTo>
                    <a:pt x="479" y="121"/>
                  </a:lnTo>
                  <a:lnTo>
                    <a:pt x="480" y="119"/>
                  </a:lnTo>
                  <a:lnTo>
                    <a:pt x="481" y="121"/>
                  </a:lnTo>
                  <a:lnTo>
                    <a:pt x="482" y="125"/>
                  </a:lnTo>
                  <a:lnTo>
                    <a:pt x="483" y="127"/>
                  </a:lnTo>
                  <a:lnTo>
                    <a:pt x="485" y="113"/>
                  </a:lnTo>
                  <a:lnTo>
                    <a:pt x="486" y="121"/>
                  </a:lnTo>
                  <a:lnTo>
                    <a:pt x="487" y="115"/>
                  </a:lnTo>
                  <a:lnTo>
                    <a:pt x="488" y="121"/>
                  </a:lnTo>
                  <a:lnTo>
                    <a:pt x="489" y="119"/>
                  </a:lnTo>
                  <a:lnTo>
                    <a:pt x="490" y="113"/>
                  </a:lnTo>
                  <a:lnTo>
                    <a:pt x="491" y="121"/>
                  </a:lnTo>
                  <a:lnTo>
                    <a:pt x="493" y="125"/>
                  </a:lnTo>
                  <a:lnTo>
                    <a:pt x="494" y="120"/>
                  </a:lnTo>
                  <a:lnTo>
                    <a:pt x="495" y="117"/>
                  </a:lnTo>
                  <a:lnTo>
                    <a:pt x="496" y="118"/>
                  </a:lnTo>
                  <a:lnTo>
                    <a:pt x="497" y="113"/>
                  </a:lnTo>
                  <a:lnTo>
                    <a:pt x="498" y="116"/>
                  </a:lnTo>
                  <a:lnTo>
                    <a:pt x="500" y="121"/>
                  </a:lnTo>
                  <a:lnTo>
                    <a:pt x="501" y="117"/>
                  </a:lnTo>
                  <a:lnTo>
                    <a:pt x="502" y="119"/>
                  </a:lnTo>
                  <a:lnTo>
                    <a:pt x="503" y="119"/>
                  </a:lnTo>
                  <a:lnTo>
                    <a:pt x="504" y="123"/>
                  </a:lnTo>
                  <a:lnTo>
                    <a:pt x="506" y="123"/>
                  </a:lnTo>
                  <a:lnTo>
                    <a:pt x="507" y="120"/>
                  </a:lnTo>
                  <a:lnTo>
                    <a:pt x="508" y="128"/>
                  </a:lnTo>
                  <a:lnTo>
                    <a:pt x="509" y="123"/>
                  </a:lnTo>
                  <a:lnTo>
                    <a:pt x="510" y="122"/>
                  </a:lnTo>
                  <a:lnTo>
                    <a:pt x="511" y="125"/>
                  </a:lnTo>
                  <a:lnTo>
                    <a:pt x="513" y="115"/>
                  </a:lnTo>
                  <a:lnTo>
                    <a:pt x="514" y="121"/>
                  </a:lnTo>
                  <a:lnTo>
                    <a:pt x="515" y="115"/>
                  </a:lnTo>
                  <a:lnTo>
                    <a:pt x="516" y="114"/>
                  </a:lnTo>
                  <a:lnTo>
                    <a:pt x="517" y="112"/>
                  </a:lnTo>
                  <a:lnTo>
                    <a:pt x="518" y="107"/>
                  </a:lnTo>
                  <a:lnTo>
                    <a:pt x="519" y="120"/>
                  </a:lnTo>
                  <a:lnTo>
                    <a:pt x="521" y="117"/>
                  </a:lnTo>
                  <a:lnTo>
                    <a:pt x="522" y="111"/>
                  </a:lnTo>
                  <a:lnTo>
                    <a:pt x="523" y="113"/>
                  </a:lnTo>
                  <a:lnTo>
                    <a:pt x="524" y="118"/>
                  </a:lnTo>
                  <a:lnTo>
                    <a:pt x="525" y="118"/>
                  </a:lnTo>
                  <a:lnTo>
                    <a:pt x="526" y="116"/>
                  </a:lnTo>
                  <a:lnTo>
                    <a:pt x="528" y="116"/>
                  </a:lnTo>
                  <a:lnTo>
                    <a:pt x="529" y="115"/>
                  </a:lnTo>
                  <a:lnTo>
                    <a:pt x="530" y="116"/>
                  </a:lnTo>
                  <a:lnTo>
                    <a:pt x="531" y="128"/>
                  </a:lnTo>
                  <a:lnTo>
                    <a:pt x="532" y="116"/>
                  </a:lnTo>
                  <a:lnTo>
                    <a:pt x="533" y="120"/>
                  </a:lnTo>
                  <a:lnTo>
                    <a:pt x="534" y="111"/>
                  </a:lnTo>
                  <a:lnTo>
                    <a:pt x="536" y="119"/>
                  </a:lnTo>
                  <a:lnTo>
                    <a:pt x="537" y="114"/>
                  </a:lnTo>
                  <a:lnTo>
                    <a:pt x="538" y="116"/>
                  </a:lnTo>
                  <a:lnTo>
                    <a:pt x="539" y="111"/>
                  </a:lnTo>
                  <a:lnTo>
                    <a:pt x="540" y="119"/>
                  </a:lnTo>
                  <a:lnTo>
                    <a:pt x="541" y="116"/>
                  </a:lnTo>
                  <a:lnTo>
                    <a:pt x="543" y="122"/>
                  </a:lnTo>
                  <a:lnTo>
                    <a:pt x="544" y="122"/>
                  </a:lnTo>
                  <a:lnTo>
                    <a:pt x="545" y="118"/>
                  </a:lnTo>
                  <a:lnTo>
                    <a:pt x="546" y="123"/>
                  </a:lnTo>
                  <a:lnTo>
                    <a:pt x="547" y="121"/>
                  </a:lnTo>
                  <a:lnTo>
                    <a:pt x="548" y="123"/>
                  </a:lnTo>
                  <a:lnTo>
                    <a:pt x="550" y="120"/>
                  </a:lnTo>
                  <a:lnTo>
                    <a:pt x="551" y="126"/>
                  </a:lnTo>
                  <a:lnTo>
                    <a:pt x="552" y="118"/>
                  </a:lnTo>
                  <a:lnTo>
                    <a:pt x="553" y="116"/>
                  </a:lnTo>
                  <a:lnTo>
                    <a:pt x="554" y="113"/>
                  </a:lnTo>
                  <a:lnTo>
                    <a:pt x="555" y="118"/>
                  </a:lnTo>
                  <a:lnTo>
                    <a:pt x="557" y="116"/>
                  </a:lnTo>
                  <a:lnTo>
                    <a:pt x="558" y="120"/>
                  </a:lnTo>
                  <a:lnTo>
                    <a:pt x="559" y="113"/>
                  </a:lnTo>
                  <a:lnTo>
                    <a:pt x="560" y="120"/>
                  </a:lnTo>
                  <a:lnTo>
                    <a:pt x="561" y="122"/>
                  </a:lnTo>
                  <a:lnTo>
                    <a:pt x="562" y="117"/>
                  </a:lnTo>
                  <a:lnTo>
                    <a:pt x="564" y="118"/>
                  </a:lnTo>
                  <a:lnTo>
                    <a:pt x="565" y="114"/>
                  </a:lnTo>
                  <a:lnTo>
                    <a:pt x="566" y="121"/>
                  </a:lnTo>
                  <a:lnTo>
                    <a:pt x="567" y="120"/>
                  </a:lnTo>
                  <a:lnTo>
                    <a:pt x="568" y="118"/>
                  </a:lnTo>
                  <a:lnTo>
                    <a:pt x="569" y="120"/>
                  </a:lnTo>
                  <a:lnTo>
                    <a:pt x="570" y="120"/>
                  </a:lnTo>
                  <a:lnTo>
                    <a:pt x="572" y="125"/>
                  </a:lnTo>
                  <a:lnTo>
                    <a:pt x="573" y="122"/>
                  </a:lnTo>
                  <a:lnTo>
                    <a:pt x="574" y="114"/>
                  </a:lnTo>
                  <a:lnTo>
                    <a:pt x="575" y="120"/>
                  </a:lnTo>
                  <a:lnTo>
                    <a:pt x="576" y="122"/>
                  </a:lnTo>
                  <a:lnTo>
                    <a:pt x="577" y="118"/>
                  </a:lnTo>
                  <a:lnTo>
                    <a:pt x="578" y="122"/>
                  </a:lnTo>
                  <a:lnTo>
                    <a:pt x="580" y="120"/>
                  </a:lnTo>
                  <a:lnTo>
                    <a:pt x="581" y="122"/>
                  </a:lnTo>
                  <a:lnTo>
                    <a:pt x="582" y="115"/>
                  </a:lnTo>
                  <a:lnTo>
                    <a:pt x="583" y="123"/>
                  </a:lnTo>
                  <a:lnTo>
                    <a:pt x="584" y="118"/>
                  </a:lnTo>
                  <a:lnTo>
                    <a:pt x="585" y="122"/>
                  </a:lnTo>
                  <a:lnTo>
                    <a:pt x="587" y="121"/>
                  </a:lnTo>
                  <a:lnTo>
                    <a:pt x="588" y="120"/>
                  </a:lnTo>
                  <a:lnTo>
                    <a:pt x="589" y="113"/>
                  </a:lnTo>
                  <a:lnTo>
                    <a:pt x="590" y="123"/>
                  </a:lnTo>
                  <a:lnTo>
                    <a:pt x="591" y="118"/>
                  </a:lnTo>
                  <a:lnTo>
                    <a:pt x="592" y="119"/>
                  </a:lnTo>
                  <a:lnTo>
                    <a:pt x="594" y="124"/>
                  </a:lnTo>
                  <a:lnTo>
                    <a:pt x="595" y="122"/>
                  </a:lnTo>
                  <a:lnTo>
                    <a:pt x="596" y="120"/>
                  </a:lnTo>
                  <a:lnTo>
                    <a:pt x="597" y="117"/>
                  </a:lnTo>
                  <a:lnTo>
                    <a:pt x="598" y="115"/>
                  </a:lnTo>
                  <a:lnTo>
                    <a:pt x="600" y="115"/>
                  </a:lnTo>
                  <a:lnTo>
                    <a:pt x="601" y="115"/>
                  </a:lnTo>
                  <a:lnTo>
                    <a:pt x="602" y="113"/>
                  </a:lnTo>
                  <a:lnTo>
                    <a:pt x="603" y="119"/>
                  </a:lnTo>
                  <a:lnTo>
                    <a:pt x="604" y="119"/>
                  </a:lnTo>
                  <a:lnTo>
                    <a:pt x="605" y="122"/>
                  </a:lnTo>
                  <a:lnTo>
                    <a:pt x="606" y="120"/>
                  </a:lnTo>
                  <a:lnTo>
                    <a:pt x="608" y="125"/>
                  </a:lnTo>
                  <a:lnTo>
                    <a:pt x="609" y="115"/>
                  </a:lnTo>
                  <a:lnTo>
                    <a:pt x="610" y="123"/>
                  </a:lnTo>
                  <a:lnTo>
                    <a:pt x="611" y="120"/>
                  </a:lnTo>
                  <a:lnTo>
                    <a:pt x="612" y="114"/>
                  </a:lnTo>
                  <a:lnTo>
                    <a:pt x="613" y="114"/>
                  </a:lnTo>
                  <a:lnTo>
                    <a:pt x="614" y="126"/>
                  </a:lnTo>
                  <a:lnTo>
                    <a:pt x="616" y="121"/>
                  </a:lnTo>
                  <a:lnTo>
                    <a:pt x="617" y="124"/>
                  </a:lnTo>
                  <a:lnTo>
                    <a:pt x="618" y="118"/>
                  </a:lnTo>
                  <a:lnTo>
                    <a:pt x="619" y="116"/>
                  </a:lnTo>
                  <a:lnTo>
                    <a:pt x="620" y="120"/>
                  </a:lnTo>
                  <a:lnTo>
                    <a:pt x="621" y="119"/>
                  </a:lnTo>
                  <a:lnTo>
                    <a:pt x="623" y="120"/>
                  </a:lnTo>
                  <a:lnTo>
                    <a:pt x="624" y="124"/>
                  </a:lnTo>
                  <a:lnTo>
                    <a:pt x="625" y="112"/>
                  </a:lnTo>
                  <a:lnTo>
                    <a:pt x="626" y="122"/>
                  </a:lnTo>
                  <a:lnTo>
                    <a:pt x="627" y="119"/>
                  </a:lnTo>
                  <a:lnTo>
                    <a:pt x="628" y="124"/>
                  </a:lnTo>
                  <a:lnTo>
                    <a:pt x="630" y="128"/>
                  </a:lnTo>
                  <a:lnTo>
                    <a:pt x="631" y="125"/>
                  </a:lnTo>
                  <a:lnTo>
                    <a:pt x="632" y="124"/>
                  </a:lnTo>
                  <a:lnTo>
                    <a:pt x="633" y="121"/>
                  </a:lnTo>
                  <a:lnTo>
                    <a:pt x="634" y="122"/>
                  </a:lnTo>
                  <a:lnTo>
                    <a:pt x="635" y="122"/>
                  </a:lnTo>
                  <a:lnTo>
                    <a:pt x="637" y="123"/>
                  </a:lnTo>
                  <a:lnTo>
                    <a:pt x="638" y="104"/>
                  </a:lnTo>
                  <a:lnTo>
                    <a:pt x="639" y="116"/>
                  </a:lnTo>
                  <a:lnTo>
                    <a:pt x="640" y="113"/>
                  </a:lnTo>
                  <a:lnTo>
                    <a:pt x="641" y="116"/>
                  </a:lnTo>
                  <a:lnTo>
                    <a:pt x="642" y="116"/>
                  </a:lnTo>
                  <a:lnTo>
                    <a:pt x="644" y="115"/>
                  </a:lnTo>
                  <a:lnTo>
                    <a:pt x="645" y="117"/>
                  </a:lnTo>
                  <a:lnTo>
                    <a:pt x="646" y="112"/>
                  </a:lnTo>
                  <a:lnTo>
                    <a:pt x="647" y="122"/>
                  </a:lnTo>
                  <a:lnTo>
                    <a:pt x="648" y="106"/>
                  </a:lnTo>
                  <a:lnTo>
                    <a:pt x="649" y="107"/>
                  </a:lnTo>
                  <a:lnTo>
                    <a:pt x="651" y="114"/>
                  </a:lnTo>
                  <a:lnTo>
                    <a:pt x="652" y="118"/>
                  </a:lnTo>
                  <a:lnTo>
                    <a:pt x="653" y="115"/>
                  </a:lnTo>
                  <a:lnTo>
                    <a:pt x="654" y="123"/>
                  </a:lnTo>
                  <a:lnTo>
                    <a:pt x="655" y="115"/>
                  </a:lnTo>
                  <a:lnTo>
                    <a:pt x="656" y="118"/>
                  </a:lnTo>
                  <a:lnTo>
                    <a:pt x="657" y="121"/>
                  </a:lnTo>
                  <a:lnTo>
                    <a:pt x="659" y="124"/>
                  </a:lnTo>
                  <a:lnTo>
                    <a:pt x="660" y="121"/>
                  </a:lnTo>
                  <a:lnTo>
                    <a:pt x="661" y="122"/>
                  </a:lnTo>
                  <a:lnTo>
                    <a:pt x="662" y="119"/>
                  </a:lnTo>
                  <a:lnTo>
                    <a:pt x="663" y="120"/>
                  </a:lnTo>
                  <a:lnTo>
                    <a:pt x="664" y="118"/>
                  </a:lnTo>
                  <a:lnTo>
                    <a:pt x="665" y="116"/>
                  </a:lnTo>
                  <a:lnTo>
                    <a:pt x="667" y="115"/>
                  </a:lnTo>
                  <a:lnTo>
                    <a:pt x="668" y="126"/>
                  </a:lnTo>
                  <a:lnTo>
                    <a:pt x="669" y="114"/>
                  </a:lnTo>
                  <a:lnTo>
                    <a:pt x="670" y="124"/>
                  </a:lnTo>
                  <a:lnTo>
                    <a:pt x="671" y="126"/>
                  </a:lnTo>
                  <a:lnTo>
                    <a:pt x="672" y="120"/>
                  </a:lnTo>
                  <a:lnTo>
                    <a:pt x="674" y="124"/>
                  </a:lnTo>
                  <a:lnTo>
                    <a:pt x="675" y="116"/>
                  </a:lnTo>
                  <a:lnTo>
                    <a:pt x="676" y="123"/>
                  </a:lnTo>
                  <a:lnTo>
                    <a:pt x="677" y="124"/>
                  </a:lnTo>
                  <a:lnTo>
                    <a:pt x="678" y="125"/>
                  </a:lnTo>
                  <a:lnTo>
                    <a:pt x="679" y="122"/>
                  </a:lnTo>
                  <a:lnTo>
                    <a:pt x="681" y="121"/>
                  </a:lnTo>
                  <a:lnTo>
                    <a:pt x="682" y="117"/>
                  </a:lnTo>
                  <a:lnTo>
                    <a:pt x="683" y="125"/>
                  </a:lnTo>
                  <a:lnTo>
                    <a:pt x="684" y="124"/>
                  </a:lnTo>
                  <a:lnTo>
                    <a:pt x="685" y="123"/>
                  </a:lnTo>
                  <a:lnTo>
                    <a:pt x="687" y="122"/>
                  </a:lnTo>
                  <a:lnTo>
                    <a:pt x="688" y="118"/>
                  </a:lnTo>
                  <a:lnTo>
                    <a:pt x="689" y="114"/>
                  </a:lnTo>
                  <a:lnTo>
                    <a:pt x="690" y="127"/>
                  </a:lnTo>
                  <a:lnTo>
                    <a:pt x="691" y="121"/>
                  </a:lnTo>
                  <a:lnTo>
                    <a:pt x="692" y="117"/>
                  </a:lnTo>
                  <a:lnTo>
                    <a:pt x="693" y="118"/>
                  </a:lnTo>
                  <a:lnTo>
                    <a:pt x="695" y="121"/>
                  </a:lnTo>
                  <a:lnTo>
                    <a:pt x="696" y="120"/>
                  </a:lnTo>
                  <a:lnTo>
                    <a:pt x="697" y="117"/>
                  </a:lnTo>
                  <a:lnTo>
                    <a:pt x="698" y="118"/>
                  </a:lnTo>
                  <a:lnTo>
                    <a:pt x="699" y="118"/>
                  </a:lnTo>
                  <a:lnTo>
                    <a:pt x="700" y="122"/>
                  </a:lnTo>
                  <a:lnTo>
                    <a:pt x="701" y="120"/>
                  </a:lnTo>
                  <a:lnTo>
                    <a:pt x="703" y="119"/>
                  </a:lnTo>
                  <a:lnTo>
                    <a:pt x="704" y="122"/>
                  </a:lnTo>
                  <a:lnTo>
                    <a:pt x="705" y="120"/>
                  </a:lnTo>
                  <a:lnTo>
                    <a:pt x="706" y="122"/>
                  </a:lnTo>
                  <a:lnTo>
                    <a:pt x="707" y="123"/>
                  </a:lnTo>
                  <a:lnTo>
                    <a:pt x="708" y="116"/>
                  </a:lnTo>
                  <a:lnTo>
                    <a:pt x="710" y="126"/>
                  </a:lnTo>
                  <a:lnTo>
                    <a:pt x="711" y="115"/>
                  </a:lnTo>
                  <a:lnTo>
                    <a:pt x="712" y="120"/>
                  </a:lnTo>
                  <a:lnTo>
                    <a:pt x="713" y="124"/>
                  </a:lnTo>
                  <a:lnTo>
                    <a:pt x="714" y="121"/>
                  </a:lnTo>
                  <a:lnTo>
                    <a:pt x="715" y="118"/>
                  </a:lnTo>
                  <a:lnTo>
                    <a:pt x="717" y="117"/>
                  </a:lnTo>
                  <a:lnTo>
                    <a:pt x="718" y="120"/>
                  </a:lnTo>
                  <a:lnTo>
                    <a:pt x="719" y="118"/>
                  </a:lnTo>
                  <a:lnTo>
                    <a:pt x="720" y="122"/>
                  </a:lnTo>
                  <a:lnTo>
                    <a:pt x="721" y="115"/>
                  </a:lnTo>
                  <a:lnTo>
                    <a:pt x="722" y="118"/>
                  </a:lnTo>
                  <a:lnTo>
                    <a:pt x="724" y="119"/>
                  </a:lnTo>
                  <a:lnTo>
                    <a:pt x="725" y="120"/>
                  </a:lnTo>
                  <a:lnTo>
                    <a:pt x="726" y="120"/>
                  </a:lnTo>
                  <a:lnTo>
                    <a:pt x="727" y="117"/>
                  </a:lnTo>
                  <a:lnTo>
                    <a:pt x="728" y="123"/>
                  </a:lnTo>
                  <a:lnTo>
                    <a:pt x="729" y="116"/>
                  </a:lnTo>
                  <a:lnTo>
                    <a:pt x="731" y="118"/>
                  </a:lnTo>
                  <a:lnTo>
                    <a:pt x="732" y="124"/>
                  </a:lnTo>
                  <a:lnTo>
                    <a:pt x="733" y="121"/>
                  </a:lnTo>
                  <a:lnTo>
                    <a:pt x="734" y="110"/>
                  </a:lnTo>
                  <a:lnTo>
                    <a:pt x="735" y="111"/>
                  </a:lnTo>
                  <a:lnTo>
                    <a:pt x="736" y="115"/>
                  </a:lnTo>
                  <a:lnTo>
                    <a:pt x="737" y="113"/>
                  </a:lnTo>
                  <a:lnTo>
                    <a:pt x="739" y="115"/>
                  </a:lnTo>
                  <a:lnTo>
                    <a:pt x="740" y="57"/>
                  </a:lnTo>
                  <a:lnTo>
                    <a:pt x="741" y="56"/>
                  </a:lnTo>
                  <a:lnTo>
                    <a:pt x="742" y="89"/>
                  </a:lnTo>
                  <a:lnTo>
                    <a:pt x="743" y="87"/>
                  </a:lnTo>
                  <a:lnTo>
                    <a:pt x="744" y="95"/>
                  </a:lnTo>
                  <a:lnTo>
                    <a:pt x="746" y="109"/>
                  </a:lnTo>
                  <a:lnTo>
                    <a:pt x="747" y="109"/>
                  </a:lnTo>
                  <a:lnTo>
                    <a:pt x="748" y="121"/>
                  </a:lnTo>
                  <a:lnTo>
                    <a:pt x="749" y="111"/>
                  </a:lnTo>
                  <a:lnTo>
                    <a:pt x="750" y="47"/>
                  </a:lnTo>
                  <a:lnTo>
                    <a:pt x="751" y="34"/>
                  </a:lnTo>
                  <a:lnTo>
                    <a:pt x="752" y="41"/>
                  </a:lnTo>
                  <a:lnTo>
                    <a:pt x="754" y="85"/>
                  </a:lnTo>
                  <a:lnTo>
                    <a:pt x="755" y="85"/>
                  </a:lnTo>
                  <a:lnTo>
                    <a:pt x="756" y="103"/>
                  </a:lnTo>
                  <a:lnTo>
                    <a:pt x="757" y="97"/>
                  </a:lnTo>
                  <a:lnTo>
                    <a:pt x="758" y="107"/>
                  </a:lnTo>
                  <a:lnTo>
                    <a:pt x="759" y="111"/>
                  </a:lnTo>
                  <a:lnTo>
                    <a:pt x="761" y="112"/>
                  </a:lnTo>
                  <a:lnTo>
                    <a:pt x="762" y="122"/>
                  </a:lnTo>
                  <a:lnTo>
                    <a:pt x="763" y="120"/>
                  </a:lnTo>
                  <a:lnTo>
                    <a:pt x="764" y="119"/>
                  </a:lnTo>
                  <a:lnTo>
                    <a:pt x="765" y="120"/>
                  </a:lnTo>
                  <a:lnTo>
                    <a:pt x="766" y="119"/>
                  </a:lnTo>
                  <a:lnTo>
                    <a:pt x="768" y="123"/>
                  </a:lnTo>
                  <a:lnTo>
                    <a:pt x="769" y="121"/>
                  </a:lnTo>
                  <a:lnTo>
                    <a:pt x="770" y="119"/>
                  </a:lnTo>
                  <a:lnTo>
                    <a:pt x="771" y="116"/>
                  </a:lnTo>
                  <a:lnTo>
                    <a:pt x="772" y="120"/>
                  </a:lnTo>
                  <a:lnTo>
                    <a:pt x="773" y="120"/>
                  </a:lnTo>
                  <a:lnTo>
                    <a:pt x="775" y="120"/>
                  </a:lnTo>
                  <a:lnTo>
                    <a:pt x="776" y="117"/>
                  </a:lnTo>
                  <a:lnTo>
                    <a:pt x="777" y="114"/>
                  </a:lnTo>
                  <a:lnTo>
                    <a:pt x="778" y="120"/>
                  </a:lnTo>
                  <a:lnTo>
                    <a:pt x="779" y="120"/>
                  </a:lnTo>
                  <a:lnTo>
                    <a:pt x="780" y="124"/>
                  </a:lnTo>
                  <a:lnTo>
                    <a:pt x="782" y="118"/>
                  </a:lnTo>
                  <a:lnTo>
                    <a:pt x="783" y="118"/>
                  </a:lnTo>
                  <a:lnTo>
                    <a:pt x="784" y="117"/>
                  </a:lnTo>
                  <a:lnTo>
                    <a:pt x="785" y="103"/>
                  </a:lnTo>
                  <a:lnTo>
                    <a:pt x="786" y="111"/>
                  </a:lnTo>
                  <a:lnTo>
                    <a:pt x="787" y="113"/>
                  </a:lnTo>
                  <a:lnTo>
                    <a:pt x="788" y="110"/>
                  </a:lnTo>
                  <a:lnTo>
                    <a:pt x="790" y="114"/>
                  </a:lnTo>
                  <a:lnTo>
                    <a:pt x="791" y="111"/>
                  </a:lnTo>
                  <a:lnTo>
                    <a:pt x="792" y="109"/>
                  </a:lnTo>
                  <a:lnTo>
                    <a:pt x="793" y="126"/>
                  </a:lnTo>
                  <a:lnTo>
                    <a:pt x="794" y="121"/>
                  </a:lnTo>
                  <a:lnTo>
                    <a:pt x="795" y="119"/>
                  </a:lnTo>
                  <a:lnTo>
                    <a:pt x="797" y="115"/>
                  </a:lnTo>
                  <a:lnTo>
                    <a:pt x="798" y="117"/>
                  </a:lnTo>
                  <a:lnTo>
                    <a:pt x="799" y="111"/>
                  </a:lnTo>
                  <a:lnTo>
                    <a:pt x="800" y="123"/>
                  </a:lnTo>
                  <a:lnTo>
                    <a:pt x="801" y="120"/>
                  </a:lnTo>
                  <a:lnTo>
                    <a:pt x="802" y="118"/>
                  </a:lnTo>
                  <a:lnTo>
                    <a:pt x="804" y="127"/>
                  </a:lnTo>
                  <a:lnTo>
                    <a:pt x="805" y="122"/>
                  </a:lnTo>
                  <a:lnTo>
                    <a:pt x="806" y="121"/>
                  </a:lnTo>
                  <a:lnTo>
                    <a:pt x="807" y="112"/>
                  </a:lnTo>
                  <a:lnTo>
                    <a:pt x="808" y="125"/>
                  </a:lnTo>
                  <a:lnTo>
                    <a:pt x="809" y="121"/>
                  </a:lnTo>
                  <a:lnTo>
                    <a:pt x="811" y="118"/>
                  </a:lnTo>
                  <a:lnTo>
                    <a:pt x="812" y="116"/>
                  </a:lnTo>
                  <a:lnTo>
                    <a:pt x="813" y="118"/>
                  </a:lnTo>
                  <a:lnTo>
                    <a:pt x="814" y="118"/>
                  </a:lnTo>
                  <a:lnTo>
                    <a:pt x="815" y="111"/>
                  </a:lnTo>
                  <a:lnTo>
                    <a:pt x="816" y="121"/>
                  </a:lnTo>
                  <a:lnTo>
                    <a:pt x="818" y="125"/>
                  </a:lnTo>
                  <a:lnTo>
                    <a:pt x="819" y="121"/>
                  </a:lnTo>
                  <a:lnTo>
                    <a:pt x="820" y="124"/>
                  </a:lnTo>
                  <a:lnTo>
                    <a:pt x="821" y="119"/>
                  </a:lnTo>
                  <a:lnTo>
                    <a:pt x="822" y="124"/>
                  </a:lnTo>
                  <a:lnTo>
                    <a:pt x="823" y="121"/>
                  </a:lnTo>
                  <a:lnTo>
                    <a:pt x="824" y="109"/>
                  </a:lnTo>
                  <a:lnTo>
                    <a:pt x="826" y="119"/>
                  </a:lnTo>
                  <a:lnTo>
                    <a:pt x="827" y="119"/>
                  </a:lnTo>
                  <a:lnTo>
                    <a:pt x="828" y="115"/>
                  </a:lnTo>
                  <a:lnTo>
                    <a:pt x="829" y="121"/>
                  </a:lnTo>
                  <a:lnTo>
                    <a:pt x="830" y="116"/>
                  </a:lnTo>
                  <a:lnTo>
                    <a:pt x="831" y="118"/>
                  </a:lnTo>
                  <a:lnTo>
                    <a:pt x="832" y="121"/>
                  </a:lnTo>
                  <a:lnTo>
                    <a:pt x="834" y="120"/>
                  </a:lnTo>
                  <a:lnTo>
                    <a:pt x="835" y="124"/>
                  </a:lnTo>
                  <a:lnTo>
                    <a:pt x="836" y="118"/>
                  </a:lnTo>
                  <a:lnTo>
                    <a:pt x="837" y="120"/>
                  </a:lnTo>
                  <a:lnTo>
                    <a:pt x="838" y="116"/>
                  </a:lnTo>
                  <a:lnTo>
                    <a:pt x="839" y="116"/>
                  </a:lnTo>
                  <a:lnTo>
                    <a:pt x="841" y="111"/>
                  </a:lnTo>
                  <a:lnTo>
                    <a:pt x="842" y="120"/>
                  </a:lnTo>
                  <a:lnTo>
                    <a:pt x="843" y="123"/>
                  </a:lnTo>
                  <a:lnTo>
                    <a:pt x="844" y="120"/>
                  </a:lnTo>
                  <a:lnTo>
                    <a:pt x="845" y="115"/>
                  </a:lnTo>
                  <a:lnTo>
                    <a:pt x="846" y="121"/>
                  </a:lnTo>
                  <a:lnTo>
                    <a:pt x="848" y="122"/>
                  </a:lnTo>
                  <a:lnTo>
                    <a:pt x="849" y="118"/>
                  </a:lnTo>
                  <a:lnTo>
                    <a:pt x="850" y="121"/>
                  </a:lnTo>
                  <a:lnTo>
                    <a:pt x="851" y="109"/>
                  </a:lnTo>
                  <a:lnTo>
                    <a:pt x="852" y="80"/>
                  </a:lnTo>
                  <a:lnTo>
                    <a:pt x="853" y="96"/>
                  </a:lnTo>
                  <a:lnTo>
                    <a:pt x="855" y="105"/>
                  </a:lnTo>
                  <a:lnTo>
                    <a:pt x="856" y="105"/>
                  </a:lnTo>
                  <a:lnTo>
                    <a:pt x="857" y="111"/>
                  </a:lnTo>
                  <a:lnTo>
                    <a:pt x="858" y="113"/>
                  </a:lnTo>
                  <a:lnTo>
                    <a:pt x="859" y="120"/>
                  </a:lnTo>
                  <a:lnTo>
                    <a:pt x="860" y="114"/>
                  </a:lnTo>
                  <a:lnTo>
                    <a:pt x="862" y="111"/>
                  </a:lnTo>
                  <a:lnTo>
                    <a:pt x="863" y="119"/>
                  </a:lnTo>
                  <a:lnTo>
                    <a:pt x="864" y="125"/>
                  </a:lnTo>
                  <a:lnTo>
                    <a:pt x="865" y="117"/>
                  </a:lnTo>
                  <a:lnTo>
                    <a:pt x="866" y="113"/>
                  </a:lnTo>
                  <a:lnTo>
                    <a:pt x="867" y="118"/>
                  </a:lnTo>
                  <a:lnTo>
                    <a:pt x="868" y="119"/>
                  </a:lnTo>
                  <a:lnTo>
                    <a:pt x="870" y="120"/>
                  </a:lnTo>
                  <a:lnTo>
                    <a:pt x="871" y="121"/>
                  </a:lnTo>
                  <a:lnTo>
                    <a:pt x="872" y="124"/>
                  </a:lnTo>
                  <a:lnTo>
                    <a:pt x="873" y="112"/>
                  </a:lnTo>
                  <a:lnTo>
                    <a:pt x="874" y="113"/>
                  </a:lnTo>
                  <a:lnTo>
                    <a:pt x="875" y="126"/>
                  </a:lnTo>
                  <a:lnTo>
                    <a:pt x="877" y="116"/>
                  </a:lnTo>
                  <a:lnTo>
                    <a:pt x="878" y="116"/>
                  </a:lnTo>
                  <a:lnTo>
                    <a:pt x="879" y="120"/>
                  </a:lnTo>
                  <a:lnTo>
                    <a:pt x="880" y="119"/>
                  </a:lnTo>
                  <a:lnTo>
                    <a:pt x="881" y="121"/>
                  </a:lnTo>
                  <a:lnTo>
                    <a:pt x="882" y="122"/>
                  </a:lnTo>
                  <a:lnTo>
                    <a:pt x="883" y="120"/>
                  </a:lnTo>
                  <a:lnTo>
                    <a:pt x="885" y="122"/>
                  </a:lnTo>
                  <a:lnTo>
                    <a:pt x="886" y="119"/>
                  </a:lnTo>
                  <a:lnTo>
                    <a:pt x="887" y="120"/>
                  </a:lnTo>
                  <a:lnTo>
                    <a:pt x="888" y="124"/>
                  </a:lnTo>
                  <a:lnTo>
                    <a:pt x="889" y="120"/>
                  </a:lnTo>
                  <a:lnTo>
                    <a:pt x="891" y="121"/>
                  </a:lnTo>
                  <a:lnTo>
                    <a:pt x="892" y="116"/>
                  </a:lnTo>
                  <a:lnTo>
                    <a:pt x="893" y="120"/>
                  </a:lnTo>
                  <a:lnTo>
                    <a:pt x="894" y="122"/>
                  </a:lnTo>
                  <a:lnTo>
                    <a:pt x="895" y="116"/>
                  </a:lnTo>
                  <a:lnTo>
                    <a:pt x="896" y="122"/>
                  </a:lnTo>
                  <a:lnTo>
                    <a:pt x="898" y="109"/>
                  </a:lnTo>
                  <a:lnTo>
                    <a:pt x="899" y="118"/>
                  </a:lnTo>
                  <a:lnTo>
                    <a:pt x="900" y="118"/>
                  </a:lnTo>
                  <a:lnTo>
                    <a:pt x="901" y="122"/>
                  </a:lnTo>
                  <a:lnTo>
                    <a:pt x="902" y="115"/>
                  </a:lnTo>
                  <a:lnTo>
                    <a:pt x="903" y="116"/>
                  </a:lnTo>
                  <a:lnTo>
                    <a:pt x="905" y="120"/>
                  </a:lnTo>
                  <a:lnTo>
                    <a:pt x="906" y="116"/>
                  </a:lnTo>
                  <a:lnTo>
                    <a:pt x="907" y="119"/>
                  </a:lnTo>
                  <a:lnTo>
                    <a:pt x="908" y="122"/>
                  </a:lnTo>
                  <a:lnTo>
                    <a:pt x="909" y="111"/>
                  </a:lnTo>
                  <a:lnTo>
                    <a:pt x="910" y="118"/>
                  </a:lnTo>
                  <a:lnTo>
                    <a:pt x="911" y="117"/>
                  </a:lnTo>
                  <a:lnTo>
                    <a:pt x="913" y="121"/>
                  </a:lnTo>
                  <a:lnTo>
                    <a:pt x="914" y="116"/>
                  </a:lnTo>
                  <a:lnTo>
                    <a:pt x="915" y="114"/>
                  </a:lnTo>
                  <a:lnTo>
                    <a:pt x="916" y="122"/>
                  </a:lnTo>
                  <a:lnTo>
                    <a:pt x="917" y="121"/>
                  </a:lnTo>
                  <a:lnTo>
                    <a:pt x="918" y="117"/>
                  </a:lnTo>
                  <a:lnTo>
                    <a:pt x="919" y="123"/>
                  </a:lnTo>
                  <a:lnTo>
                    <a:pt x="921" y="124"/>
                  </a:lnTo>
                  <a:lnTo>
                    <a:pt x="922" y="119"/>
                  </a:lnTo>
                  <a:lnTo>
                    <a:pt x="923" y="122"/>
                  </a:lnTo>
                  <a:lnTo>
                    <a:pt x="924" y="119"/>
                  </a:lnTo>
                  <a:lnTo>
                    <a:pt x="925" y="118"/>
                  </a:lnTo>
                  <a:lnTo>
                    <a:pt x="926" y="120"/>
                  </a:lnTo>
                  <a:lnTo>
                    <a:pt x="928" y="122"/>
                  </a:lnTo>
                  <a:lnTo>
                    <a:pt x="929" y="122"/>
                  </a:lnTo>
                  <a:lnTo>
                    <a:pt x="930" y="126"/>
                  </a:lnTo>
                  <a:lnTo>
                    <a:pt x="931" y="120"/>
                  </a:lnTo>
                  <a:lnTo>
                    <a:pt x="932" y="121"/>
                  </a:lnTo>
                  <a:lnTo>
                    <a:pt x="933" y="119"/>
                  </a:lnTo>
                  <a:lnTo>
                    <a:pt x="935" y="124"/>
                  </a:lnTo>
                  <a:lnTo>
                    <a:pt x="936" y="120"/>
                  </a:lnTo>
                  <a:lnTo>
                    <a:pt x="937" y="116"/>
                  </a:lnTo>
                  <a:lnTo>
                    <a:pt x="938" y="118"/>
                  </a:lnTo>
                  <a:lnTo>
                    <a:pt x="939" y="116"/>
                  </a:lnTo>
                  <a:lnTo>
                    <a:pt x="940" y="118"/>
                  </a:lnTo>
                  <a:lnTo>
                    <a:pt x="942" y="114"/>
                  </a:lnTo>
                  <a:lnTo>
                    <a:pt x="943" y="123"/>
                  </a:lnTo>
                  <a:lnTo>
                    <a:pt x="944" y="119"/>
                  </a:lnTo>
                  <a:lnTo>
                    <a:pt x="945" y="122"/>
                  </a:lnTo>
                  <a:lnTo>
                    <a:pt x="946" y="114"/>
                  </a:lnTo>
                  <a:lnTo>
                    <a:pt x="947" y="118"/>
                  </a:lnTo>
                  <a:lnTo>
                    <a:pt x="949" y="121"/>
                  </a:lnTo>
                  <a:lnTo>
                    <a:pt x="950" y="118"/>
                  </a:lnTo>
                  <a:lnTo>
                    <a:pt x="951" y="122"/>
                  </a:lnTo>
                  <a:lnTo>
                    <a:pt x="952" y="116"/>
                  </a:lnTo>
                  <a:lnTo>
                    <a:pt x="953" y="119"/>
                  </a:lnTo>
                  <a:lnTo>
                    <a:pt x="954" y="119"/>
                  </a:lnTo>
                  <a:lnTo>
                    <a:pt x="955" y="120"/>
                  </a:lnTo>
                  <a:lnTo>
                    <a:pt x="957" y="118"/>
                  </a:lnTo>
                  <a:lnTo>
                    <a:pt x="958" y="117"/>
                  </a:lnTo>
                  <a:lnTo>
                    <a:pt x="959" y="119"/>
                  </a:lnTo>
                  <a:lnTo>
                    <a:pt x="960" y="119"/>
                  </a:lnTo>
                  <a:lnTo>
                    <a:pt x="961" y="120"/>
                  </a:lnTo>
                  <a:lnTo>
                    <a:pt x="962" y="118"/>
                  </a:lnTo>
                  <a:lnTo>
                    <a:pt x="963" y="120"/>
                  </a:lnTo>
                  <a:lnTo>
                    <a:pt x="965" y="117"/>
                  </a:lnTo>
                  <a:lnTo>
                    <a:pt x="966" y="118"/>
                  </a:lnTo>
                  <a:lnTo>
                    <a:pt x="967" y="121"/>
                  </a:lnTo>
                  <a:lnTo>
                    <a:pt x="968" y="119"/>
                  </a:lnTo>
                  <a:lnTo>
                    <a:pt x="969" y="118"/>
                  </a:lnTo>
                  <a:lnTo>
                    <a:pt x="970" y="120"/>
                  </a:lnTo>
                  <a:lnTo>
                    <a:pt x="972" y="114"/>
                  </a:lnTo>
                  <a:lnTo>
                    <a:pt x="973" y="120"/>
                  </a:lnTo>
                  <a:lnTo>
                    <a:pt x="974" y="120"/>
                  </a:lnTo>
                  <a:lnTo>
                    <a:pt x="975" y="109"/>
                  </a:lnTo>
                  <a:lnTo>
                    <a:pt x="976" y="118"/>
                  </a:lnTo>
                  <a:lnTo>
                    <a:pt x="978" y="121"/>
                  </a:lnTo>
                  <a:lnTo>
                    <a:pt x="979" y="118"/>
                  </a:lnTo>
                  <a:lnTo>
                    <a:pt x="980" y="115"/>
                  </a:lnTo>
                  <a:lnTo>
                    <a:pt x="981" y="113"/>
                  </a:lnTo>
                  <a:lnTo>
                    <a:pt x="982" y="120"/>
                  </a:lnTo>
                  <a:lnTo>
                    <a:pt x="983" y="121"/>
                  </a:lnTo>
                  <a:lnTo>
                    <a:pt x="985" y="116"/>
                  </a:lnTo>
                  <a:lnTo>
                    <a:pt x="986" y="118"/>
                  </a:lnTo>
                  <a:lnTo>
                    <a:pt x="987" y="113"/>
                  </a:lnTo>
                  <a:lnTo>
                    <a:pt x="988" y="118"/>
                  </a:lnTo>
                  <a:lnTo>
                    <a:pt x="989" y="119"/>
                  </a:lnTo>
                  <a:lnTo>
                    <a:pt x="990" y="114"/>
                  </a:lnTo>
                  <a:lnTo>
                    <a:pt x="991" y="120"/>
                  </a:lnTo>
                  <a:lnTo>
                    <a:pt x="993" y="119"/>
                  </a:lnTo>
                  <a:lnTo>
                    <a:pt x="994" y="118"/>
                  </a:lnTo>
                  <a:lnTo>
                    <a:pt x="995" y="118"/>
                  </a:lnTo>
                  <a:lnTo>
                    <a:pt x="996" y="121"/>
                  </a:lnTo>
                  <a:lnTo>
                    <a:pt x="997" y="121"/>
                  </a:lnTo>
                  <a:lnTo>
                    <a:pt x="998" y="118"/>
                  </a:lnTo>
                  <a:lnTo>
                    <a:pt x="1000" y="118"/>
                  </a:lnTo>
                  <a:lnTo>
                    <a:pt x="1001" y="123"/>
                  </a:lnTo>
                  <a:lnTo>
                    <a:pt x="1002" y="121"/>
                  </a:lnTo>
                  <a:lnTo>
                    <a:pt x="1003" y="113"/>
                  </a:lnTo>
                  <a:lnTo>
                    <a:pt x="1004" y="115"/>
                  </a:lnTo>
                  <a:lnTo>
                    <a:pt x="1005" y="120"/>
                  </a:lnTo>
                  <a:lnTo>
                    <a:pt x="1006" y="120"/>
                  </a:lnTo>
                  <a:lnTo>
                    <a:pt x="1008" y="118"/>
                  </a:lnTo>
                  <a:lnTo>
                    <a:pt x="1009" y="120"/>
                  </a:lnTo>
                  <a:lnTo>
                    <a:pt x="1010" y="121"/>
                  </a:lnTo>
                  <a:lnTo>
                    <a:pt x="1011" y="113"/>
                  </a:lnTo>
                  <a:lnTo>
                    <a:pt x="1012" y="124"/>
                  </a:lnTo>
                  <a:lnTo>
                    <a:pt x="1013" y="116"/>
                  </a:lnTo>
                  <a:lnTo>
                    <a:pt x="1015" y="111"/>
                  </a:lnTo>
                  <a:lnTo>
                    <a:pt x="1016" y="122"/>
                  </a:lnTo>
                  <a:lnTo>
                    <a:pt x="1017" y="118"/>
                  </a:lnTo>
                  <a:lnTo>
                    <a:pt x="1018" y="120"/>
                  </a:lnTo>
                  <a:lnTo>
                    <a:pt x="1019" y="116"/>
                  </a:lnTo>
                  <a:lnTo>
                    <a:pt x="1020" y="120"/>
                  </a:lnTo>
                  <a:lnTo>
                    <a:pt x="1022" y="116"/>
                  </a:lnTo>
                  <a:lnTo>
                    <a:pt x="1023" y="119"/>
                  </a:lnTo>
                  <a:lnTo>
                    <a:pt x="1024" y="119"/>
                  </a:lnTo>
                  <a:lnTo>
                    <a:pt x="1025" y="120"/>
                  </a:lnTo>
                  <a:lnTo>
                    <a:pt x="1026" y="123"/>
                  </a:lnTo>
                  <a:lnTo>
                    <a:pt x="1027" y="123"/>
                  </a:lnTo>
                  <a:lnTo>
                    <a:pt x="1029" y="121"/>
                  </a:lnTo>
                  <a:lnTo>
                    <a:pt x="1030" y="118"/>
                  </a:lnTo>
                  <a:lnTo>
                    <a:pt x="1031" y="116"/>
                  </a:lnTo>
                  <a:lnTo>
                    <a:pt x="1032" y="122"/>
                  </a:lnTo>
                  <a:lnTo>
                    <a:pt x="1033" y="121"/>
                  </a:lnTo>
                  <a:lnTo>
                    <a:pt x="1034" y="125"/>
                  </a:lnTo>
                  <a:lnTo>
                    <a:pt x="1036" y="121"/>
                  </a:lnTo>
                  <a:lnTo>
                    <a:pt x="1037" y="119"/>
                  </a:lnTo>
                  <a:lnTo>
                    <a:pt x="1038" y="119"/>
                  </a:lnTo>
                  <a:lnTo>
                    <a:pt x="1039" y="118"/>
                  </a:lnTo>
                  <a:lnTo>
                    <a:pt x="1040" y="124"/>
                  </a:lnTo>
                  <a:lnTo>
                    <a:pt x="1041" y="124"/>
                  </a:lnTo>
                  <a:lnTo>
                    <a:pt x="1042" y="117"/>
                  </a:lnTo>
                  <a:lnTo>
                    <a:pt x="1044" y="116"/>
                  </a:lnTo>
                  <a:lnTo>
                    <a:pt x="1045" y="117"/>
                  </a:lnTo>
                  <a:lnTo>
                    <a:pt x="1046" y="122"/>
                  </a:lnTo>
                  <a:lnTo>
                    <a:pt x="1047" y="123"/>
                  </a:lnTo>
                  <a:lnTo>
                    <a:pt x="1048" y="122"/>
                  </a:lnTo>
                  <a:lnTo>
                    <a:pt x="1049" y="115"/>
                  </a:lnTo>
                  <a:lnTo>
                    <a:pt x="1050" y="118"/>
                  </a:lnTo>
                  <a:lnTo>
                    <a:pt x="1052" y="119"/>
                  </a:lnTo>
                  <a:lnTo>
                    <a:pt x="1053" y="121"/>
                  </a:lnTo>
                  <a:lnTo>
                    <a:pt x="1054" y="121"/>
                  </a:lnTo>
                  <a:lnTo>
                    <a:pt x="1055" y="121"/>
                  </a:lnTo>
                  <a:lnTo>
                    <a:pt x="1056" y="122"/>
                  </a:lnTo>
                  <a:lnTo>
                    <a:pt x="1057" y="122"/>
                  </a:lnTo>
                  <a:lnTo>
                    <a:pt x="1059" y="118"/>
                  </a:lnTo>
                  <a:lnTo>
                    <a:pt x="1060" y="113"/>
                  </a:lnTo>
                  <a:lnTo>
                    <a:pt x="1061" y="123"/>
                  </a:lnTo>
                  <a:lnTo>
                    <a:pt x="1062" y="119"/>
                  </a:lnTo>
                  <a:lnTo>
                    <a:pt x="1063" y="116"/>
                  </a:lnTo>
                  <a:lnTo>
                    <a:pt x="1064" y="110"/>
                  </a:lnTo>
                  <a:lnTo>
                    <a:pt x="1066" y="122"/>
                  </a:lnTo>
                  <a:lnTo>
                    <a:pt x="1067" y="105"/>
                  </a:lnTo>
                  <a:lnTo>
                    <a:pt x="1068" y="102"/>
                  </a:lnTo>
                  <a:lnTo>
                    <a:pt x="1069" y="107"/>
                  </a:lnTo>
                  <a:lnTo>
                    <a:pt x="1070" y="111"/>
                  </a:lnTo>
                  <a:lnTo>
                    <a:pt x="1072" y="113"/>
                  </a:lnTo>
                  <a:lnTo>
                    <a:pt x="1073" y="115"/>
                  </a:lnTo>
                  <a:lnTo>
                    <a:pt x="1074" y="120"/>
                  </a:lnTo>
                  <a:lnTo>
                    <a:pt x="1075" y="111"/>
                  </a:lnTo>
                  <a:lnTo>
                    <a:pt x="1076" y="118"/>
                  </a:lnTo>
                  <a:lnTo>
                    <a:pt x="1077" y="118"/>
                  </a:lnTo>
                  <a:lnTo>
                    <a:pt x="1078" y="122"/>
                  </a:lnTo>
                  <a:lnTo>
                    <a:pt x="1080" y="121"/>
                  </a:lnTo>
                  <a:lnTo>
                    <a:pt x="1081" y="117"/>
                  </a:lnTo>
                  <a:lnTo>
                    <a:pt x="1082" y="127"/>
                  </a:lnTo>
                  <a:lnTo>
                    <a:pt x="1083" y="114"/>
                  </a:lnTo>
                  <a:lnTo>
                    <a:pt x="1084" y="118"/>
                  </a:lnTo>
                  <a:lnTo>
                    <a:pt x="1085" y="124"/>
                  </a:lnTo>
                  <a:lnTo>
                    <a:pt x="1086" y="115"/>
                  </a:lnTo>
                  <a:lnTo>
                    <a:pt x="1088" y="115"/>
                  </a:lnTo>
                  <a:lnTo>
                    <a:pt x="1089" y="118"/>
                  </a:lnTo>
                  <a:lnTo>
                    <a:pt x="1090" y="125"/>
                  </a:lnTo>
                  <a:lnTo>
                    <a:pt x="1091" y="117"/>
                  </a:lnTo>
                  <a:lnTo>
                    <a:pt x="1092" y="118"/>
                  </a:lnTo>
                  <a:lnTo>
                    <a:pt x="1093" y="120"/>
                  </a:lnTo>
                  <a:lnTo>
                    <a:pt x="1095" y="117"/>
                  </a:lnTo>
                  <a:lnTo>
                    <a:pt x="1096" y="122"/>
                  </a:lnTo>
                  <a:lnTo>
                    <a:pt x="1097" y="119"/>
                  </a:lnTo>
                  <a:lnTo>
                    <a:pt x="1098" y="118"/>
                  </a:lnTo>
                  <a:lnTo>
                    <a:pt x="1099" y="118"/>
                  </a:lnTo>
                  <a:lnTo>
                    <a:pt x="1100" y="113"/>
                  </a:lnTo>
                  <a:lnTo>
                    <a:pt x="1102" y="123"/>
                  </a:lnTo>
                  <a:lnTo>
                    <a:pt x="1103" y="123"/>
                  </a:lnTo>
                  <a:lnTo>
                    <a:pt x="1104" y="106"/>
                  </a:lnTo>
                  <a:lnTo>
                    <a:pt x="1105" y="112"/>
                  </a:lnTo>
                  <a:lnTo>
                    <a:pt x="1106" y="105"/>
                  </a:lnTo>
                  <a:lnTo>
                    <a:pt x="1107" y="101"/>
                  </a:lnTo>
                  <a:lnTo>
                    <a:pt x="1109" y="111"/>
                  </a:lnTo>
                  <a:lnTo>
                    <a:pt x="1110" y="112"/>
                  </a:lnTo>
                  <a:lnTo>
                    <a:pt x="1111" y="112"/>
                  </a:lnTo>
                  <a:lnTo>
                    <a:pt x="1112" y="118"/>
                  </a:lnTo>
                  <a:lnTo>
                    <a:pt x="1113" y="120"/>
                  </a:lnTo>
                  <a:lnTo>
                    <a:pt x="1114" y="114"/>
                  </a:lnTo>
                  <a:lnTo>
                    <a:pt x="1116" y="115"/>
                  </a:lnTo>
                  <a:lnTo>
                    <a:pt x="1117" y="119"/>
                  </a:lnTo>
                  <a:lnTo>
                    <a:pt x="1118" y="124"/>
                  </a:lnTo>
                  <a:lnTo>
                    <a:pt x="1119" y="117"/>
                  </a:lnTo>
                  <a:lnTo>
                    <a:pt x="1120" y="119"/>
                  </a:lnTo>
                  <a:lnTo>
                    <a:pt x="1121" y="120"/>
                  </a:lnTo>
                  <a:lnTo>
                    <a:pt x="1123" y="121"/>
                  </a:lnTo>
                  <a:lnTo>
                    <a:pt x="1124" y="120"/>
                  </a:lnTo>
                  <a:lnTo>
                    <a:pt x="1125" y="116"/>
                  </a:lnTo>
                  <a:lnTo>
                    <a:pt x="1126" y="116"/>
                  </a:lnTo>
                  <a:lnTo>
                    <a:pt x="1127" y="119"/>
                  </a:lnTo>
                  <a:lnTo>
                    <a:pt x="1128" y="120"/>
                  </a:lnTo>
                  <a:lnTo>
                    <a:pt x="1129" y="121"/>
                  </a:lnTo>
                  <a:lnTo>
                    <a:pt x="1131" y="119"/>
                  </a:lnTo>
                  <a:lnTo>
                    <a:pt x="1132" y="120"/>
                  </a:lnTo>
                  <a:lnTo>
                    <a:pt x="1133" y="119"/>
                  </a:lnTo>
                  <a:lnTo>
                    <a:pt x="1134" y="121"/>
                  </a:lnTo>
                  <a:lnTo>
                    <a:pt x="1135" y="116"/>
                  </a:lnTo>
                  <a:lnTo>
                    <a:pt x="1136" y="122"/>
                  </a:lnTo>
                  <a:lnTo>
                    <a:pt x="1137" y="112"/>
                  </a:lnTo>
                  <a:lnTo>
                    <a:pt x="1139" y="108"/>
                  </a:lnTo>
                  <a:lnTo>
                    <a:pt x="1140" y="110"/>
                  </a:lnTo>
                  <a:lnTo>
                    <a:pt x="1141" y="115"/>
                  </a:lnTo>
                  <a:lnTo>
                    <a:pt x="1142" y="113"/>
                  </a:lnTo>
                  <a:lnTo>
                    <a:pt x="1143" y="120"/>
                  </a:lnTo>
                  <a:lnTo>
                    <a:pt x="1144" y="117"/>
                  </a:lnTo>
                  <a:lnTo>
                    <a:pt x="1146" y="111"/>
                  </a:lnTo>
                  <a:lnTo>
                    <a:pt x="1147" y="111"/>
                  </a:lnTo>
                  <a:lnTo>
                    <a:pt x="1148" y="116"/>
                  </a:lnTo>
                  <a:lnTo>
                    <a:pt x="1149" y="123"/>
                  </a:lnTo>
                  <a:lnTo>
                    <a:pt x="1150" y="121"/>
                  </a:lnTo>
                  <a:lnTo>
                    <a:pt x="1151" y="117"/>
                  </a:lnTo>
                  <a:lnTo>
                    <a:pt x="1153" y="113"/>
                  </a:lnTo>
                  <a:lnTo>
                    <a:pt x="1154" y="120"/>
                  </a:lnTo>
                  <a:lnTo>
                    <a:pt x="1155" y="125"/>
                  </a:lnTo>
                  <a:lnTo>
                    <a:pt x="1156" y="119"/>
                  </a:lnTo>
                  <a:lnTo>
                    <a:pt x="1157" y="122"/>
                  </a:lnTo>
                  <a:lnTo>
                    <a:pt x="1159" y="120"/>
                  </a:lnTo>
                  <a:lnTo>
                    <a:pt x="1160" y="123"/>
                  </a:lnTo>
                  <a:lnTo>
                    <a:pt x="1161" y="125"/>
                  </a:lnTo>
                  <a:lnTo>
                    <a:pt x="1162" y="122"/>
                  </a:lnTo>
                  <a:lnTo>
                    <a:pt x="1163" y="129"/>
                  </a:lnTo>
                  <a:lnTo>
                    <a:pt x="1164" y="121"/>
                  </a:lnTo>
                  <a:lnTo>
                    <a:pt x="1165" y="114"/>
                  </a:lnTo>
                  <a:lnTo>
                    <a:pt x="1167" y="121"/>
                  </a:lnTo>
                  <a:lnTo>
                    <a:pt x="1168" y="116"/>
                  </a:lnTo>
                  <a:lnTo>
                    <a:pt x="1169" y="122"/>
                  </a:lnTo>
                  <a:lnTo>
                    <a:pt x="1170" y="120"/>
                  </a:lnTo>
                  <a:lnTo>
                    <a:pt x="1171" y="128"/>
                  </a:lnTo>
                  <a:lnTo>
                    <a:pt x="1172" y="120"/>
                  </a:lnTo>
                  <a:lnTo>
                    <a:pt x="1173" y="112"/>
                  </a:lnTo>
                  <a:lnTo>
                    <a:pt x="1175" y="126"/>
                  </a:lnTo>
                  <a:lnTo>
                    <a:pt x="1176" y="119"/>
                  </a:lnTo>
                  <a:lnTo>
                    <a:pt x="1177" y="115"/>
                  </a:lnTo>
                  <a:lnTo>
                    <a:pt x="1178" y="119"/>
                  </a:lnTo>
                  <a:lnTo>
                    <a:pt x="1179" y="122"/>
                  </a:lnTo>
                  <a:lnTo>
                    <a:pt x="1180" y="123"/>
                  </a:lnTo>
                  <a:lnTo>
                    <a:pt x="1182" y="118"/>
                  </a:lnTo>
                  <a:lnTo>
                    <a:pt x="1183" y="107"/>
                  </a:lnTo>
                  <a:lnTo>
                    <a:pt x="1184" y="122"/>
                  </a:lnTo>
                  <a:lnTo>
                    <a:pt x="1185" y="123"/>
                  </a:lnTo>
                  <a:lnTo>
                    <a:pt x="1186" y="118"/>
                  </a:lnTo>
                  <a:lnTo>
                    <a:pt x="1187" y="117"/>
                  </a:lnTo>
                  <a:lnTo>
                    <a:pt x="1189" y="120"/>
                  </a:lnTo>
                  <a:lnTo>
                    <a:pt x="1190" y="119"/>
                  </a:lnTo>
                  <a:lnTo>
                    <a:pt x="1191" y="118"/>
                  </a:lnTo>
                  <a:lnTo>
                    <a:pt x="1192" y="120"/>
                  </a:lnTo>
                  <a:lnTo>
                    <a:pt x="1193" y="112"/>
                  </a:lnTo>
                  <a:lnTo>
                    <a:pt x="1194" y="117"/>
                  </a:lnTo>
                  <a:lnTo>
                    <a:pt x="1196" y="117"/>
                  </a:lnTo>
                  <a:lnTo>
                    <a:pt x="1197" y="125"/>
                  </a:lnTo>
                  <a:lnTo>
                    <a:pt x="1198" y="124"/>
                  </a:lnTo>
                  <a:lnTo>
                    <a:pt x="1199" y="124"/>
                  </a:lnTo>
                  <a:lnTo>
                    <a:pt x="1200" y="117"/>
                  </a:lnTo>
                  <a:lnTo>
                    <a:pt x="1201" y="117"/>
                  </a:lnTo>
                  <a:lnTo>
                    <a:pt x="1203" y="124"/>
                  </a:lnTo>
                  <a:lnTo>
                    <a:pt x="1204" y="123"/>
                  </a:lnTo>
                  <a:lnTo>
                    <a:pt x="1205" y="120"/>
                  </a:lnTo>
                  <a:lnTo>
                    <a:pt x="1206" y="105"/>
                  </a:lnTo>
                  <a:lnTo>
                    <a:pt x="1207" y="122"/>
                  </a:lnTo>
                  <a:lnTo>
                    <a:pt x="1208" y="111"/>
                  </a:lnTo>
                  <a:lnTo>
                    <a:pt x="1209" y="122"/>
                  </a:lnTo>
                  <a:lnTo>
                    <a:pt x="1211" y="118"/>
                  </a:lnTo>
                  <a:lnTo>
                    <a:pt x="1212" y="118"/>
                  </a:lnTo>
                  <a:lnTo>
                    <a:pt x="1213" y="123"/>
                  </a:lnTo>
                  <a:lnTo>
                    <a:pt x="1214" y="123"/>
                  </a:lnTo>
                  <a:lnTo>
                    <a:pt x="1215" y="118"/>
                  </a:lnTo>
                  <a:lnTo>
                    <a:pt x="1216" y="122"/>
                  </a:lnTo>
                  <a:lnTo>
                    <a:pt x="1218" y="117"/>
                  </a:lnTo>
                  <a:lnTo>
                    <a:pt x="1219" y="122"/>
                  </a:lnTo>
                  <a:lnTo>
                    <a:pt x="1220" y="119"/>
                  </a:lnTo>
                  <a:lnTo>
                    <a:pt x="1221" y="122"/>
                  </a:lnTo>
                  <a:lnTo>
                    <a:pt x="1222" y="121"/>
                  </a:lnTo>
                  <a:lnTo>
                    <a:pt x="1223" y="114"/>
                  </a:lnTo>
                  <a:lnTo>
                    <a:pt x="1224" y="123"/>
                  </a:lnTo>
                  <a:lnTo>
                    <a:pt x="1226" y="121"/>
                  </a:lnTo>
                  <a:lnTo>
                    <a:pt x="1227" y="111"/>
                  </a:lnTo>
                  <a:lnTo>
                    <a:pt x="1228" y="125"/>
                  </a:lnTo>
                  <a:lnTo>
                    <a:pt x="1229" y="123"/>
                  </a:lnTo>
                  <a:lnTo>
                    <a:pt x="1230" y="121"/>
                  </a:lnTo>
                  <a:lnTo>
                    <a:pt x="1231" y="116"/>
                  </a:lnTo>
                  <a:lnTo>
                    <a:pt x="1233" y="117"/>
                  </a:lnTo>
                  <a:lnTo>
                    <a:pt x="1234" y="118"/>
                  </a:lnTo>
                  <a:lnTo>
                    <a:pt x="1235" y="117"/>
                  </a:lnTo>
                  <a:lnTo>
                    <a:pt x="1236" y="95"/>
                  </a:lnTo>
                  <a:lnTo>
                    <a:pt x="1237" y="105"/>
                  </a:lnTo>
                  <a:lnTo>
                    <a:pt x="1238" y="111"/>
                  </a:lnTo>
                  <a:lnTo>
                    <a:pt x="1240" y="110"/>
                  </a:lnTo>
                  <a:lnTo>
                    <a:pt x="1241" y="120"/>
                  </a:lnTo>
                  <a:lnTo>
                    <a:pt x="1242" y="115"/>
                  </a:lnTo>
                  <a:lnTo>
                    <a:pt x="1243" y="115"/>
                  </a:lnTo>
                  <a:lnTo>
                    <a:pt x="1244" y="119"/>
                  </a:lnTo>
                  <a:lnTo>
                    <a:pt x="1245" y="117"/>
                  </a:lnTo>
                  <a:lnTo>
                    <a:pt x="1247" y="118"/>
                  </a:lnTo>
                  <a:lnTo>
                    <a:pt x="1248" y="119"/>
                  </a:lnTo>
                  <a:lnTo>
                    <a:pt x="1249" y="126"/>
                  </a:lnTo>
                  <a:lnTo>
                    <a:pt x="1250" y="113"/>
                  </a:lnTo>
                  <a:lnTo>
                    <a:pt x="1251" y="120"/>
                  </a:lnTo>
                  <a:lnTo>
                    <a:pt x="1252" y="121"/>
                  </a:lnTo>
                  <a:lnTo>
                    <a:pt x="1254" y="121"/>
                  </a:lnTo>
                  <a:lnTo>
                    <a:pt x="1255" y="119"/>
                  </a:lnTo>
                  <a:lnTo>
                    <a:pt x="1256" y="118"/>
                  </a:lnTo>
                  <a:lnTo>
                    <a:pt x="1257" y="112"/>
                  </a:lnTo>
                  <a:lnTo>
                    <a:pt x="1258" y="119"/>
                  </a:lnTo>
                  <a:lnTo>
                    <a:pt x="1259" y="119"/>
                  </a:lnTo>
                  <a:lnTo>
                    <a:pt x="1260" y="120"/>
                  </a:lnTo>
                  <a:lnTo>
                    <a:pt x="1262" y="114"/>
                  </a:lnTo>
                  <a:lnTo>
                    <a:pt x="1263" y="118"/>
                  </a:lnTo>
                  <a:lnTo>
                    <a:pt x="1264" y="120"/>
                  </a:lnTo>
                  <a:lnTo>
                    <a:pt x="1265" y="120"/>
                  </a:lnTo>
                  <a:lnTo>
                    <a:pt x="1266" y="119"/>
                  </a:lnTo>
                  <a:lnTo>
                    <a:pt x="1267" y="109"/>
                  </a:lnTo>
                  <a:lnTo>
                    <a:pt x="1269" y="111"/>
                  </a:lnTo>
                  <a:lnTo>
                    <a:pt x="1270" y="121"/>
                  </a:lnTo>
                  <a:lnTo>
                    <a:pt x="1271" y="126"/>
                  </a:lnTo>
                  <a:lnTo>
                    <a:pt x="1272" y="119"/>
                  </a:lnTo>
                  <a:lnTo>
                    <a:pt x="1273" y="113"/>
                  </a:lnTo>
                  <a:lnTo>
                    <a:pt x="1274" y="112"/>
                  </a:lnTo>
                  <a:lnTo>
                    <a:pt x="1276" y="118"/>
                  </a:lnTo>
                  <a:lnTo>
                    <a:pt x="1277" y="119"/>
                  </a:lnTo>
                  <a:lnTo>
                    <a:pt x="1278" y="117"/>
                  </a:lnTo>
                  <a:lnTo>
                    <a:pt x="1279" y="116"/>
                  </a:lnTo>
                  <a:lnTo>
                    <a:pt x="1280" y="118"/>
                  </a:lnTo>
                  <a:lnTo>
                    <a:pt x="1281" y="116"/>
                  </a:lnTo>
                  <a:lnTo>
                    <a:pt x="1283" y="117"/>
                  </a:lnTo>
                  <a:lnTo>
                    <a:pt x="1284" y="115"/>
                  </a:lnTo>
                  <a:lnTo>
                    <a:pt x="1285" y="115"/>
                  </a:lnTo>
                  <a:lnTo>
                    <a:pt x="1286" y="117"/>
                  </a:lnTo>
                  <a:lnTo>
                    <a:pt x="1287" y="122"/>
                  </a:lnTo>
                  <a:lnTo>
                    <a:pt x="1288" y="121"/>
                  </a:lnTo>
                  <a:lnTo>
                    <a:pt x="1290" y="122"/>
                  </a:lnTo>
                  <a:lnTo>
                    <a:pt x="1291" y="125"/>
                  </a:lnTo>
                  <a:lnTo>
                    <a:pt x="1292" y="119"/>
                  </a:lnTo>
                  <a:lnTo>
                    <a:pt x="1293" y="124"/>
                  </a:lnTo>
                  <a:lnTo>
                    <a:pt x="1294" y="124"/>
                  </a:lnTo>
                  <a:lnTo>
                    <a:pt x="1295" y="123"/>
                  </a:lnTo>
                  <a:lnTo>
                    <a:pt x="1296" y="114"/>
                  </a:lnTo>
                  <a:lnTo>
                    <a:pt x="1298" y="117"/>
                  </a:lnTo>
                  <a:lnTo>
                    <a:pt x="1299" y="126"/>
                  </a:lnTo>
                  <a:lnTo>
                    <a:pt x="1300" y="116"/>
                  </a:lnTo>
                  <a:lnTo>
                    <a:pt x="1301" y="116"/>
                  </a:lnTo>
                  <a:lnTo>
                    <a:pt x="1302" y="118"/>
                  </a:lnTo>
                  <a:lnTo>
                    <a:pt x="1303" y="35"/>
                  </a:lnTo>
                  <a:lnTo>
                    <a:pt x="1304" y="52"/>
                  </a:lnTo>
                  <a:lnTo>
                    <a:pt x="1306" y="41"/>
                  </a:lnTo>
                  <a:lnTo>
                    <a:pt x="1307" y="53"/>
                  </a:lnTo>
                  <a:lnTo>
                    <a:pt x="1308" y="81"/>
                  </a:lnTo>
                  <a:lnTo>
                    <a:pt x="1309" y="87"/>
                  </a:lnTo>
                  <a:lnTo>
                    <a:pt x="1310" y="99"/>
                  </a:lnTo>
                  <a:lnTo>
                    <a:pt x="1311" y="109"/>
                  </a:lnTo>
                  <a:lnTo>
                    <a:pt x="1313" y="101"/>
                  </a:lnTo>
                  <a:lnTo>
                    <a:pt x="1314" y="107"/>
                  </a:lnTo>
                  <a:lnTo>
                    <a:pt x="1315" y="99"/>
                  </a:lnTo>
                  <a:lnTo>
                    <a:pt x="1316" y="107"/>
                  </a:lnTo>
                  <a:lnTo>
                    <a:pt x="1317" y="95"/>
                  </a:lnTo>
                  <a:lnTo>
                    <a:pt x="1318" y="99"/>
                  </a:lnTo>
                  <a:lnTo>
                    <a:pt x="1320" y="93"/>
                  </a:lnTo>
                  <a:lnTo>
                    <a:pt x="1321" y="89"/>
                  </a:lnTo>
                  <a:lnTo>
                    <a:pt x="1322" y="91"/>
                  </a:lnTo>
                  <a:lnTo>
                    <a:pt x="1323" y="96"/>
                  </a:lnTo>
                  <a:lnTo>
                    <a:pt x="1324" y="108"/>
                  </a:lnTo>
                  <a:lnTo>
                    <a:pt x="1325" y="117"/>
                  </a:lnTo>
                  <a:lnTo>
                    <a:pt x="1327" y="115"/>
                  </a:lnTo>
                  <a:lnTo>
                    <a:pt x="1328" y="117"/>
                  </a:lnTo>
                  <a:lnTo>
                    <a:pt x="1329" y="120"/>
                  </a:lnTo>
                  <a:lnTo>
                    <a:pt x="1330" y="121"/>
                  </a:lnTo>
                  <a:lnTo>
                    <a:pt x="1331" y="121"/>
                  </a:lnTo>
                  <a:lnTo>
                    <a:pt x="1332" y="118"/>
                  </a:lnTo>
                  <a:lnTo>
                    <a:pt x="1334" y="115"/>
                  </a:lnTo>
                  <a:lnTo>
                    <a:pt x="1335" y="117"/>
                  </a:lnTo>
                  <a:lnTo>
                    <a:pt x="1336" y="120"/>
                  </a:lnTo>
                  <a:lnTo>
                    <a:pt x="1337" y="120"/>
                  </a:lnTo>
                  <a:lnTo>
                    <a:pt x="1338" y="124"/>
                  </a:lnTo>
                  <a:lnTo>
                    <a:pt x="1339" y="121"/>
                  </a:lnTo>
                  <a:lnTo>
                    <a:pt x="1341" y="119"/>
                  </a:lnTo>
                  <a:lnTo>
                    <a:pt x="1342" y="121"/>
                  </a:lnTo>
                  <a:lnTo>
                    <a:pt x="1343" y="122"/>
                  </a:lnTo>
                  <a:lnTo>
                    <a:pt x="1344" y="103"/>
                  </a:lnTo>
                  <a:lnTo>
                    <a:pt x="1345" y="104"/>
                  </a:lnTo>
                  <a:lnTo>
                    <a:pt x="1346" y="108"/>
                  </a:lnTo>
                  <a:lnTo>
                    <a:pt x="1347" y="109"/>
                  </a:lnTo>
                  <a:lnTo>
                    <a:pt x="1349" y="111"/>
                  </a:lnTo>
                  <a:lnTo>
                    <a:pt x="1350" y="116"/>
                  </a:lnTo>
                  <a:lnTo>
                    <a:pt x="1351" y="116"/>
                  </a:lnTo>
                  <a:lnTo>
                    <a:pt x="1352" y="107"/>
                  </a:lnTo>
                  <a:lnTo>
                    <a:pt x="1353" y="117"/>
                  </a:lnTo>
                  <a:lnTo>
                    <a:pt x="1354" y="118"/>
                  </a:lnTo>
                  <a:lnTo>
                    <a:pt x="1355" y="115"/>
                  </a:lnTo>
                  <a:lnTo>
                    <a:pt x="1357" y="113"/>
                  </a:lnTo>
                  <a:lnTo>
                    <a:pt x="1358" y="116"/>
                  </a:lnTo>
                  <a:lnTo>
                    <a:pt x="1359" y="116"/>
                  </a:lnTo>
                  <a:lnTo>
                    <a:pt x="1360" y="116"/>
                  </a:lnTo>
                  <a:lnTo>
                    <a:pt x="1361" y="113"/>
                  </a:lnTo>
                  <a:lnTo>
                    <a:pt x="1363" y="115"/>
                  </a:lnTo>
                  <a:lnTo>
                    <a:pt x="1364" y="122"/>
                  </a:lnTo>
                  <a:lnTo>
                    <a:pt x="1365" y="115"/>
                  </a:lnTo>
                  <a:lnTo>
                    <a:pt x="1366" y="115"/>
                  </a:lnTo>
                  <a:lnTo>
                    <a:pt x="1367" y="113"/>
                  </a:lnTo>
                  <a:lnTo>
                    <a:pt x="1368" y="118"/>
                  </a:lnTo>
                  <a:lnTo>
                    <a:pt x="1370" y="125"/>
                  </a:lnTo>
                  <a:lnTo>
                    <a:pt x="1371" y="124"/>
                  </a:lnTo>
                  <a:lnTo>
                    <a:pt x="1372" y="114"/>
                  </a:lnTo>
                  <a:lnTo>
                    <a:pt x="1373" y="116"/>
                  </a:lnTo>
                  <a:lnTo>
                    <a:pt x="1374" y="116"/>
                  </a:lnTo>
                  <a:lnTo>
                    <a:pt x="1375" y="126"/>
                  </a:lnTo>
                  <a:lnTo>
                    <a:pt x="1377" y="126"/>
                  </a:lnTo>
                  <a:lnTo>
                    <a:pt x="1378" y="118"/>
                  </a:lnTo>
                  <a:lnTo>
                    <a:pt x="1379" y="120"/>
                  </a:lnTo>
                  <a:lnTo>
                    <a:pt x="1380" y="121"/>
                  </a:lnTo>
                  <a:lnTo>
                    <a:pt x="1381" y="116"/>
                  </a:lnTo>
                  <a:lnTo>
                    <a:pt x="1382" y="118"/>
                  </a:lnTo>
                  <a:lnTo>
                    <a:pt x="1383" y="124"/>
                  </a:lnTo>
                  <a:lnTo>
                    <a:pt x="1385" y="120"/>
                  </a:lnTo>
                  <a:lnTo>
                    <a:pt x="1386" y="119"/>
                  </a:lnTo>
                  <a:lnTo>
                    <a:pt x="1387" y="113"/>
                  </a:lnTo>
                  <a:lnTo>
                    <a:pt x="1388" y="121"/>
                  </a:lnTo>
                  <a:lnTo>
                    <a:pt x="1389" y="113"/>
                  </a:lnTo>
                  <a:lnTo>
                    <a:pt x="1390" y="116"/>
                  </a:lnTo>
                  <a:lnTo>
                    <a:pt x="1391" y="124"/>
                  </a:lnTo>
                  <a:lnTo>
                    <a:pt x="1393" y="118"/>
                  </a:lnTo>
                  <a:lnTo>
                    <a:pt x="1394" y="122"/>
                  </a:lnTo>
                  <a:lnTo>
                    <a:pt x="1395" y="121"/>
                  </a:lnTo>
                  <a:lnTo>
                    <a:pt x="1396" y="113"/>
                  </a:lnTo>
                  <a:lnTo>
                    <a:pt x="1397" y="111"/>
                  </a:lnTo>
                  <a:lnTo>
                    <a:pt x="1398" y="120"/>
                  </a:lnTo>
                  <a:lnTo>
                    <a:pt x="1400" y="120"/>
                  </a:lnTo>
                  <a:lnTo>
                    <a:pt x="1401" y="122"/>
                  </a:lnTo>
                  <a:lnTo>
                    <a:pt x="1402" y="118"/>
                  </a:lnTo>
                  <a:lnTo>
                    <a:pt x="1403" y="120"/>
                  </a:lnTo>
                  <a:lnTo>
                    <a:pt x="1404" y="118"/>
                  </a:lnTo>
                  <a:lnTo>
                    <a:pt x="1405" y="111"/>
                  </a:lnTo>
                  <a:lnTo>
                    <a:pt x="1407" y="121"/>
                  </a:lnTo>
                  <a:lnTo>
                    <a:pt x="1408" y="119"/>
                  </a:lnTo>
                  <a:lnTo>
                    <a:pt x="1409" y="117"/>
                  </a:lnTo>
                  <a:lnTo>
                    <a:pt x="1410" y="112"/>
                  </a:lnTo>
                  <a:lnTo>
                    <a:pt x="1411" y="120"/>
                  </a:lnTo>
                  <a:lnTo>
                    <a:pt x="1412" y="114"/>
                  </a:lnTo>
                  <a:lnTo>
                    <a:pt x="1414" y="118"/>
                  </a:lnTo>
                  <a:lnTo>
                    <a:pt x="1415" y="119"/>
                  </a:lnTo>
                  <a:lnTo>
                    <a:pt x="1416" y="118"/>
                  </a:lnTo>
                  <a:lnTo>
                    <a:pt x="1417" y="123"/>
                  </a:lnTo>
                  <a:lnTo>
                    <a:pt x="1418" y="119"/>
                  </a:lnTo>
                  <a:lnTo>
                    <a:pt x="1419" y="119"/>
                  </a:lnTo>
                  <a:lnTo>
                    <a:pt x="1421" y="118"/>
                  </a:lnTo>
                  <a:lnTo>
                    <a:pt x="1422" y="122"/>
                  </a:lnTo>
                  <a:lnTo>
                    <a:pt x="1423" y="124"/>
                  </a:lnTo>
                  <a:lnTo>
                    <a:pt x="1424" y="118"/>
                  </a:lnTo>
                  <a:lnTo>
                    <a:pt x="1425" y="114"/>
                  </a:lnTo>
                  <a:lnTo>
                    <a:pt x="1426" y="124"/>
                  </a:lnTo>
                  <a:lnTo>
                    <a:pt x="1427" y="124"/>
                  </a:lnTo>
                  <a:lnTo>
                    <a:pt x="1429" y="118"/>
                  </a:lnTo>
                  <a:lnTo>
                    <a:pt x="1430" y="105"/>
                  </a:lnTo>
                  <a:lnTo>
                    <a:pt x="1431" y="117"/>
                  </a:lnTo>
                  <a:lnTo>
                    <a:pt x="1432" y="122"/>
                  </a:lnTo>
                  <a:lnTo>
                    <a:pt x="1433" y="121"/>
                  </a:lnTo>
                  <a:lnTo>
                    <a:pt x="1434" y="122"/>
                  </a:lnTo>
                  <a:lnTo>
                    <a:pt x="1435" y="120"/>
                  </a:lnTo>
                  <a:lnTo>
                    <a:pt x="1437" y="117"/>
                  </a:lnTo>
                  <a:lnTo>
                    <a:pt x="1438" y="120"/>
                  </a:lnTo>
                  <a:lnTo>
                    <a:pt x="1439" y="120"/>
                  </a:lnTo>
                  <a:lnTo>
                    <a:pt x="1440" y="120"/>
                  </a:lnTo>
                  <a:lnTo>
                    <a:pt x="1441" y="117"/>
                  </a:lnTo>
                  <a:lnTo>
                    <a:pt x="1442" y="124"/>
                  </a:lnTo>
                  <a:lnTo>
                    <a:pt x="1444" y="125"/>
                  </a:lnTo>
                  <a:lnTo>
                    <a:pt x="1445" y="122"/>
                  </a:lnTo>
                  <a:lnTo>
                    <a:pt x="1446" y="123"/>
                  </a:lnTo>
                  <a:lnTo>
                    <a:pt x="1447" y="124"/>
                  </a:lnTo>
                  <a:lnTo>
                    <a:pt x="1448" y="121"/>
                  </a:lnTo>
                  <a:lnTo>
                    <a:pt x="1450" y="121"/>
                  </a:lnTo>
                  <a:lnTo>
                    <a:pt x="1451" y="122"/>
                  </a:lnTo>
                  <a:lnTo>
                    <a:pt x="1452" y="116"/>
                  </a:lnTo>
                  <a:lnTo>
                    <a:pt x="1453" y="130"/>
                  </a:lnTo>
                  <a:lnTo>
                    <a:pt x="1454" y="122"/>
                  </a:lnTo>
                  <a:lnTo>
                    <a:pt x="1455" y="123"/>
                  </a:lnTo>
                  <a:lnTo>
                    <a:pt x="1457" y="127"/>
                  </a:lnTo>
                  <a:lnTo>
                    <a:pt x="1458" y="120"/>
                  </a:lnTo>
                  <a:lnTo>
                    <a:pt x="1459" y="111"/>
                  </a:lnTo>
                  <a:lnTo>
                    <a:pt x="1460" y="117"/>
                  </a:lnTo>
                  <a:lnTo>
                    <a:pt x="1461" y="120"/>
                  </a:lnTo>
                  <a:lnTo>
                    <a:pt x="1462" y="118"/>
                  </a:lnTo>
                  <a:lnTo>
                    <a:pt x="1464" y="116"/>
                  </a:lnTo>
                  <a:lnTo>
                    <a:pt x="1465" y="120"/>
                  </a:lnTo>
                  <a:lnTo>
                    <a:pt x="1466" y="118"/>
                  </a:lnTo>
                  <a:lnTo>
                    <a:pt x="1467" y="112"/>
                  </a:lnTo>
                  <a:lnTo>
                    <a:pt x="1468" y="121"/>
                  </a:lnTo>
                  <a:lnTo>
                    <a:pt x="1469" y="109"/>
                  </a:lnTo>
                  <a:lnTo>
                    <a:pt x="1470" y="119"/>
                  </a:lnTo>
                  <a:lnTo>
                    <a:pt x="1472" y="116"/>
                  </a:lnTo>
                  <a:lnTo>
                    <a:pt x="1473" y="109"/>
                  </a:lnTo>
                  <a:lnTo>
                    <a:pt x="1474" y="122"/>
                  </a:lnTo>
                  <a:lnTo>
                    <a:pt x="1475" y="117"/>
                  </a:lnTo>
                  <a:lnTo>
                    <a:pt x="1476" y="117"/>
                  </a:lnTo>
                  <a:lnTo>
                    <a:pt x="1477" y="113"/>
                  </a:lnTo>
                  <a:lnTo>
                    <a:pt x="1478" y="124"/>
                  </a:lnTo>
                  <a:lnTo>
                    <a:pt x="1480" y="117"/>
                  </a:lnTo>
                  <a:lnTo>
                    <a:pt x="1481" y="118"/>
                  </a:lnTo>
                  <a:lnTo>
                    <a:pt x="1482" y="124"/>
                  </a:lnTo>
                  <a:lnTo>
                    <a:pt x="1483" y="116"/>
                  </a:lnTo>
                  <a:lnTo>
                    <a:pt x="1484" y="122"/>
                  </a:lnTo>
                  <a:lnTo>
                    <a:pt x="1485" y="121"/>
                  </a:lnTo>
                  <a:lnTo>
                    <a:pt x="1487" y="123"/>
                  </a:lnTo>
                  <a:lnTo>
                    <a:pt x="1488" y="112"/>
                  </a:lnTo>
                  <a:lnTo>
                    <a:pt x="1489" y="108"/>
                  </a:lnTo>
                  <a:lnTo>
                    <a:pt x="1490" y="111"/>
                  </a:lnTo>
                  <a:lnTo>
                    <a:pt x="1491" y="104"/>
                  </a:lnTo>
                  <a:lnTo>
                    <a:pt x="1492" y="116"/>
                  </a:lnTo>
                  <a:lnTo>
                    <a:pt x="1494" y="118"/>
                  </a:lnTo>
                  <a:lnTo>
                    <a:pt x="1495" y="122"/>
                  </a:lnTo>
                  <a:lnTo>
                    <a:pt x="1496" y="115"/>
                  </a:lnTo>
                  <a:lnTo>
                    <a:pt x="1497" y="120"/>
                  </a:lnTo>
                  <a:lnTo>
                    <a:pt x="1498" y="118"/>
                  </a:lnTo>
                  <a:lnTo>
                    <a:pt x="1499" y="121"/>
                  </a:lnTo>
                  <a:lnTo>
                    <a:pt x="1501" y="124"/>
                  </a:lnTo>
                  <a:lnTo>
                    <a:pt x="1502" y="122"/>
                  </a:lnTo>
                  <a:lnTo>
                    <a:pt x="1503" y="117"/>
                  </a:lnTo>
                  <a:lnTo>
                    <a:pt x="1504" y="116"/>
                  </a:lnTo>
                  <a:lnTo>
                    <a:pt x="1505" y="118"/>
                  </a:lnTo>
                  <a:lnTo>
                    <a:pt x="1506" y="124"/>
                  </a:lnTo>
                  <a:lnTo>
                    <a:pt x="1508" y="121"/>
                  </a:lnTo>
                  <a:lnTo>
                    <a:pt x="1509" y="109"/>
                  </a:lnTo>
                  <a:lnTo>
                    <a:pt x="1510" y="110"/>
                  </a:lnTo>
                  <a:lnTo>
                    <a:pt x="1511" y="120"/>
                  </a:lnTo>
                  <a:lnTo>
                    <a:pt x="1512" y="122"/>
                  </a:lnTo>
                  <a:lnTo>
                    <a:pt x="1513" y="120"/>
                  </a:lnTo>
                  <a:lnTo>
                    <a:pt x="1514" y="118"/>
                  </a:lnTo>
                  <a:lnTo>
                    <a:pt x="1516" y="122"/>
                  </a:lnTo>
                  <a:lnTo>
                    <a:pt x="1517" y="120"/>
                  </a:lnTo>
                  <a:lnTo>
                    <a:pt x="1518" y="113"/>
                  </a:lnTo>
                  <a:lnTo>
                    <a:pt x="1519" y="124"/>
                  </a:lnTo>
                  <a:lnTo>
                    <a:pt x="1520" y="124"/>
                  </a:lnTo>
                  <a:lnTo>
                    <a:pt x="1521" y="113"/>
                  </a:lnTo>
                  <a:lnTo>
                    <a:pt x="1522" y="124"/>
                  </a:lnTo>
                  <a:lnTo>
                    <a:pt x="1524" y="120"/>
                  </a:lnTo>
                  <a:lnTo>
                    <a:pt x="1525" y="120"/>
                  </a:lnTo>
                  <a:lnTo>
                    <a:pt x="1526" y="117"/>
                  </a:lnTo>
                  <a:lnTo>
                    <a:pt x="1527" y="119"/>
                  </a:lnTo>
                  <a:lnTo>
                    <a:pt x="1528" y="119"/>
                  </a:lnTo>
                  <a:lnTo>
                    <a:pt x="1529" y="113"/>
                  </a:lnTo>
                  <a:lnTo>
                    <a:pt x="1531" y="120"/>
                  </a:lnTo>
                  <a:lnTo>
                    <a:pt x="1532" y="118"/>
                  </a:lnTo>
                  <a:lnTo>
                    <a:pt x="1533" y="115"/>
                  </a:lnTo>
                  <a:lnTo>
                    <a:pt x="1534" y="114"/>
                  </a:lnTo>
                  <a:lnTo>
                    <a:pt x="1535" y="118"/>
                  </a:lnTo>
                  <a:lnTo>
                    <a:pt x="1536" y="117"/>
                  </a:lnTo>
                  <a:lnTo>
                    <a:pt x="1538" y="115"/>
                  </a:lnTo>
                  <a:lnTo>
                    <a:pt x="1539" y="109"/>
                  </a:lnTo>
                  <a:lnTo>
                    <a:pt x="1540" y="118"/>
                  </a:lnTo>
                  <a:lnTo>
                    <a:pt x="1541" y="116"/>
                  </a:lnTo>
                  <a:lnTo>
                    <a:pt x="1542" y="121"/>
                  </a:lnTo>
                  <a:lnTo>
                    <a:pt x="1544" y="116"/>
                  </a:lnTo>
                  <a:lnTo>
                    <a:pt x="1545" y="119"/>
                  </a:lnTo>
                  <a:lnTo>
                    <a:pt x="1546" y="117"/>
                  </a:lnTo>
                  <a:lnTo>
                    <a:pt x="1547" y="106"/>
                  </a:lnTo>
                  <a:lnTo>
                    <a:pt x="1548" y="118"/>
                  </a:lnTo>
                  <a:lnTo>
                    <a:pt x="1549" y="114"/>
                  </a:lnTo>
                  <a:lnTo>
                    <a:pt x="1550" y="120"/>
                  </a:lnTo>
                  <a:lnTo>
                    <a:pt x="1552" y="123"/>
                  </a:lnTo>
                  <a:lnTo>
                    <a:pt x="1553" y="118"/>
                  </a:lnTo>
                  <a:lnTo>
                    <a:pt x="1554" y="127"/>
                  </a:lnTo>
                  <a:lnTo>
                    <a:pt x="1555" y="117"/>
                  </a:lnTo>
                  <a:lnTo>
                    <a:pt x="1556" y="125"/>
                  </a:lnTo>
                  <a:lnTo>
                    <a:pt x="1557" y="116"/>
                  </a:lnTo>
                  <a:lnTo>
                    <a:pt x="1558" y="112"/>
                  </a:lnTo>
                  <a:lnTo>
                    <a:pt x="1560" y="114"/>
                  </a:lnTo>
                  <a:lnTo>
                    <a:pt x="1561" y="122"/>
                  </a:lnTo>
                  <a:lnTo>
                    <a:pt x="1562" y="122"/>
                  </a:lnTo>
                  <a:lnTo>
                    <a:pt x="1563" y="120"/>
                  </a:lnTo>
                  <a:lnTo>
                    <a:pt x="1564" y="114"/>
                  </a:lnTo>
                  <a:lnTo>
                    <a:pt x="1565" y="121"/>
                  </a:lnTo>
                  <a:lnTo>
                    <a:pt x="1567" y="122"/>
                  </a:lnTo>
                  <a:lnTo>
                    <a:pt x="1568" y="118"/>
                  </a:lnTo>
                  <a:lnTo>
                    <a:pt x="1569" y="122"/>
                  </a:lnTo>
                  <a:lnTo>
                    <a:pt x="1570" y="125"/>
                  </a:lnTo>
                  <a:lnTo>
                    <a:pt x="1571" y="121"/>
                  </a:lnTo>
                  <a:lnTo>
                    <a:pt x="1572" y="118"/>
                  </a:lnTo>
                  <a:lnTo>
                    <a:pt x="1574" y="121"/>
                  </a:lnTo>
                  <a:lnTo>
                    <a:pt x="1575" y="120"/>
                  </a:lnTo>
                  <a:lnTo>
                    <a:pt x="1576" y="120"/>
                  </a:lnTo>
                  <a:lnTo>
                    <a:pt x="1577" y="110"/>
                  </a:lnTo>
                  <a:lnTo>
                    <a:pt x="1578" y="113"/>
                  </a:lnTo>
                  <a:lnTo>
                    <a:pt x="1579" y="120"/>
                  </a:lnTo>
                  <a:lnTo>
                    <a:pt x="1581" y="112"/>
                  </a:lnTo>
                  <a:lnTo>
                    <a:pt x="1582" y="117"/>
                  </a:lnTo>
                  <a:lnTo>
                    <a:pt x="1583" y="122"/>
                  </a:lnTo>
                  <a:lnTo>
                    <a:pt x="1584" y="122"/>
                  </a:lnTo>
                  <a:lnTo>
                    <a:pt x="1585" y="122"/>
                  </a:lnTo>
                  <a:lnTo>
                    <a:pt x="1586" y="123"/>
                  </a:lnTo>
                  <a:lnTo>
                    <a:pt x="1588" y="117"/>
                  </a:lnTo>
                  <a:lnTo>
                    <a:pt x="1589" y="118"/>
                  </a:lnTo>
                  <a:lnTo>
                    <a:pt x="1590" y="120"/>
                  </a:lnTo>
                  <a:lnTo>
                    <a:pt x="1591" y="117"/>
                  </a:lnTo>
                  <a:lnTo>
                    <a:pt x="1592" y="114"/>
                  </a:lnTo>
                  <a:lnTo>
                    <a:pt x="1593" y="119"/>
                  </a:lnTo>
                  <a:lnTo>
                    <a:pt x="1595" y="119"/>
                  </a:lnTo>
                  <a:lnTo>
                    <a:pt x="1596" y="119"/>
                  </a:lnTo>
                  <a:lnTo>
                    <a:pt x="1597" y="117"/>
                  </a:lnTo>
                  <a:lnTo>
                    <a:pt x="1598" y="120"/>
                  </a:lnTo>
                  <a:lnTo>
                    <a:pt x="1599" y="118"/>
                  </a:lnTo>
                  <a:lnTo>
                    <a:pt x="1600" y="125"/>
                  </a:lnTo>
                  <a:lnTo>
                    <a:pt x="1601" y="122"/>
                  </a:lnTo>
                  <a:lnTo>
                    <a:pt x="1603" y="128"/>
                  </a:lnTo>
                  <a:lnTo>
                    <a:pt x="1604" y="124"/>
                  </a:lnTo>
                  <a:lnTo>
                    <a:pt x="1605" y="118"/>
                  </a:lnTo>
                  <a:lnTo>
                    <a:pt x="1606" y="124"/>
                  </a:lnTo>
                  <a:lnTo>
                    <a:pt x="1607" y="122"/>
                  </a:lnTo>
                  <a:lnTo>
                    <a:pt x="1608" y="122"/>
                  </a:lnTo>
                  <a:lnTo>
                    <a:pt x="1609" y="125"/>
                  </a:lnTo>
                  <a:lnTo>
                    <a:pt x="1611" y="122"/>
                  </a:lnTo>
                  <a:lnTo>
                    <a:pt x="1612" y="121"/>
                  </a:lnTo>
                  <a:lnTo>
                    <a:pt x="1613" y="113"/>
                  </a:lnTo>
                  <a:lnTo>
                    <a:pt x="1614" y="114"/>
                  </a:lnTo>
                  <a:lnTo>
                    <a:pt x="1615" y="118"/>
                  </a:lnTo>
                  <a:lnTo>
                    <a:pt x="1616" y="112"/>
                  </a:lnTo>
                  <a:lnTo>
                    <a:pt x="1618" y="115"/>
                  </a:lnTo>
                  <a:lnTo>
                    <a:pt x="1619" y="129"/>
                  </a:lnTo>
                  <a:lnTo>
                    <a:pt x="1620" y="126"/>
                  </a:lnTo>
                  <a:lnTo>
                    <a:pt x="1621" y="120"/>
                  </a:lnTo>
                  <a:lnTo>
                    <a:pt x="1622" y="120"/>
                  </a:lnTo>
                  <a:lnTo>
                    <a:pt x="1623" y="122"/>
                  </a:lnTo>
                  <a:lnTo>
                    <a:pt x="1625" y="122"/>
                  </a:lnTo>
                  <a:lnTo>
                    <a:pt x="1626" y="125"/>
                  </a:lnTo>
                  <a:lnTo>
                    <a:pt x="1627" y="106"/>
                  </a:lnTo>
                  <a:lnTo>
                    <a:pt x="1628" y="121"/>
                  </a:lnTo>
                  <a:lnTo>
                    <a:pt x="1629" y="111"/>
                  </a:lnTo>
                  <a:lnTo>
                    <a:pt x="1631" y="119"/>
                  </a:lnTo>
                  <a:lnTo>
                    <a:pt x="1632" y="120"/>
                  </a:lnTo>
                  <a:lnTo>
                    <a:pt x="1633" y="120"/>
                  </a:lnTo>
                  <a:lnTo>
                    <a:pt x="1634" y="116"/>
                  </a:lnTo>
                  <a:lnTo>
                    <a:pt x="1635" y="116"/>
                  </a:lnTo>
                  <a:lnTo>
                    <a:pt x="1636" y="118"/>
                  </a:lnTo>
                  <a:lnTo>
                    <a:pt x="1637" y="118"/>
                  </a:lnTo>
                  <a:lnTo>
                    <a:pt x="1639" y="121"/>
                  </a:lnTo>
                  <a:lnTo>
                    <a:pt x="1640" y="117"/>
                  </a:lnTo>
                  <a:lnTo>
                    <a:pt x="1641" y="120"/>
                  </a:lnTo>
                  <a:lnTo>
                    <a:pt x="1642" y="120"/>
                  </a:lnTo>
                  <a:lnTo>
                    <a:pt x="1643" y="117"/>
                  </a:lnTo>
                  <a:lnTo>
                    <a:pt x="1644" y="120"/>
                  </a:lnTo>
                  <a:lnTo>
                    <a:pt x="1645" y="117"/>
                  </a:lnTo>
                  <a:lnTo>
                    <a:pt x="1647" y="118"/>
                  </a:lnTo>
                  <a:lnTo>
                    <a:pt x="1648" y="120"/>
                  </a:lnTo>
                  <a:lnTo>
                    <a:pt x="1649" y="125"/>
                  </a:lnTo>
                  <a:lnTo>
                    <a:pt x="1650" y="113"/>
                  </a:lnTo>
                  <a:lnTo>
                    <a:pt x="1651" y="122"/>
                  </a:lnTo>
                  <a:lnTo>
                    <a:pt x="1652" y="115"/>
                  </a:lnTo>
                  <a:lnTo>
                    <a:pt x="1654" y="120"/>
                  </a:lnTo>
                  <a:lnTo>
                    <a:pt x="1655" y="119"/>
                  </a:lnTo>
                  <a:lnTo>
                    <a:pt x="1656" y="116"/>
                  </a:lnTo>
                  <a:lnTo>
                    <a:pt x="1657" y="126"/>
                  </a:lnTo>
                  <a:lnTo>
                    <a:pt x="1658" y="122"/>
                  </a:lnTo>
                  <a:lnTo>
                    <a:pt x="1659" y="126"/>
                  </a:lnTo>
                  <a:lnTo>
                    <a:pt x="1661" y="118"/>
                  </a:lnTo>
                  <a:lnTo>
                    <a:pt x="1662" y="121"/>
                  </a:lnTo>
                  <a:lnTo>
                    <a:pt x="1663" y="117"/>
                  </a:lnTo>
                  <a:lnTo>
                    <a:pt x="1664" y="122"/>
                  </a:lnTo>
                  <a:lnTo>
                    <a:pt x="1665" y="121"/>
                  </a:lnTo>
                  <a:lnTo>
                    <a:pt x="1666" y="122"/>
                  </a:lnTo>
                  <a:lnTo>
                    <a:pt x="1668" y="128"/>
                  </a:lnTo>
                  <a:lnTo>
                    <a:pt x="1669" y="120"/>
                  </a:lnTo>
                  <a:lnTo>
                    <a:pt x="1670" y="124"/>
                  </a:lnTo>
                  <a:lnTo>
                    <a:pt x="1671" y="121"/>
                  </a:lnTo>
                  <a:lnTo>
                    <a:pt x="1672" y="117"/>
                  </a:lnTo>
                  <a:lnTo>
                    <a:pt x="1673" y="115"/>
                  </a:lnTo>
                  <a:lnTo>
                    <a:pt x="1675" y="121"/>
                  </a:lnTo>
                  <a:lnTo>
                    <a:pt x="1676" y="119"/>
                  </a:lnTo>
                  <a:lnTo>
                    <a:pt x="1677" y="118"/>
                  </a:lnTo>
                  <a:lnTo>
                    <a:pt x="1678" y="127"/>
                  </a:lnTo>
                  <a:lnTo>
                    <a:pt x="1679" y="121"/>
                  </a:lnTo>
                  <a:lnTo>
                    <a:pt x="1680" y="116"/>
                  </a:lnTo>
                  <a:lnTo>
                    <a:pt x="1681" y="121"/>
                  </a:lnTo>
                  <a:lnTo>
                    <a:pt x="1683" y="122"/>
                  </a:lnTo>
                  <a:lnTo>
                    <a:pt x="1684" y="122"/>
                  </a:lnTo>
                  <a:lnTo>
                    <a:pt x="1685" y="121"/>
                  </a:lnTo>
                  <a:lnTo>
                    <a:pt x="1686" y="122"/>
                  </a:lnTo>
                  <a:lnTo>
                    <a:pt x="1687" y="119"/>
                  </a:lnTo>
                  <a:lnTo>
                    <a:pt x="1688" y="117"/>
                  </a:lnTo>
                  <a:lnTo>
                    <a:pt x="1690" y="120"/>
                  </a:lnTo>
                  <a:lnTo>
                    <a:pt x="1691" y="121"/>
                  </a:lnTo>
                  <a:lnTo>
                    <a:pt x="1692" y="124"/>
                  </a:lnTo>
                  <a:lnTo>
                    <a:pt x="1693" y="124"/>
                  </a:lnTo>
                  <a:lnTo>
                    <a:pt x="1694" y="118"/>
                  </a:lnTo>
                  <a:lnTo>
                    <a:pt x="1695" y="120"/>
                  </a:lnTo>
                  <a:lnTo>
                    <a:pt x="1696" y="121"/>
                  </a:lnTo>
                  <a:lnTo>
                    <a:pt x="1698" y="125"/>
                  </a:lnTo>
                  <a:lnTo>
                    <a:pt x="1699" y="124"/>
                  </a:lnTo>
                  <a:lnTo>
                    <a:pt x="1700" y="124"/>
                  </a:lnTo>
                  <a:lnTo>
                    <a:pt x="1701" y="123"/>
                  </a:lnTo>
                  <a:lnTo>
                    <a:pt x="1702" y="119"/>
                  </a:lnTo>
                  <a:lnTo>
                    <a:pt x="1703" y="118"/>
                  </a:lnTo>
                  <a:lnTo>
                    <a:pt x="1705" y="117"/>
                  </a:lnTo>
                  <a:lnTo>
                    <a:pt x="1706" y="124"/>
                  </a:lnTo>
                  <a:lnTo>
                    <a:pt x="1707" y="118"/>
                  </a:lnTo>
                  <a:lnTo>
                    <a:pt x="1708" y="123"/>
                  </a:lnTo>
                  <a:lnTo>
                    <a:pt x="1709" y="121"/>
                  </a:lnTo>
                  <a:lnTo>
                    <a:pt x="1710" y="120"/>
                  </a:lnTo>
                  <a:lnTo>
                    <a:pt x="1712" y="121"/>
                  </a:lnTo>
                  <a:lnTo>
                    <a:pt x="1713" y="119"/>
                  </a:lnTo>
                  <a:lnTo>
                    <a:pt x="1714" y="116"/>
                  </a:lnTo>
                  <a:lnTo>
                    <a:pt x="1715" y="118"/>
                  </a:lnTo>
                  <a:lnTo>
                    <a:pt x="1716" y="124"/>
                  </a:lnTo>
                  <a:lnTo>
                    <a:pt x="1717" y="121"/>
                  </a:lnTo>
                  <a:lnTo>
                    <a:pt x="1719" y="120"/>
                  </a:lnTo>
                  <a:lnTo>
                    <a:pt x="1720" y="116"/>
                  </a:lnTo>
                  <a:lnTo>
                    <a:pt x="1721" y="120"/>
                  </a:lnTo>
                  <a:lnTo>
                    <a:pt x="1722" y="125"/>
                  </a:lnTo>
                  <a:lnTo>
                    <a:pt x="1723" y="119"/>
                  </a:lnTo>
                  <a:lnTo>
                    <a:pt x="1724" y="122"/>
                  </a:lnTo>
                  <a:lnTo>
                    <a:pt x="1726" y="122"/>
                  </a:lnTo>
                  <a:lnTo>
                    <a:pt x="1727" y="119"/>
                  </a:lnTo>
                  <a:lnTo>
                    <a:pt x="1728" y="118"/>
                  </a:lnTo>
                  <a:lnTo>
                    <a:pt x="1729" y="116"/>
                  </a:lnTo>
                  <a:lnTo>
                    <a:pt x="1730" y="122"/>
                  </a:lnTo>
                  <a:lnTo>
                    <a:pt x="1731" y="122"/>
                  </a:lnTo>
                  <a:lnTo>
                    <a:pt x="1732" y="117"/>
                  </a:lnTo>
                  <a:lnTo>
                    <a:pt x="1734" y="119"/>
                  </a:lnTo>
                  <a:lnTo>
                    <a:pt x="1735" y="119"/>
                  </a:lnTo>
                  <a:lnTo>
                    <a:pt x="1736" y="127"/>
                  </a:lnTo>
                  <a:lnTo>
                    <a:pt x="1737" y="125"/>
                  </a:lnTo>
                  <a:lnTo>
                    <a:pt x="1738" y="119"/>
                  </a:lnTo>
                  <a:lnTo>
                    <a:pt x="1739" y="118"/>
                  </a:lnTo>
                  <a:lnTo>
                    <a:pt x="1741" y="118"/>
                  </a:lnTo>
                  <a:lnTo>
                    <a:pt x="1742" y="122"/>
                  </a:lnTo>
                  <a:lnTo>
                    <a:pt x="1743" y="118"/>
                  </a:lnTo>
                  <a:lnTo>
                    <a:pt x="1744" y="130"/>
                  </a:lnTo>
                  <a:lnTo>
                    <a:pt x="1745" y="119"/>
                  </a:lnTo>
                  <a:lnTo>
                    <a:pt x="1746" y="120"/>
                  </a:lnTo>
                  <a:lnTo>
                    <a:pt x="1748" y="121"/>
                  </a:lnTo>
                  <a:lnTo>
                    <a:pt x="1749" y="117"/>
                  </a:lnTo>
                  <a:lnTo>
                    <a:pt x="1750" y="122"/>
                  </a:lnTo>
                  <a:lnTo>
                    <a:pt x="1751" y="117"/>
                  </a:lnTo>
                  <a:lnTo>
                    <a:pt x="1752" y="120"/>
                  </a:lnTo>
                  <a:lnTo>
                    <a:pt x="1753" y="123"/>
                  </a:lnTo>
                  <a:lnTo>
                    <a:pt x="1755" y="117"/>
                  </a:lnTo>
                  <a:lnTo>
                    <a:pt x="1756" y="126"/>
                  </a:lnTo>
                  <a:lnTo>
                    <a:pt x="1757" y="120"/>
                  </a:lnTo>
                  <a:lnTo>
                    <a:pt x="1758" y="118"/>
                  </a:lnTo>
                  <a:lnTo>
                    <a:pt x="1759" y="117"/>
                  </a:lnTo>
                  <a:lnTo>
                    <a:pt x="1760" y="112"/>
                  </a:lnTo>
                  <a:lnTo>
                    <a:pt x="1762" y="119"/>
                  </a:lnTo>
                  <a:lnTo>
                    <a:pt x="1763" y="120"/>
                  </a:lnTo>
                  <a:lnTo>
                    <a:pt x="1764" y="118"/>
                  </a:lnTo>
                  <a:lnTo>
                    <a:pt x="1765" y="120"/>
                  </a:lnTo>
                  <a:lnTo>
                    <a:pt x="1766" y="112"/>
                  </a:lnTo>
                  <a:lnTo>
                    <a:pt x="1767" y="122"/>
                  </a:lnTo>
                  <a:lnTo>
                    <a:pt x="1768" y="116"/>
                  </a:lnTo>
                  <a:lnTo>
                    <a:pt x="1770" y="129"/>
                  </a:lnTo>
                  <a:lnTo>
                    <a:pt x="1771" y="121"/>
                  </a:lnTo>
                  <a:lnTo>
                    <a:pt x="1772" y="120"/>
                  </a:lnTo>
                  <a:lnTo>
                    <a:pt x="1773" y="123"/>
                  </a:lnTo>
                  <a:lnTo>
                    <a:pt x="1774" y="116"/>
                  </a:lnTo>
                  <a:lnTo>
                    <a:pt x="1775" y="126"/>
                  </a:lnTo>
                  <a:lnTo>
                    <a:pt x="1776" y="130"/>
                  </a:lnTo>
                  <a:lnTo>
                    <a:pt x="1778" y="116"/>
                  </a:lnTo>
                  <a:lnTo>
                    <a:pt x="1779" y="118"/>
                  </a:lnTo>
                  <a:lnTo>
                    <a:pt x="1780" y="121"/>
                  </a:lnTo>
                  <a:lnTo>
                    <a:pt x="1781" y="119"/>
                  </a:lnTo>
                  <a:lnTo>
                    <a:pt x="1782" y="116"/>
                  </a:lnTo>
                  <a:lnTo>
                    <a:pt x="1783" y="115"/>
                  </a:lnTo>
                  <a:lnTo>
                    <a:pt x="1785" y="118"/>
                  </a:lnTo>
                  <a:lnTo>
                    <a:pt x="1786" y="119"/>
                  </a:lnTo>
                  <a:lnTo>
                    <a:pt x="1787" y="121"/>
                  </a:lnTo>
                  <a:lnTo>
                    <a:pt x="1788" y="124"/>
                  </a:lnTo>
                  <a:lnTo>
                    <a:pt x="1789" y="129"/>
                  </a:lnTo>
                  <a:lnTo>
                    <a:pt x="1790" y="120"/>
                  </a:lnTo>
                  <a:lnTo>
                    <a:pt x="1792" y="115"/>
                  </a:lnTo>
                  <a:lnTo>
                    <a:pt x="1793" y="121"/>
                  </a:lnTo>
                  <a:lnTo>
                    <a:pt x="1794" y="119"/>
                  </a:lnTo>
                  <a:lnTo>
                    <a:pt x="1795" y="120"/>
                  </a:lnTo>
                  <a:lnTo>
                    <a:pt x="1796" y="118"/>
                  </a:lnTo>
                  <a:lnTo>
                    <a:pt x="1797" y="128"/>
                  </a:lnTo>
                  <a:lnTo>
                    <a:pt x="1799" y="121"/>
                  </a:lnTo>
                  <a:lnTo>
                    <a:pt x="1800" y="117"/>
                  </a:lnTo>
                  <a:lnTo>
                    <a:pt x="1801" y="121"/>
                  </a:lnTo>
                  <a:lnTo>
                    <a:pt x="1802" y="120"/>
                  </a:lnTo>
                  <a:lnTo>
                    <a:pt x="1803" y="123"/>
                  </a:lnTo>
                  <a:lnTo>
                    <a:pt x="1804" y="120"/>
                  </a:lnTo>
                  <a:lnTo>
                    <a:pt x="1806" y="133"/>
                  </a:lnTo>
                  <a:lnTo>
                    <a:pt x="1807" y="123"/>
                  </a:lnTo>
                  <a:lnTo>
                    <a:pt x="1808" y="121"/>
                  </a:lnTo>
                  <a:lnTo>
                    <a:pt x="1809" y="122"/>
                  </a:lnTo>
                  <a:lnTo>
                    <a:pt x="1810" y="116"/>
                  </a:lnTo>
                  <a:lnTo>
                    <a:pt x="1811" y="122"/>
                  </a:lnTo>
                  <a:lnTo>
                    <a:pt x="1813" y="116"/>
                  </a:lnTo>
                  <a:lnTo>
                    <a:pt x="1814" y="119"/>
                  </a:lnTo>
                  <a:lnTo>
                    <a:pt x="1815" y="121"/>
                  </a:lnTo>
                  <a:lnTo>
                    <a:pt x="1816" y="116"/>
                  </a:lnTo>
                  <a:lnTo>
                    <a:pt x="1817" y="121"/>
                  </a:lnTo>
                  <a:lnTo>
                    <a:pt x="1818" y="122"/>
                  </a:lnTo>
                  <a:lnTo>
                    <a:pt x="1819" y="117"/>
                  </a:lnTo>
                  <a:lnTo>
                    <a:pt x="1821" y="123"/>
                  </a:lnTo>
                  <a:lnTo>
                    <a:pt x="1822" y="122"/>
                  </a:lnTo>
                  <a:lnTo>
                    <a:pt x="1823" y="128"/>
                  </a:lnTo>
                  <a:lnTo>
                    <a:pt x="1824" y="129"/>
                  </a:lnTo>
                  <a:lnTo>
                    <a:pt x="1825" y="124"/>
                  </a:lnTo>
                  <a:lnTo>
                    <a:pt x="1826" y="118"/>
                  </a:lnTo>
                  <a:lnTo>
                    <a:pt x="1827" y="114"/>
                  </a:lnTo>
                  <a:lnTo>
                    <a:pt x="1829" y="119"/>
                  </a:lnTo>
                  <a:lnTo>
                    <a:pt x="1830" y="122"/>
                  </a:lnTo>
                  <a:lnTo>
                    <a:pt x="1831" y="121"/>
                  </a:lnTo>
                  <a:lnTo>
                    <a:pt x="1832" y="116"/>
                  </a:lnTo>
                  <a:lnTo>
                    <a:pt x="1833" y="122"/>
                  </a:lnTo>
                  <a:lnTo>
                    <a:pt x="1835" y="119"/>
                  </a:lnTo>
                  <a:lnTo>
                    <a:pt x="1836" y="120"/>
                  </a:lnTo>
                  <a:lnTo>
                    <a:pt x="1837" y="120"/>
                  </a:lnTo>
                  <a:lnTo>
                    <a:pt x="1838" y="121"/>
                  </a:lnTo>
                  <a:lnTo>
                    <a:pt x="1839" y="117"/>
                  </a:lnTo>
                  <a:lnTo>
                    <a:pt x="1840" y="121"/>
                  </a:lnTo>
                  <a:lnTo>
                    <a:pt x="1842" y="120"/>
                  </a:lnTo>
                  <a:lnTo>
                    <a:pt x="1843" y="118"/>
                  </a:lnTo>
                  <a:lnTo>
                    <a:pt x="1844" y="118"/>
                  </a:lnTo>
                  <a:lnTo>
                    <a:pt x="1845" y="122"/>
                  </a:lnTo>
                  <a:lnTo>
                    <a:pt x="1846" y="125"/>
                  </a:lnTo>
                  <a:lnTo>
                    <a:pt x="1847" y="118"/>
                  </a:lnTo>
                  <a:lnTo>
                    <a:pt x="1849" y="120"/>
                  </a:lnTo>
                  <a:lnTo>
                    <a:pt x="1850" y="116"/>
                  </a:lnTo>
                  <a:lnTo>
                    <a:pt x="1851" y="116"/>
                  </a:lnTo>
                  <a:lnTo>
                    <a:pt x="1852" y="123"/>
                  </a:lnTo>
                  <a:lnTo>
                    <a:pt x="1853" y="113"/>
                  </a:lnTo>
                  <a:lnTo>
                    <a:pt x="1854" y="120"/>
                  </a:lnTo>
                  <a:lnTo>
                    <a:pt x="1855" y="118"/>
                  </a:lnTo>
                  <a:lnTo>
                    <a:pt x="1857" y="122"/>
                  </a:lnTo>
                  <a:lnTo>
                    <a:pt x="1858" y="115"/>
                  </a:lnTo>
                  <a:lnTo>
                    <a:pt x="1859" y="121"/>
                  </a:lnTo>
                  <a:lnTo>
                    <a:pt x="1860" y="120"/>
                  </a:lnTo>
                  <a:lnTo>
                    <a:pt x="1861" y="121"/>
                  </a:lnTo>
                  <a:lnTo>
                    <a:pt x="1862" y="116"/>
                  </a:lnTo>
                  <a:lnTo>
                    <a:pt x="1863" y="118"/>
                  </a:lnTo>
                  <a:lnTo>
                    <a:pt x="1865" y="121"/>
                  </a:lnTo>
                  <a:lnTo>
                    <a:pt x="1866" y="117"/>
                  </a:lnTo>
                  <a:lnTo>
                    <a:pt x="1867" y="119"/>
                  </a:lnTo>
                  <a:lnTo>
                    <a:pt x="1868" y="124"/>
                  </a:lnTo>
                  <a:lnTo>
                    <a:pt x="1869" y="122"/>
                  </a:lnTo>
                  <a:lnTo>
                    <a:pt x="1870" y="122"/>
                  </a:lnTo>
                  <a:lnTo>
                    <a:pt x="1872" y="116"/>
                  </a:lnTo>
                  <a:lnTo>
                    <a:pt x="1873" y="121"/>
                  </a:lnTo>
                  <a:lnTo>
                    <a:pt x="1874" y="121"/>
                  </a:lnTo>
                  <a:lnTo>
                    <a:pt x="1875" y="122"/>
                  </a:lnTo>
                  <a:lnTo>
                    <a:pt x="1876" y="113"/>
                  </a:lnTo>
                  <a:lnTo>
                    <a:pt x="1877" y="120"/>
                  </a:lnTo>
                  <a:lnTo>
                    <a:pt x="1879" y="117"/>
                  </a:lnTo>
                  <a:lnTo>
                    <a:pt x="1880" y="120"/>
                  </a:lnTo>
                  <a:lnTo>
                    <a:pt x="1881" y="116"/>
                  </a:lnTo>
                  <a:lnTo>
                    <a:pt x="1882" y="119"/>
                  </a:lnTo>
                  <a:lnTo>
                    <a:pt x="1883" y="124"/>
                  </a:lnTo>
                  <a:lnTo>
                    <a:pt x="1884" y="111"/>
                  </a:lnTo>
                  <a:lnTo>
                    <a:pt x="1886" y="119"/>
                  </a:lnTo>
                  <a:lnTo>
                    <a:pt x="1887" y="121"/>
                  </a:lnTo>
                  <a:lnTo>
                    <a:pt x="1888" y="123"/>
                  </a:lnTo>
                  <a:lnTo>
                    <a:pt x="1889" y="116"/>
                  </a:lnTo>
                  <a:lnTo>
                    <a:pt x="1890" y="120"/>
                  </a:lnTo>
                  <a:lnTo>
                    <a:pt x="1891" y="118"/>
                  </a:lnTo>
                  <a:lnTo>
                    <a:pt x="1893" y="120"/>
                  </a:lnTo>
                  <a:lnTo>
                    <a:pt x="1894" y="118"/>
                  </a:lnTo>
                  <a:lnTo>
                    <a:pt x="1895" y="119"/>
                  </a:lnTo>
                  <a:lnTo>
                    <a:pt x="1896" y="118"/>
                  </a:lnTo>
                  <a:lnTo>
                    <a:pt x="1897" y="120"/>
                  </a:lnTo>
                  <a:lnTo>
                    <a:pt x="1898" y="122"/>
                  </a:lnTo>
                  <a:lnTo>
                    <a:pt x="1899" y="116"/>
                  </a:lnTo>
                  <a:lnTo>
                    <a:pt x="1901" y="121"/>
                  </a:lnTo>
                  <a:lnTo>
                    <a:pt x="1902" y="116"/>
                  </a:lnTo>
                  <a:lnTo>
                    <a:pt x="1903" y="118"/>
                  </a:lnTo>
                  <a:lnTo>
                    <a:pt x="1904" y="117"/>
                  </a:lnTo>
                  <a:lnTo>
                    <a:pt x="1905" y="117"/>
                  </a:lnTo>
                  <a:lnTo>
                    <a:pt x="1906" y="117"/>
                  </a:lnTo>
                  <a:lnTo>
                    <a:pt x="1908" y="121"/>
                  </a:lnTo>
                  <a:lnTo>
                    <a:pt x="1909" y="120"/>
                  </a:lnTo>
                  <a:lnTo>
                    <a:pt x="1910" y="125"/>
                  </a:lnTo>
                  <a:lnTo>
                    <a:pt x="1911" y="123"/>
                  </a:lnTo>
                  <a:lnTo>
                    <a:pt x="1912" y="124"/>
                  </a:lnTo>
                  <a:lnTo>
                    <a:pt x="1913" y="51"/>
                  </a:lnTo>
                  <a:lnTo>
                    <a:pt x="1914" y="43"/>
                  </a:lnTo>
                  <a:lnTo>
                    <a:pt x="1916" y="45"/>
                  </a:lnTo>
                  <a:lnTo>
                    <a:pt x="1917" y="77"/>
                  </a:lnTo>
                  <a:lnTo>
                    <a:pt x="1918" y="78"/>
                  </a:lnTo>
                  <a:lnTo>
                    <a:pt x="1919" y="91"/>
                  </a:lnTo>
                  <a:lnTo>
                    <a:pt x="1920" y="89"/>
                  </a:lnTo>
                  <a:lnTo>
                    <a:pt x="1922" y="75"/>
                  </a:lnTo>
                  <a:lnTo>
                    <a:pt x="1923" y="99"/>
                  </a:lnTo>
                  <a:lnTo>
                    <a:pt x="1924" y="107"/>
                  </a:lnTo>
                  <a:lnTo>
                    <a:pt x="1925" y="105"/>
                  </a:lnTo>
                  <a:lnTo>
                    <a:pt x="1926" y="118"/>
                  </a:lnTo>
                  <a:lnTo>
                    <a:pt x="1927" y="121"/>
                  </a:lnTo>
                  <a:lnTo>
                    <a:pt x="1929" y="119"/>
                  </a:lnTo>
                  <a:lnTo>
                    <a:pt x="1930" y="117"/>
                  </a:lnTo>
                  <a:lnTo>
                    <a:pt x="1931" y="116"/>
                  </a:lnTo>
                  <a:lnTo>
                    <a:pt x="1932" y="116"/>
                  </a:lnTo>
                  <a:lnTo>
                    <a:pt x="1933" y="124"/>
                  </a:lnTo>
                  <a:lnTo>
                    <a:pt x="1934" y="122"/>
                  </a:lnTo>
                  <a:lnTo>
                    <a:pt x="1936" y="121"/>
                  </a:lnTo>
                  <a:lnTo>
                    <a:pt x="1937" y="118"/>
                  </a:lnTo>
                  <a:lnTo>
                    <a:pt x="1938" y="116"/>
                  </a:lnTo>
                  <a:lnTo>
                    <a:pt x="1939" y="121"/>
                  </a:lnTo>
                  <a:lnTo>
                    <a:pt x="1940" y="115"/>
                  </a:lnTo>
                  <a:lnTo>
                    <a:pt x="1941" y="116"/>
                  </a:lnTo>
                  <a:lnTo>
                    <a:pt x="1942" y="114"/>
                  </a:lnTo>
                  <a:lnTo>
                    <a:pt x="1944" y="113"/>
                  </a:lnTo>
                  <a:lnTo>
                    <a:pt x="1945" y="122"/>
                  </a:lnTo>
                  <a:lnTo>
                    <a:pt x="1946" y="125"/>
                  </a:lnTo>
                  <a:lnTo>
                    <a:pt x="1947" y="113"/>
                  </a:lnTo>
                  <a:lnTo>
                    <a:pt x="1948" y="114"/>
                  </a:lnTo>
                  <a:lnTo>
                    <a:pt x="1949" y="118"/>
                  </a:lnTo>
                  <a:lnTo>
                    <a:pt x="1950" y="109"/>
                  </a:lnTo>
                  <a:lnTo>
                    <a:pt x="1952" y="112"/>
                  </a:lnTo>
                  <a:lnTo>
                    <a:pt x="1953" y="120"/>
                  </a:lnTo>
                  <a:lnTo>
                    <a:pt x="1954" y="119"/>
                  </a:lnTo>
                  <a:lnTo>
                    <a:pt x="1955" y="121"/>
                  </a:lnTo>
                  <a:lnTo>
                    <a:pt x="1956" y="120"/>
                  </a:lnTo>
                  <a:lnTo>
                    <a:pt x="1957" y="121"/>
                  </a:lnTo>
                  <a:lnTo>
                    <a:pt x="1959" y="123"/>
                  </a:lnTo>
                  <a:lnTo>
                    <a:pt x="1960" y="122"/>
                  </a:lnTo>
                  <a:lnTo>
                    <a:pt x="1961" y="119"/>
                  </a:lnTo>
                  <a:lnTo>
                    <a:pt x="1962" y="118"/>
                  </a:lnTo>
                  <a:lnTo>
                    <a:pt x="1963" y="124"/>
                  </a:lnTo>
                  <a:lnTo>
                    <a:pt x="1964" y="115"/>
                  </a:lnTo>
                  <a:lnTo>
                    <a:pt x="1966" y="123"/>
                  </a:lnTo>
                  <a:lnTo>
                    <a:pt x="1967" y="121"/>
                  </a:lnTo>
                  <a:lnTo>
                    <a:pt x="1968" y="106"/>
                  </a:lnTo>
                  <a:lnTo>
                    <a:pt x="1969" y="109"/>
                  </a:lnTo>
                  <a:lnTo>
                    <a:pt x="1970" y="111"/>
                  </a:lnTo>
                  <a:lnTo>
                    <a:pt x="1971" y="113"/>
                  </a:lnTo>
                  <a:lnTo>
                    <a:pt x="1973" y="110"/>
                  </a:lnTo>
                  <a:lnTo>
                    <a:pt x="1974" y="116"/>
                  </a:lnTo>
                  <a:lnTo>
                    <a:pt x="1975" y="114"/>
                  </a:lnTo>
                  <a:lnTo>
                    <a:pt x="1976" y="120"/>
                  </a:lnTo>
                  <a:lnTo>
                    <a:pt x="1977" y="109"/>
                  </a:lnTo>
                  <a:lnTo>
                    <a:pt x="1978" y="107"/>
                  </a:lnTo>
                  <a:lnTo>
                    <a:pt x="1980" y="113"/>
                  </a:lnTo>
                  <a:lnTo>
                    <a:pt x="1981" y="112"/>
                  </a:lnTo>
                  <a:lnTo>
                    <a:pt x="1982" y="116"/>
                  </a:lnTo>
                  <a:lnTo>
                    <a:pt x="1983" y="113"/>
                  </a:lnTo>
                  <a:lnTo>
                    <a:pt x="1984" y="120"/>
                  </a:lnTo>
                  <a:lnTo>
                    <a:pt x="1985" y="122"/>
                  </a:lnTo>
                  <a:lnTo>
                    <a:pt x="1986" y="120"/>
                  </a:lnTo>
                  <a:lnTo>
                    <a:pt x="1988" y="119"/>
                  </a:lnTo>
                  <a:lnTo>
                    <a:pt x="1989" y="122"/>
                  </a:lnTo>
                  <a:lnTo>
                    <a:pt x="1990" y="121"/>
                  </a:lnTo>
                  <a:lnTo>
                    <a:pt x="1991" y="124"/>
                  </a:lnTo>
                  <a:lnTo>
                    <a:pt x="1992" y="118"/>
                  </a:lnTo>
                  <a:lnTo>
                    <a:pt x="1993" y="118"/>
                  </a:lnTo>
                  <a:lnTo>
                    <a:pt x="1994" y="119"/>
                  </a:lnTo>
                  <a:lnTo>
                    <a:pt x="1996" y="122"/>
                  </a:lnTo>
                  <a:lnTo>
                    <a:pt x="1997" y="116"/>
                  </a:lnTo>
                  <a:lnTo>
                    <a:pt x="1998" y="117"/>
                  </a:lnTo>
                  <a:lnTo>
                    <a:pt x="1999" y="119"/>
                  </a:lnTo>
                  <a:lnTo>
                    <a:pt x="2000" y="118"/>
                  </a:lnTo>
                  <a:lnTo>
                    <a:pt x="2001" y="121"/>
                  </a:lnTo>
                  <a:lnTo>
                    <a:pt x="2003" y="112"/>
                  </a:lnTo>
                  <a:lnTo>
                    <a:pt x="2004" y="117"/>
                  </a:lnTo>
                  <a:lnTo>
                    <a:pt x="2005" y="120"/>
                  </a:lnTo>
                  <a:lnTo>
                    <a:pt x="2006" y="120"/>
                  </a:lnTo>
                  <a:lnTo>
                    <a:pt x="2007" y="118"/>
                  </a:lnTo>
                  <a:lnTo>
                    <a:pt x="2008" y="123"/>
                  </a:lnTo>
                  <a:lnTo>
                    <a:pt x="2010" y="119"/>
                  </a:lnTo>
                  <a:lnTo>
                    <a:pt x="2011" y="106"/>
                  </a:lnTo>
                  <a:lnTo>
                    <a:pt x="2012" y="114"/>
                  </a:lnTo>
                  <a:lnTo>
                    <a:pt x="2013" y="122"/>
                  </a:lnTo>
                  <a:lnTo>
                    <a:pt x="2014" y="122"/>
                  </a:lnTo>
                  <a:lnTo>
                    <a:pt x="2016" y="118"/>
                  </a:lnTo>
                  <a:lnTo>
                    <a:pt x="2017" y="114"/>
                  </a:lnTo>
                  <a:lnTo>
                    <a:pt x="2018" y="125"/>
                  </a:lnTo>
                  <a:lnTo>
                    <a:pt x="2019" y="127"/>
                  </a:lnTo>
                  <a:lnTo>
                    <a:pt x="2020" y="124"/>
                  </a:lnTo>
                  <a:lnTo>
                    <a:pt x="2021" y="120"/>
                  </a:lnTo>
                  <a:lnTo>
                    <a:pt x="2022" y="111"/>
                  </a:lnTo>
                  <a:lnTo>
                    <a:pt x="2024" y="120"/>
                  </a:lnTo>
                  <a:lnTo>
                    <a:pt x="2025" y="119"/>
                  </a:lnTo>
                  <a:lnTo>
                    <a:pt x="2026" y="124"/>
                  </a:lnTo>
                  <a:lnTo>
                    <a:pt x="2027" y="113"/>
                  </a:lnTo>
                  <a:lnTo>
                    <a:pt x="2028" y="120"/>
                  </a:lnTo>
                  <a:lnTo>
                    <a:pt x="2029" y="124"/>
                  </a:lnTo>
                  <a:lnTo>
                    <a:pt x="2031" y="112"/>
                  </a:lnTo>
                  <a:lnTo>
                    <a:pt x="2032" y="113"/>
                  </a:lnTo>
                  <a:lnTo>
                    <a:pt x="2033" y="121"/>
                  </a:lnTo>
                  <a:lnTo>
                    <a:pt x="2034" y="120"/>
                  </a:lnTo>
                  <a:lnTo>
                    <a:pt x="2035" y="118"/>
                  </a:lnTo>
                  <a:lnTo>
                    <a:pt x="2036" y="119"/>
                  </a:lnTo>
                  <a:lnTo>
                    <a:pt x="2037" y="122"/>
                  </a:lnTo>
                  <a:lnTo>
                    <a:pt x="2039" y="122"/>
                  </a:lnTo>
                  <a:lnTo>
                    <a:pt x="2040" y="122"/>
                  </a:lnTo>
                  <a:lnTo>
                    <a:pt x="2041" y="118"/>
                  </a:lnTo>
                  <a:lnTo>
                    <a:pt x="2042" y="118"/>
                  </a:lnTo>
                  <a:lnTo>
                    <a:pt x="2043" y="110"/>
                  </a:lnTo>
                  <a:lnTo>
                    <a:pt x="2044" y="115"/>
                  </a:lnTo>
                  <a:lnTo>
                    <a:pt x="2046" y="128"/>
                  </a:lnTo>
                  <a:lnTo>
                    <a:pt x="2047" y="118"/>
                  </a:lnTo>
                  <a:lnTo>
                    <a:pt x="2048" y="118"/>
                  </a:lnTo>
                  <a:lnTo>
                    <a:pt x="2049" y="118"/>
                  </a:lnTo>
                  <a:lnTo>
                    <a:pt x="2050" y="124"/>
                  </a:lnTo>
                  <a:lnTo>
                    <a:pt x="2051" y="133"/>
                  </a:lnTo>
                  <a:lnTo>
                    <a:pt x="2053" y="123"/>
                  </a:lnTo>
                  <a:lnTo>
                    <a:pt x="2054" y="120"/>
                  </a:lnTo>
                  <a:lnTo>
                    <a:pt x="2055" y="120"/>
                  </a:lnTo>
                  <a:lnTo>
                    <a:pt x="2056" y="122"/>
                  </a:lnTo>
                  <a:lnTo>
                    <a:pt x="2057" y="116"/>
                  </a:lnTo>
                  <a:lnTo>
                    <a:pt x="2058" y="130"/>
                  </a:lnTo>
                  <a:lnTo>
                    <a:pt x="2060" y="113"/>
                  </a:lnTo>
                  <a:lnTo>
                    <a:pt x="2061" y="123"/>
                  </a:lnTo>
                  <a:lnTo>
                    <a:pt x="2062" y="120"/>
                  </a:lnTo>
                  <a:lnTo>
                    <a:pt x="2063" y="126"/>
                  </a:lnTo>
                  <a:lnTo>
                    <a:pt x="2064" y="117"/>
                  </a:lnTo>
                  <a:lnTo>
                    <a:pt x="2065" y="123"/>
                  </a:lnTo>
                  <a:lnTo>
                    <a:pt x="2067" y="125"/>
                  </a:lnTo>
                  <a:lnTo>
                    <a:pt x="2068" y="123"/>
                  </a:lnTo>
                  <a:lnTo>
                    <a:pt x="2069" y="120"/>
                  </a:lnTo>
                  <a:lnTo>
                    <a:pt x="2070" y="118"/>
                  </a:lnTo>
                  <a:lnTo>
                    <a:pt x="2071" y="125"/>
                  </a:lnTo>
                  <a:lnTo>
                    <a:pt x="2072" y="105"/>
                  </a:lnTo>
                  <a:lnTo>
                    <a:pt x="2073" y="119"/>
                  </a:lnTo>
                  <a:lnTo>
                    <a:pt x="2075" y="112"/>
                  </a:lnTo>
                  <a:lnTo>
                    <a:pt x="2076" y="114"/>
                  </a:lnTo>
                  <a:lnTo>
                    <a:pt x="2077" y="112"/>
                  </a:lnTo>
                  <a:lnTo>
                    <a:pt x="2078" y="116"/>
                  </a:lnTo>
                  <a:lnTo>
                    <a:pt x="2079" y="122"/>
                  </a:lnTo>
                  <a:lnTo>
                    <a:pt x="2080" y="120"/>
                  </a:lnTo>
                  <a:lnTo>
                    <a:pt x="2081" y="118"/>
                  </a:lnTo>
                  <a:lnTo>
                    <a:pt x="2083" y="122"/>
                  </a:lnTo>
                  <a:lnTo>
                    <a:pt x="2084" y="121"/>
                  </a:lnTo>
                  <a:lnTo>
                    <a:pt x="2085" y="126"/>
                  </a:lnTo>
                  <a:lnTo>
                    <a:pt x="2086" y="112"/>
                  </a:lnTo>
                  <a:lnTo>
                    <a:pt x="2087" y="123"/>
                  </a:lnTo>
                  <a:lnTo>
                    <a:pt x="2088" y="125"/>
                  </a:lnTo>
                  <a:lnTo>
                    <a:pt x="2090" y="115"/>
                  </a:lnTo>
                  <a:lnTo>
                    <a:pt x="2091" y="124"/>
                  </a:lnTo>
                  <a:lnTo>
                    <a:pt x="2092" y="118"/>
                  </a:lnTo>
                  <a:lnTo>
                    <a:pt x="2093" y="123"/>
                  </a:lnTo>
                  <a:lnTo>
                    <a:pt x="2094" y="124"/>
                  </a:lnTo>
                  <a:lnTo>
                    <a:pt x="2095" y="122"/>
                  </a:lnTo>
                  <a:lnTo>
                    <a:pt x="2097" y="118"/>
                  </a:lnTo>
                  <a:lnTo>
                    <a:pt x="2098" y="117"/>
                  </a:lnTo>
                  <a:lnTo>
                    <a:pt x="2099" y="116"/>
                  </a:lnTo>
                  <a:lnTo>
                    <a:pt x="2100" y="118"/>
                  </a:lnTo>
                  <a:lnTo>
                    <a:pt x="2101" y="127"/>
                  </a:lnTo>
                  <a:lnTo>
                    <a:pt x="2103" y="119"/>
                  </a:lnTo>
                  <a:lnTo>
                    <a:pt x="2104" y="117"/>
                  </a:lnTo>
                  <a:lnTo>
                    <a:pt x="2105" y="113"/>
                  </a:lnTo>
                  <a:lnTo>
                    <a:pt x="2106" y="119"/>
                  </a:lnTo>
                  <a:lnTo>
                    <a:pt x="2107" y="111"/>
                  </a:lnTo>
                  <a:lnTo>
                    <a:pt x="2108" y="117"/>
                  </a:lnTo>
                  <a:lnTo>
                    <a:pt x="2109" y="117"/>
                  </a:lnTo>
                  <a:lnTo>
                    <a:pt x="2111" y="119"/>
                  </a:lnTo>
                  <a:lnTo>
                    <a:pt x="2112" y="120"/>
                  </a:lnTo>
                  <a:lnTo>
                    <a:pt x="2113" y="121"/>
                  </a:lnTo>
                  <a:lnTo>
                    <a:pt x="2114" y="111"/>
                  </a:lnTo>
                  <a:lnTo>
                    <a:pt x="2115" y="117"/>
                  </a:lnTo>
                  <a:lnTo>
                    <a:pt x="2116" y="89"/>
                  </a:lnTo>
                  <a:lnTo>
                    <a:pt x="2117" y="101"/>
                  </a:lnTo>
                  <a:lnTo>
                    <a:pt x="2119" y="103"/>
                  </a:lnTo>
                  <a:lnTo>
                    <a:pt x="2120" y="111"/>
                  </a:lnTo>
                  <a:lnTo>
                    <a:pt x="2121" y="122"/>
                  </a:lnTo>
                  <a:lnTo>
                    <a:pt x="2122" y="113"/>
                  </a:lnTo>
                  <a:lnTo>
                    <a:pt x="2123" y="116"/>
                  </a:lnTo>
                  <a:lnTo>
                    <a:pt x="2124" y="122"/>
                  </a:lnTo>
                  <a:lnTo>
                    <a:pt x="2126" y="120"/>
                  </a:lnTo>
                  <a:lnTo>
                    <a:pt x="2127" y="118"/>
                  </a:lnTo>
                  <a:lnTo>
                    <a:pt x="2128" y="122"/>
                  </a:lnTo>
                  <a:lnTo>
                    <a:pt x="2129" y="117"/>
                  </a:lnTo>
                  <a:lnTo>
                    <a:pt x="2130" y="113"/>
                  </a:lnTo>
                  <a:lnTo>
                    <a:pt x="2131" y="115"/>
                  </a:lnTo>
                  <a:lnTo>
                    <a:pt x="2133" y="118"/>
                  </a:lnTo>
                  <a:lnTo>
                    <a:pt x="2134" y="120"/>
                  </a:lnTo>
                  <a:lnTo>
                    <a:pt x="2135" y="121"/>
                  </a:lnTo>
                  <a:lnTo>
                    <a:pt x="2136" y="120"/>
                  </a:lnTo>
                  <a:lnTo>
                    <a:pt x="2137" y="116"/>
                  </a:lnTo>
                  <a:lnTo>
                    <a:pt x="2138" y="119"/>
                  </a:lnTo>
                  <a:lnTo>
                    <a:pt x="2140" y="118"/>
                  </a:lnTo>
                  <a:lnTo>
                    <a:pt x="2141" y="122"/>
                  </a:lnTo>
                  <a:lnTo>
                    <a:pt x="2142" y="129"/>
                  </a:lnTo>
                  <a:lnTo>
                    <a:pt x="2143" y="124"/>
                  </a:lnTo>
                  <a:lnTo>
                    <a:pt x="2144" y="123"/>
                  </a:lnTo>
                  <a:lnTo>
                    <a:pt x="2145" y="118"/>
                  </a:lnTo>
                  <a:lnTo>
                    <a:pt x="2147" y="118"/>
                  </a:lnTo>
                  <a:lnTo>
                    <a:pt x="2148" y="124"/>
                  </a:lnTo>
                  <a:lnTo>
                    <a:pt x="2149" y="121"/>
                  </a:lnTo>
                  <a:lnTo>
                    <a:pt x="2150" y="121"/>
                  </a:lnTo>
                  <a:lnTo>
                    <a:pt x="2151" y="124"/>
                  </a:lnTo>
                  <a:lnTo>
                    <a:pt x="2152" y="121"/>
                  </a:lnTo>
                  <a:lnTo>
                    <a:pt x="2154" y="122"/>
                  </a:lnTo>
                  <a:lnTo>
                    <a:pt x="2155" y="125"/>
                  </a:lnTo>
                  <a:lnTo>
                    <a:pt x="2156" y="125"/>
                  </a:lnTo>
                  <a:lnTo>
                    <a:pt x="2157" y="126"/>
                  </a:lnTo>
                  <a:lnTo>
                    <a:pt x="2158" y="126"/>
                  </a:lnTo>
                  <a:lnTo>
                    <a:pt x="2159" y="125"/>
                  </a:lnTo>
                  <a:lnTo>
                    <a:pt x="2160" y="126"/>
                  </a:lnTo>
                  <a:lnTo>
                    <a:pt x="2162" y="120"/>
                  </a:lnTo>
                  <a:lnTo>
                    <a:pt x="2163" y="122"/>
                  </a:lnTo>
                  <a:lnTo>
                    <a:pt x="2164" y="124"/>
                  </a:lnTo>
                  <a:lnTo>
                    <a:pt x="2165" y="120"/>
                  </a:lnTo>
                  <a:lnTo>
                    <a:pt x="2166" y="121"/>
                  </a:lnTo>
                  <a:lnTo>
                    <a:pt x="2167" y="114"/>
                  </a:lnTo>
                  <a:lnTo>
                    <a:pt x="2168" y="126"/>
                  </a:lnTo>
                  <a:lnTo>
                    <a:pt x="2170" y="122"/>
                  </a:lnTo>
                  <a:lnTo>
                    <a:pt x="2171" y="124"/>
                  </a:lnTo>
                  <a:lnTo>
                    <a:pt x="2172" y="121"/>
                  </a:lnTo>
                  <a:lnTo>
                    <a:pt x="2173" y="118"/>
                  </a:lnTo>
                  <a:lnTo>
                    <a:pt x="2174" y="123"/>
                  </a:lnTo>
                  <a:lnTo>
                    <a:pt x="2175" y="118"/>
                  </a:lnTo>
                  <a:lnTo>
                    <a:pt x="2177" y="121"/>
                  </a:lnTo>
                  <a:lnTo>
                    <a:pt x="2178" y="124"/>
                  </a:lnTo>
                  <a:lnTo>
                    <a:pt x="2179" y="118"/>
                  </a:lnTo>
                  <a:lnTo>
                    <a:pt x="2180" y="120"/>
                  </a:lnTo>
                  <a:lnTo>
                    <a:pt x="2181" y="120"/>
                  </a:lnTo>
                  <a:lnTo>
                    <a:pt x="2182" y="125"/>
                  </a:lnTo>
                  <a:lnTo>
                    <a:pt x="2184" y="122"/>
                  </a:lnTo>
                  <a:lnTo>
                    <a:pt x="2185" y="119"/>
                  </a:lnTo>
                  <a:lnTo>
                    <a:pt x="2186" y="120"/>
                  </a:lnTo>
                  <a:lnTo>
                    <a:pt x="2187" y="122"/>
                  </a:lnTo>
                  <a:lnTo>
                    <a:pt x="2188" y="123"/>
                  </a:lnTo>
                  <a:lnTo>
                    <a:pt x="2189" y="124"/>
                  </a:lnTo>
                  <a:lnTo>
                    <a:pt x="2191" y="125"/>
                  </a:lnTo>
                  <a:lnTo>
                    <a:pt x="2192" y="118"/>
                  </a:lnTo>
                  <a:lnTo>
                    <a:pt x="2193" y="118"/>
                  </a:lnTo>
                  <a:lnTo>
                    <a:pt x="2194" y="118"/>
                  </a:lnTo>
                  <a:lnTo>
                    <a:pt x="2195" y="120"/>
                  </a:lnTo>
                  <a:lnTo>
                    <a:pt x="2196" y="119"/>
                  </a:lnTo>
                  <a:lnTo>
                    <a:pt x="2198" y="122"/>
                  </a:lnTo>
                  <a:lnTo>
                    <a:pt x="2199" y="121"/>
                  </a:lnTo>
                  <a:lnTo>
                    <a:pt x="2200" y="117"/>
                  </a:lnTo>
                  <a:lnTo>
                    <a:pt x="2201" y="121"/>
                  </a:lnTo>
                  <a:lnTo>
                    <a:pt x="2202" y="128"/>
                  </a:lnTo>
                  <a:lnTo>
                    <a:pt x="2203" y="122"/>
                  </a:lnTo>
                  <a:lnTo>
                    <a:pt x="2204" y="124"/>
                  </a:lnTo>
                  <a:lnTo>
                    <a:pt x="2206" y="121"/>
                  </a:lnTo>
                  <a:lnTo>
                    <a:pt x="2207" y="122"/>
                  </a:lnTo>
                  <a:lnTo>
                    <a:pt x="2208" y="125"/>
                  </a:lnTo>
                  <a:lnTo>
                    <a:pt x="2209" y="117"/>
                  </a:lnTo>
                  <a:lnTo>
                    <a:pt x="2210" y="126"/>
                  </a:lnTo>
                  <a:lnTo>
                    <a:pt x="2211" y="113"/>
                  </a:lnTo>
                  <a:lnTo>
                    <a:pt x="2213" y="119"/>
                  </a:lnTo>
                  <a:lnTo>
                    <a:pt x="2214" y="118"/>
                  </a:lnTo>
                  <a:lnTo>
                    <a:pt x="2215" y="124"/>
                  </a:lnTo>
                  <a:lnTo>
                    <a:pt x="2216" y="124"/>
                  </a:lnTo>
                  <a:lnTo>
                    <a:pt x="2217" y="117"/>
                  </a:lnTo>
                  <a:lnTo>
                    <a:pt x="2218" y="120"/>
                  </a:lnTo>
                  <a:lnTo>
                    <a:pt x="2220" y="120"/>
                  </a:lnTo>
                  <a:lnTo>
                    <a:pt x="2221" y="127"/>
                  </a:lnTo>
                  <a:lnTo>
                    <a:pt x="2222" y="119"/>
                  </a:lnTo>
                  <a:lnTo>
                    <a:pt x="2223" y="120"/>
                  </a:lnTo>
                  <a:lnTo>
                    <a:pt x="2224" y="122"/>
                  </a:lnTo>
                  <a:lnTo>
                    <a:pt x="2225" y="122"/>
                  </a:lnTo>
                  <a:lnTo>
                    <a:pt x="2227" y="111"/>
                  </a:lnTo>
                  <a:lnTo>
                    <a:pt x="2228" y="122"/>
                  </a:lnTo>
                  <a:lnTo>
                    <a:pt x="2229" y="112"/>
                  </a:lnTo>
                  <a:lnTo>
                    <a:pt x="2230" y="109"/>
                  </a:lnTo>
                  <a:lnTo>
                    <a:pt x="2231" y="120"/>
                  </a:lnTo>
                  <a:lnTo>
                    <a:pt x="2232" y="111"/>
                  </a:lnTo>
                  <a:lnTo>
                    <a:pt x="2234" y="119"/>
                  </a:lnTo>
                  <a:lnTo>
                    <a:pt x="2235" y="123"/>
                  </a:lnTo>
                  <a:lnTo>
                    <a:pt x="2236" y="118"/>
                  </a:lnTo>
                  <a:lnTo>
                    <a:pt x="2237" y="116"/>
                  </a:lnTo>
                  <a:lnTo>
                    <a:pt x="2238" y="116"/>
                  </a:lnTo>
                  <a:lnTo>
                    <a:pt x="2239" y="120"/>
                  </a:lnTo>
                  <a:lnTo>
                    <a:pt x="2240" y="110"/>
                  </a:lnTo>
                  <a:lnTo>
                    <a:pt x="2242" y="121"/>
                  </a:lnTo>
                  <a:lnTo>
                    <a:pt x="2243" y="113"/>
                  </a:lnTo>
                  <a:lnTo>
                    <a:pt x="2244" y="124"/>
                  </a:lnTo>
                  <a:lnTo>
                    <a:pt x="2245" y="115"/>
                  </a:lnTo>
                  <a:lnTo>
                    <a:pt x="2246" y="119"/>
                  </a:lnTo>
                  <a:lnTo>
                    <a:pt x="2247" y="114"/>
                  </a:lnTo>
                  <a:lnTo>
                    <a:pt x="2248" y="122"/>
                  </a:lnTo>
                  <a:lnTo>
                    <a:pt x="2250" y="116"/>
                  </a:lnTo>
                  <a:lnTo>
                    <a:pt x="2251" y="121"/>
                  </a:lnTo>
                  <a:lnTo>
                    <a:pt x="2252" y="116"/>
                  </a:lnTo>
                  <a:lnTo>
                    <a:pt x="2253" y="109"/>
                  </a:lnTo>
                  <a:lnTo>
                    <a:pt x="2254" y="123"/>
                  </a:lnTo>
                  <a:lnTo>
                    <a:pt x="2255" y="120"/>
                  </a:lnTo>
                  <a:lnTo>
                    <a:pt x="2257" y="119"/>
                  </a:lnTo>
                  <a:lnTo>
                    <a:pt x="2258" y="107"/>
                  </a:lnTo>
                  <a:lnTo>
                    <a:pt x="2259" y="105"/>
                  </a:lnTo>
                  <a:lnTo>
                    <a:pt x="2260" y="109"/>
                  </a:lnTo>
                  <a:lnTo>
                    <a:pt x="2261" y="120"/>
                  </a:lnTo>
                  <a:lnTo>
                    <a:pt x="2262" y="112"/>
                  </a:lnTo>
                  <a:lnTo>
                    <a:pt x="2264" y="116"/>
                  </a:lnTo>
                  <a:lnTo>
                    <a:pt x="2265" y="122"/>
                  </a:lnTo>
                  <a:lnTo>
                    <a:pt x="2266" y="119"/>
                  </a:lnTo>
                  <a:lnTo>
                    <a:pt x="2267" y="120"/>
                  </a:lnTo>
                  <a:lnTo>
                    <a:pt x="2268" y="120"/>
                  </a:lnTo>
                  <a:lnTo>
                    <a:pt x="2269" y="118"/>
                  </a:lnTo>
                  <a:lnTo>
                    <a:pt x="2271" y="117"/>
                  </a:lnTo>
                  <a:lnTo>
                    <a:pt x="2272" y="103"/>
                  </a:lnTo>
                  <a:lnTo>
                    <a:pt x="2273" y="109"/>
                  </a:lnTo>
                  <a:lnTo>
                    <a:pt x="2274" y="113"/>
                  </a:lnTo>
                  <a:lnTo>
                    <a:pt x="2275" y="74"/>
                  </a:lnTo>
                  <a:lnTo>
                    <a:pt x="2276" y="98"/>
                  </a:lnTo>
                  <a:lnTo>
                    <a:pt x="2278" y="93"/>
                  </a:lnTo>
                  <a:lnTo>
                    <a:pt x="2279" y="108"/>
                  </a:lnTo>
                  <a:lnTo>
                    <a:pt x="2280" y="103"/>
                  </a:lnTo>
                  <a:lnTo>
                    <a:pt x="2281" y="116"/>
                  </a:lnTo>
                  <a:lnTo>
                    <a:pt x="2282" y="111"/>
                  </a:lnTo>
                  <a:lnTo>
                    <a:pt x="2283" y="111"/>
                  </a:lnTo>
                  <a:lnTo>
                    <a:pt x="2285" y="114"/>
                  </a:lnTo>
                  <a:lnTo>
                    <a:pt x="2286" y="121"/>
                  </a:lnTo>
                  <a:lnTo>
                    <a:pt x="2287" y="116"/>
                  </a:lnTo>
                  <a:lnTo>
                    <a:pt x="2288" y="116"/>
                  </a:lnTo>
                  <a:lnTo>
                    <a:pt x="2289" y="114"/>
                  </a:lnTo>
                  <a:lnTo>
                    <a:pt x="2290" y="121"/>
                  </a:lnTo>
                  <a:lnTo>
                    <a:pt x="2291" y="123"/>
                  </a:lnTo>
                  <a:lnTo>
                    <a:pt x="2293" y="112"/>
                  </a:lnTo>
                  <a:lnTo>
                    <a:pt x="2294" y="112"/>
                  </a:lnTo>
                  <a:lnTo>
                    <a:pt x="2295" y="116"/>
                  </a:lnTo>
                  <a:lnTo>
                    <a:pt x="2296" y="120"/>
                  </a:lnTo>
                  <a:lnTo>
                    <a:pt x="2297" y="124"/>
                  </a:lnTo>
                  <a:lnTo>
                    <a:pt x="2298" y="116"/>
                  </a:lnTo>
                  <a:lnTo>
                    <a:pt x="2299" y="124"/>
                  </a:lnTo>
                  <a:lnTo>
                    <a:pt x="2301" y="119"/>
                  </a:lnTo>
                  <a:lnTo>
                    <a:pt x="2302" y="117"/>
                  </a:lnTo>
                  <a:lnTo>
                    <a:pt x="2303" y="118"/>
                  </a:lnTo>
                  <a:lnTo>
                    <a:pt x="2304" y="122"/>
                  </a:lnTo>
                  <a:lnTo>
                    <a:pt x="2305" y="112"/>
                  </a:lnTo>
                  <a:lnTo>
                    <a:pt x="2307" y="123"/>
                  </a:lnTo>
                  <a:lnTo>
                    <a:pt x="2308" y="117"/>
                  </a:lnTo>
                  <a:lnTo>
                    <a:pt x="2309" y="116"/>
                  </a:lnTo>
                  <a:lnTo>
                    <a:pt x="2310" y="117"/>
                  </a:lnTo>
                  <a:lnTo>
                    <a:pt x="2311" y="114"/>
                  </a:lnTo>
                  <a:lnTo>
                    <a:pt x="2312" y="119"/>
                  </a:lnTo>
                  <a:lnTo>
                    <a:pt x="2314" y="120"/>
                  </a:lnTo>
                  <a:lnTo>
                    <a:pt x="2315" y="111"/>
                  </a:lnTo>
                  <a:lnTo>
                    <a:pt x="2316" y="120"/>
                  </a:lnTo>
                  <a:lnTo>
                    <a:pt x="2317" y="117"/>
                  </a:lnTo>
                  <a:lnTo>
                    <a:pt x="2318" y="119"/>
                  </a:lnTo>
                  <a:lnTo>
                    <a:pt x="2319" y="120"/>
                  </a:lnTo>
                  <a:lnTo>
                    <a:pt x="2321" y="124"/>
                  </a:lnTo>
                  <a:lnTo>
                    <a:pt x="2322" y="119"/>
                  </a:lnTo>
                  <a:lnTo>
                    <a:pt x="2323" y="122"/>
                  </a:lnTo>
                  <a:lnTo>
                    <a:pt x="2324" y="118"/>
                  </a:lnTo>
                  <a:lnTo>
                    <a:pt x="2325" y="116"/>
                  </a:lnTo>
                  <a:lnTo>
                    <a:pt x="2326" y="117"/>
                  </a:lnTo>
                  <a:lnTo>
                    <a:pt x="2327" y="125"/>
                  </a:lnTo>
                  <a:lnTo>
                    <a:pt x="2329" y="122"/>
                  </a:lnTo>
                  <a:lnTo>
                    <a:pt x="2330" y="118"/>
                  </a:lnTo>
                  <a:lnTo>
                    <a:pt x="2331" y="116"/>
                  </a:lnTo>
                  <a:lnTo>
                    <a:pt x="2332" y="121"/>
                  </a:lnTo>
                  <a:lnTo>
                    <a:pt x="2333" y="121"/>
                  </a:lnTo>
                  <a:lnTo>
                    <a:pt x="2334" y="119"/>
                  </a:lnTo>
                  <a:lnTo>
                    <a:pt x="2335" y="117"/>
                  </a:lnTo>
                  <a:lnTo>
                    <a:pt x="2337" y="118"/>
                  </a:lnTo>
                  <a:lnTo>
                    <a:pt x="2338" y="122"/>
                  </a:lnTo>
                  <a:lnTo>
                    <a:pt x="2339" y="122"/>
                  </a:lnTo>
                  <a:lnTo>
                    <a:pt x="2340" y="111"/>
                  </a:lnTo>
                  <a:lnTo>
                    <a:pt x="2341" y="117"/>
                  </a:lnTo>
                  <a:lnTo>
                    <a:pt x="2342" y="126"/>
                  </a:lnTo>
                  <a:lnTo>
                    <a:pt x="2344" y="124"/>
                  </a:lnTo>
                  <a:lnTo>
                    <a:pt x="2345" y="126"/>
                  </a:lnTo>
                  <a:lnTo>
                    <a:pt x="2346" y="120"/>
                  </a:lnTo>
                  <a:lnTo>
                    <a:pt x="2347" y="119"/>
                  </a:lnTo>
                  <a:lnTo>
                    <a:pt x="2348" y="110"/>
                  </a:lnTo>
                  <a:lnTo>
                    <a:pt x="2349" y="117"/>
                  </a:lnTo>
                  <a:lnTo>
                    <a:pt x="2351" y="120"/>
                  </a:lnTo>
                  <a:lnTo>
                    <a:pt x="2352" y="55"/>
                  </a:lnTo>
                  <a:lnTo>
                    <a:pt x="2353" y="45"/>
                  </a:lnTo>
                  <a:lnTo>
                    <a:pt x="2354" y="62"/>
                  </a:lnTo>
                  <a:lnTo>
                    <a:pt x="2355" y="84"/>
                  </a:lnTo>
                  <a:lnTo>
                    <a:pt x="2356" y="93"/>
                  </a:lnTo>
                  <a:lnTo>
                    <a:pt x="2358" y="102"/>
                  </a:lnTo>
                  <a:lnTo>
                    <a:pt x="2359" y="115"/>
                  </a:lnTo>
                  <a:lnTo>
                    <a:pt x="2360" y="113"/>
                  </a:lnTo>
                  <a:lnTo>
                    <a:pt x="2361" y="112"/>
                  </a:lnTo>
                  <a:lnTo>
                    <a:pt x="2362" y="115"/>
                  </a:lnTo>
                  <a:lnTo>
                    <a:pt x="2363" y="111"/>
                  </a:lnTo>
                  <a:lnTo>
                    <a:pt x="2365" y="116"/>
                  </a:lnTo>
                  <a:lnTo>
                    <a:pt x="2366" y="116"/>
                  </a:lnTo>
                  <a:lnTo>
                    <a:pt x="2367" y="113"/>
                  </a:lnTo>
                  <a:lnTo>
                    <a:pt x="2368" y="118"/>
                  </a:lnTo>
                  <a:lnTo>
                    <a:pt x="2369" y="128"/>
                  </a:lnTo>
                  <a:lnTo>
                    <a:pt x="2370" y="126"/>
                  </a:lnTo>
                  <a:lnTo>
                    <a:pt x="2371" y="120"/>
                  </a:lnTo>
                  <a:lnTo>
                    <a:pt x="2373" y="113"/>
                  </a:lnTo>
                  <a:lnTo>
                    <a:pt x="2374" y="124"/>
                  </a:lnTo>
                  <a:lnTo>
                    <a:pt x="2375" y="124"/>
                  </a:lnTo>
                  <a:lnTo>
                    <a:pt x="2376" y="123"/>
                  </a:lnTo>
                  <a:lnTo>
                    <a:pt x="2377" y="125"/>
                  </a:lnTo>
                  <a:lnTo>
                    <a:pt x="2378" y="119"/>
                  </a:lnTo>
                  <a:lnTo>
                    <a:pt x="2380" y="116"/>
                  </a:lnTo>
                  <a:lnTo>
                    <a:pt x="2381" y="118"/>
                  </a:lnTo>
                  <a:lnTo>
                    <a:pt x="2382" y="122"/>
                  </a:lnTo>
                  <a:lnTo>
                    <a:pt x="2383" y="123"/>
                  </a:lnTo>
                  <a:lnTo>
                    <a:pt x="2384" y="120"/>
                  </a:lnTo>
                  <a:lnTo>
                    <a:pt x="2385" y="123"/>
                  </a:lnTo>
                  <a:lnTo>
                    <a:pt x="2386" y="117"/>
                  </a:lnTo>
                  <a:lnTo>
                    <a:pt x="2388" y="117"/>
                  </a:lnTo>
                  <a:lnTo>
                    <a:pt x="2389" y="122"/>
                  </a:lnTo>
                  <a:lnTo>
                    <a:pt x="2390" y="118"/>
                  </a:lnTo>
                  <a:lnTo>
                    <a:pt x="2391" y="125"/>
                  </a:lnTo>
                  <a:lnTo>
                    <a:pt x="2392" y="122"/>
                  </a:lnTo>
                  <a:lnTo>
                    <a:pt x="2394" y="124"/>
                  </a:lnTo>
                  <a:lnTo>
                    <a:pt x="2395" y="126"/>
                  </a:lnTo>
                  <a:lnTo>
                    <a:pt x="2396" y="126"/>
                  </a:lnTo>
                  <a:lnTo>
                    <a:pt x="2397" y="119"/>
                  </a:lnTo>
                  <a:lnTo>
                    <a:pt x="2398" y="122"/>
                  </a:lnTo>
                  <a:lnTo>
                    <a:pt x="2399" y="117"/>
                  </a:lnTo>
                  <a:lnTo>
                    <a:pt x="2401" y="123"/>
                  </a:lnTo>
                  <a:lnTo>
                    <a:pt x="2402" y="126"/>
                  </a:lnTo>
                  <a:lnTo>
                    <a:pt x="2403" y="119"/>
                  </a:lnTo>
                  <a:lnTo>
                    <a:pt x="2404" y="123"/>
                  </a:lnTo>
                  <a:lnTo>
                    <a:pt x="2405" y="126"/>
                  </a:lnTo>
                  <a:lnTo>
                    <a:pt x="2406" y="124"/>
                  </a:lnTo>
                  <a:lnTo>
                    <a:pt x="2408" y="121"/>
                  </a:lnTo>
                  <a:lnTo>
                    <a:pt x="2409" y="124"/>
                  </a:lnTo>
                  <a:lnTo>
                    <a:pt x="2410" y="120"/>
                  </a:lnTo>
                  <a:lnTo>
                    <a:pt x="2411" y="118"/>
                  </a:lnTo>
                  <a:lnTo>
                    <a:pt x="2412" y="124"/>
                  </a:lnTo>
                  <a:lnTo>
                    <a:pt x="2413" y="118"/>
                  </a:lnTo>
                  <a:lnTo>
                    <a:pt x="2414" y="120"/>
                  </a:lnTo>
                  <a:lnTo>
                    <a:pt x="2416" y="121"/>
                  </a:lnTo>
                  <a:lnTo>
                    <a:pt x="2417" y="118"/>
                  </a:lnTo>
                  <a:lnTo>
                    <a:pt x="2418" y="118"/>
                  </a:lnTo>
                  <a:lnTo>
                    <a:pt x="2419" y="115"/>
                  </a:lnTo>
                  <a:lnTo>
                    <a:pt x="2420" y="120"/>
                  </a:lnTo>
                  <a:lnTo>
                    <a:pt x="2421" y="101"/>
                  </a:lnTo>
                  <a:lnTo>
                    <a:pt x="2422" y="92"/>
                  </a:lnTo>
                  <a:lnTo>
                    <a:pt x="2424" y="101"/>
                  </a:lnTo>
                  <a:lnTo>
                    <a:pt x="2425" y="104"/>
                  </a:lnTo>
                  <a:lnTo>
                    <a:pt x="2426" y="122"/>
                  </a:lnTo>
                  <a:lnTo>
                    <a:pt x="2427" y="122"/>
                  </a:lnTo>
                  <a:lnTo>
                    <a:pt x="2428" y="122"/>
                  </a:lnTo>
                  <a:lnTo>
                    <a:pt x="2429" y="115"/>
                  </a:lnTo>
                  <a:lnTo>
                    <a:pt x="2431" y="123"/>
                  </a:lnTo>
                  <a:lnTo>
                    <a:pt x="2432" y="125"/>
                  </a:lnTo>
                  <a:lnTo>
                    <a:pt x="2433" y="116"/>
                  </a:lnTo>
                  <a:lnTo>
                    <a:pt x="2434" y="124"/>
                  </a:lnTo>
                  <a:lnTo>
                    <a:pt x="2435" y="112"/>
                  </a:lnTo>
                  <a:lnTo>
                    <a:pt x="2436" y="119"/>
                  </a:lnTo>
                  <a:lnTo>
                    <a:pt x="2438" y="125"/>
                  </a:lnTo>
                  <a:lnTo>
                    <a:pt x="2439" y="115"/>
                  </a:lnTo>
                  <a:lnTo>
                    <a:pt x="2440" y="119"/>
                  </a:lnTo>
                  <a:lnTo>
                    <a:pt x="2441" y="122"/>
                  </a:lnTo>
                  <a:lnTo>
                    <a:pt x="2442" y="121"/>
                  </a:lnTo>
                  <a:lnTo>
                    <a:pt x="2443" y="121"/>
                  </a:lnTo>
                  <a:lnTo>
                    <a:pt x="2445" y="120"/>
                  </a:lnTo>
                  <a:lnTo>
                    <a:pt x="2446" y="122"/>
                  </a:lnTo>
                  <a:lnTo>
                    <a:pt x="2447" y="124"/>
                  </a:lnTo>
                  <a:lnTo>
                    <a:pt x="2448" y="111"/>
                  </a:lnTo>
                  <a:lnTo>
                    <a:pt x="2449" y="124"/>
                  </a:lnTo>
                  <a:lnTo>
                    <a:pt x="2450" y="122"/>
                  </a:lnTo>
                  <a:lnTo>
                    <a:pt x="2452" y="119"/>
                  </a:lnTo>
                  <a:lnTo>
                    <a:pt x="2453" y="124"/>
                  </a:lnTo>
                  <a:lnTo>
                    <a:pt x="2454" y="124"/>
                  </a:lnTo>
                  <a:lnTo>
                    <a:pt x="2455" y="122"/>
                  </a:lnTo>
                  <a:lnTo>
                    <a:pt x="2456" y="123"/>
                  </a:lnTo>
                  <a:lnTo>
                    <a:pt x="2457" y="124"/>
                  </a:lnTo>
                  <a:lnTo>
                    <a:pt x="2458" y="123"/>
                  </a:lnTo>
                  <a:lnTo>
                    <a:pt x="2460" y="114"/>
                  </a:lnTo>
                  <a:lnTo>
                    <a:pt x="2461" y="120"/>
                  </a:lnTo>
                  <a:lnTo>
                    <a:pt x="2462" y="124"/>
                  </a:lnTo>
                  <a:lnTo>
                    <a:pt x="2463" y="122"/>
                  </a:lnTo>
                  <a:lnTo>
                    <a:pt x="2464" y="117"/>
                  </a:lnTo>
                  <a:lnTo>
                    <a:pt x="2465" y="120"/>
                  </a:lnTo>
                  <a:lnTo>
                    <a:pt x="2466" y="119"/>
                  </a:lnTo>
                  <a:lnTo>
                    <a:pt x="2468" y="116"/>
                  </a:lnTo>
                  <a:lnTo>
                    <a:pt x="2469" y="120"/>
                  </a:lnTo>
                  <a:lnTo>
                    <a:pt x="2470" y="122"/>
                  </a:lnTo>
                  <a:lnTo>
                    <a:pt x="2471" y="124"/>
                  </a:lnTo>
                  <a:lnTo>
                    <a:pt x="2472" y="122"/>
                  </a:lnTo>
                  <a:lnTo>
                    <a:pt x="2473" y="121"/>
                  </a:lnTo>
                  <a:lnTo>
                    <a:pt x="2475" y="122"/>
                  </a:lnTo>
                  <a:lnTo>
                    <a:pt x="2476" y="124"/>
                  </a:lnTo>
                  <a:lnTo>
                    <a:pt x="2477" y="119"/>
                  </a:lnTo>
                  <a:lnTo>
                    <a:pt x="2478" y="116"/>
                  </a:lnTo>
                  <a:lnTo>
                    <a:pt x="2479" y="117"/>
                  </a:lnTo>
                  <a:lnTo>
                    <a:pt x="2480" y="116"/>
                  </a:lnTo>
                  <a:lnTo>
                    <a:pt x="2482" y="122"/>
                  </a:lnTo>
                  <a:lnTo>
                    <a:pt x="2483" y="117"/>
                  </a:lnTo>
                  <a:lnTo>
                    <a:pt x="2484" y="116"/>
                  </a:lnTo>
                  <a:lnTo>
                    <a:pt x="2485" y="119"/>
                  </a:lnTo>
                  <a:lnTo>
                    <a:pt x="2486" y="117"/>
                  </a:lnTo>
                  <a:lnTo>
                    <a:pt x="2488" y="122"/>
                  </a:lnTo>
                  <a:lnTo>
                    <a:pt x="2489" y="107"/>
                  </a:lnTo>
                  <a:lnTo>
                    <a:pt x="2490" y="117"/>
                  </a:lnTo>
                  <a:lnTo>
                    <a:pt x="2491" y="119"/>
                  </a:lnTo>
                  <a:lnTo>
                    <a:pt x="2492" y="119"/>
                  </a:lnTo>
                  <a:lnTo>
                    <a:pt x="2493" y="118"/>
                  </a:lnTo>
                  <a:lnTo>
                    <a:pt x="2494" y="114"/>
                  </a:lnTo>
                  <a:lnTo>
                    <a:pt x="2496" y="115"/>
                  </a:lnTo>
                  <a:lnTo>
                    <a:pt x="2497" y="122"/>
                  </a:lnTo>
                  <a:lnTo>
                    <a:pt x="2498" y="110"/>
                  </a:lnTo>
                  <a:lnTo>
                    <a:pt x="2499" y="126"/>
                  </a:lnTo>
                  <a:lnTo>
                    <a:pt x="2500" y="116"/>
                  </a:lnTo>
                  <a:lnTo>
                    <a:pt x="2501" y="116"/>
                  </a:lnTo>
                  <a:lnTo>
                    <a:pt x="2503" y="124"/>
                  </a:lnTo>
                  <a:lnTo>
                    <a:pt x="2504" y="122"/>
                  </a:lnTo>
                  <a:lnTo>
                    <a:pt x="2505" y="122"/>
                  </a:lnTo>
                  <a:lnTo>
                    <a:pt x="2506" y="125"/>
                  </a:lnTo>
                  <a:lnTo>
                    <a:pt x="2507" y="120"/>
                  </a:lnTo>
                  <a:lnTo>
                    <a:pt x="2508" y="124"/>
                  </a:lnTo>
                  <a:lnTo>
                    <a:pt x="2509" y="120"/>
                  </a:lnTo>
                  <a:lnTo>
                    <a:pt x="2511" y="122"/>
                  </a:lnTo>
                  <a:lnTo>
                    <a:pt x="2512" y="114"/>
                  </a:lnTo>
                  <a:lnTo>
                    <a:pt x="2513" y="121"/>
                  </a:lnTo>
                  <a:lnTo>
                    <a:pt x="2514" y="120"/>
                  </a:lnTo>
                  <a:lnTo>
                    <a:pt x="2515" y="120"/>
                  </a:lnTo>
                  <a:lnTo>
                    <a:pt x="2516" y="122"/>
                  </a:lnTo>
                  <a:lnTo>
                    <a:pt x="2518" y="119"/>
                  </a:lnTo>
                  <a:lnTo>
                    <a:pt x="2519" y="118"/>
                  </a:lnTo>
                  <a:lnTo>
                    <a:pt x="2520" y="124"/>
                  </a:lnTo>
                  <a:lnTo>
                    <a:pt x="2521" y="120"/>
                  </a:lnTo>
                  <a:lnTo>
                    <a:pt x="2522" y="128"/>
                  </a:lnTo>
                  <a:lnTo>
                    <a:pt x="2523" y="125"/>
                  </a:lnTo>
                  <a:lnTo>
                    <a:pt x="2525" y="122"/>
                  </a:lnTo>
                  <a:lnTo>
                    <a:pt x="2526" y="128"/>
                  </a:lnTo>
                  <a:lnTo>
                    <a:pt x="2527" y="116"/>
                  </a:lnTo>
                  <a:lnTo>
                    <a:pt x="2528" y="121"/>
                  </a:lnTo>
                  <a:lnTo>
                    <a:pt x="2529" y="120"/>
                  </a:lnTo>
                  <a:lnTo>
                    <a:pt x="2530" y="124"/>
                  </a:lnTo>
                  <a:lnTo>
                    <a:pt x="2532" y="117"/>
                  </a:lnTo>
                  <a:lnTo>
                    <a:pt x="2533" y="119"/>
                  </a:lnTo>
                  <a:lnTo>
                    <a:pt x="2534" y="118"/>
                  </a:lnTo>
                  <a:lnTo>
                    <a:pt x="2535" y="120"/>
                  </a:lnTo>
                  <a:lnTo>
                    <a:pt x="2536" y="121"/>
                  </a:lnTo>
                  <a:lnTo>
                    <a:pt x="2537" y="124"/>
                  </a:lnTo>
                  <a:lnTo>
                    <a:pt x="2539" y="120"/>
                  </a:lnTo>
                  <a:lnTo>
                    <a:pt x="2540" y="118"/>
                  </a:lnTo>
                  <a:lnTo>
                    <a:pt x="2541" y="117"/>
                  </a:lnTo>
                  <a:lnTo>
                    <a:pt x="2542" y="118"/>
                  </a:lnTo>
                  <a:lnTo>
                    <a:pt x="2543" y="93"/>
                  </a:lnTo>
                  <a:lnTo>
                    <a:pt x="2544" y="106"/>
                  </a:lnTo>
                  <a:lnTo>
                    <a:pt x="2545" y="112"/>
                  </a:lnTo>
                  <a:lnTo>
                    <a:pt x="2547" y="113"/>
                  </a:lnTo>
                  <a:lnTo>
                    <a:pt x="2548" y="116"/>
                  </a:lnTo>
                  <a:lnTo>
                    <a:pt x="2549" y="112"/>
                  </a:lnTo>
                  <a:lnTo>
                    <a:pt x="2550" y="111"/>
                  </a:lnTo>
                  <a:lnTo>
                    <a:pt x="2551" y="107"/>
                  </a:lnTo>
                  <a:lnTo>
                    <a:pt x="2552" y="110"/>
                  </a:lnTo>
                  <a:lnTo>
                    <a:pt x="2553" y="118"/>
                  </a:lnTo>
                  <a:lnTo>
                    <a:pt x="2555" y="119"/>
                  </a:lnTo>
                  <a:lnTo>
                    <a:pt x="2556" y="113"/>
                  </a:lnTo>
                  <a:lnTo>
                    <a:pt x="2557" y="116"/>
                  </a:lnTo>
                  <a:lnTo>
                    <a:pt x="2558" y="125"/>
                  </a:lnTo>
                  <a:lnTo>
                    <a:pt x="2559" y="119"/>
                  </a:lnTo>
                  <a:lnTo>
                    <a:pt x="2560" y="109"/>
                  </a:lnTo>
                  <a:lnTo>
                    <a:pt x="2562" y="116"/>
                  </a:lnTo>
                  <a:lnTo>
                    <a:pt x="2563" y="116"/>
                  </a:lnTo>
                  <a:lnTo>
                    <a:pt x="2564" y="109"/>
                  </a:lnTo>
                  <a:lnTo>
                    <a:pt x="2565" y="118"/>
                  </a:lnTo>
                  <a:lnTo>
                    <a:pt x="2566" y="117"/>
                  </a:lnTo>
                  <a:lnTo>
                    <a:pt x="2567" y="110"/>
                  </a:lnTo>
                  <a:lnTo>
                    <a:pt x="2569" y="115"/>
                  </a:lnTo>
                  <a:lnTo>
                    <a:pt x="2570" y="108"/>
                  </a:lnTo>
                  <a:lnTo>
                    <a:pt x="2571" y="113"/>
                  </a:lnTo>
                  <a:lnTo>
                    <a:pt x="2572" y="113"/>
                  </a:lnTo>
                  <a:lnTo>
                    <a:pt x="2573" y="109"/>
                  </a:lnTo>
                  <a:lnTo>
                    <a:pt x="2575" y="116"/>
                  </a:lnTo>
                  <a:lnTo>
                    <a:pt x="2576" y="109"/>
                  </a:lnTo>
                  <a:lnTo>
                    <a:pt x="2577" y="107"/>
                  </a:lnTo>
                  <a:lnTo>
                    <a:pt x="2578" y="114"/>
                  </a:lnTo>
                  <a:lnTo>
                    <a:pt x="2579" y="117"/>
                  </a:lnTo>
                  <a:lnTo>
                    <a:pt x="2580" y="97"/>
                  </a:lnTo>
                  <a:lnTo>
                    <a:pt x="2581" y="26"/>
                  </a:lnTo>
                  <a:lnTo>
                    <a:pt x="2583" y="0"/>
                  </a:lnTo>
                  <a:lnTo>
                    <a:pt x="2584" y="31"/>
                  </a:lnTo>
                  <a:lnTo>
                    <a:pt x="2585" y="7"/>
                  </a:lnTo>
                  <a:lnTo>
                    <a:pt x="2586" y="20"/>
                  </a:lnTo>
                  <a:lnTo>
                    <a:pt x="2587" y="10"/>
                  </a:lnTo>
                  <a:lnTo>
                    <a:pt x="2588" y="24"/>
                  </a:lnTo>
                  <a:lnTo>
                    <a:pt x="2589" y="17"/>
                  </a:lnTo>
                  <a:lnTo>
                    <a:pt x="2591" y="17"/>
                  </a:lnTo>
                  <a:lnTo>
                    <a:pt x="2592" y="26"/>
                  </a:lnTo>
                  <a:lnTo>
                    <a:pt x="2593" y="64"/>
                  </a:lnTo>
                  <a:lnTo>
                    <a:pt x="2594" y="85"/>
                  </a:lnTo>
                  <a:lnTo>
                    <a:pt x="2595" y="55"/>
                  </a:lnTo>
                  <a:lnTo>
                    <a:pt x="2596" y="59"/>
                  </a:lnTo>
                  <a:lnTo>
                    <a:pt x="2598" y="74"/>
                  </a:lnTo>
                  <a:lnTo>
                    <a:pt x="2599" y="101"/>
                  </a:lnTo>
                  <a:lnTo>
                    <a:pt x="2600" y="108"/>
                  </a:lnTo>
                  <a:lnTo>
                    <a:pt x="2601" y="101"/>
                  </a:lnTo>
                  <a:lnTo>
                    <a:pt x="2602" y="104"/>
                  </a:lnTo>
                  <a:lnTo>
                    <a:pt x="2603" y="108"/>
                  </a:lnTo>
                  <a:lnTo>
                    <a:pt x="2605" y="111"/>
                  </a:lnTo>
                  <a:lnTo>
                    <a:pt x="2606" y="116"/>
                  </a:lnTo>
                  <a:lnTo>
                    <a:pt x="2607" y="114"/>
                  </a:lnTo>
                  <a:lnTo>
                    <a:pt x="2608" y="113"/>
                  </a:lnTo>
                  <a:lnTo>
                    <a:pt x="2609" y="114"/>
                  </a:lnTo>
                  <a:lnTo>
                    <a:pt x="2610" y="111"/>
                  </a:lnTo>
                  <a:lnTo>
                    <a:pt x="2612" y="110"/>
                  </a:lnTo>
                  <a:lnTo>
                    <a:pt x="2613" y="119"/>
                  </a:lnTo>
                  <a:lnTo>
                    <a:pt x="2614" y="116"/>
                  </a:lnTo>
                  <a:lnTo>
                    <a:pt x="2615" y="109"/>
                  </a:lnTo>
                  <a:lnTo>
                    <a:pt x="2616" y="120"/>
                  </a:lnTo>
                  <a:lnTo>
                    <a:pt x="2617" y="116"/>
                  </a:lnTo>
                  <a:lnTo>
                    <a:pt x="2619" y="113"/>
                  </a:lnTo>
                  <a:lnTo>
                    <a:pt x="2620" y="118"/>
                  </a:lnTo>
                  <a:lnTo>
                    <a:pt x="2621" y="117"/>
                  </a:lnTo>
                  <a:lnTo>
                    <a:pt x="2622" y="107"/>
                  </a:lnTo>
                  <a:lnTo>
                    <a:pt x="2623" y="113"/>
                  </a:lnTo>
                  <a:lnTo>
                    <a:pt x="2624" y="116"/>
                  </a:lnTo>
                  <a:lnTo>
                    <a:pt x="2626" y="111"/>
                  </a:lnTo>
                  <a:lnTo>
                    <a:pt x="2627" y="116"/>
                  </a:lnTo>
                  <a:lnTo>
                    <a:pt x="2628" y="116"/>
                  </a:lnTo>
                  <a:lnTo>
                    <a:pt x="2629" y="115"/>
                  </a:lnTo>
                  <a:lnTo>
                    <a:pt x="2630" y="120"/>
                  </a:lnTo>
                  <a:lnTo>
                    <a:pt x="2631" y="106"/>
                  </a:lnTo>
                  <a:lnTo>
                    <a:pt x="2632" y="113"/>
                  </a:lnTo>
                  <a:lnTo>
                    <a:pt x="2634" y="111"/>
                  </a:lnTo>
                  <a:lnTo>
                    <a:pt x="2635" y="118"/>
                  </a:lnTo>
                  <a:lnTo>
                    <a:pt x="2636" y="117"/>
                  </a:lnTo>
                  <a:lnTo>
                    <a:pt x="2637" y="122"/>
                  </a:lnTo>
                  <a:lnTo>
                    <a:pt x="2638" y="117"/>
                  </a:lnTo>
                  <a:lnTo>
                    <a:pt x="2639" y="118"/>
                  </a:lnTo>
                  <a:lnTo>
                    <a:pt x="2640" y="118"/>
                  </a:lnTo>
                  <a:lnTo>
                    <a:pt x="2642" y="108"/>
                  </a:lnTo>
                  <a:lnTo>
                    <a:pt x="2643" y="124"/>
                  </a:lnTo>
                  <a:lnTo>
                    <a:pt x="2644" y="121"/>
                  </a:lnTo>
                  <a:lnTo>
                    <a:pt x="2645" y="123"/>
                  </a:lnTo>
                  <a:lnTo>
                    <a:pt x="2646" y="116"/>
                  </a:lnTo>
                  <a:lnTo>
                    <a:pt x="2647" y="115"/>
                  </a:lnTo>
                  <a:lnTo>
                    <a:pt x="2649" y="120"/>
                  </a:lnTo>
                  <a:lnTo>
                    <a:pt x="2650" y="122"/>
                  </a:lnTo>
                  <a:lnTo>
                    <a:pt x="2651" y="115"/>
                  </a:lnTo>
                  <a:lnTo>
                    <a:pt x="2652" y="121"/>
                  </a:lnTo>
                  <a:lnTo>
                    <a:pt x="2653" y="118"/>
                  </a:lnTo>
                  <a:lnTo>
                    <a:pt x="2654" y="118"/>
                  </a:lnTo>
                  <a:lnTo>
                    <a:pt x="2656" y="125"/>
                  </a:lnTo>
                  <a:lnTo>
                    <a:pt x="2657" y="120"/>
                  </a:lnTo>
                  <a:lnTo>
                    <a:pt x="2658" y="128"/>
                  </a:lnTo>
                  <a:lnTo>
                    <a:pt x="2659" y="113"/>
                  </a:lnTo>
                  <a:lnTo>
                    <a:pt x="2660" y="121"/>
                  </a:lnTo>
                  <a:lnTo>
                    <a:pt x="2661" y="120"/>
                  </a:lnTo>
                  <a:lnTo>
                    <a:pt x="2663" y="123"/>
                  </a:lnTo>
                  <a:lnTo>
                    <a:pt x="2664" y="129"/>
                  </a:lnTo>
                  <a:lnTo>
                    <a:pt x="2665" y="122"/>
                  </a:lnTo>
                  <a:lnTo>
                    <a:pt x="2666" y="120"/>
                  </a:lnTo>
                  <a:lnTo>
                    <a:pt x="2667" y="124"/>
                  </a:lnTo>
                  <a:lnTo>
                    <a:pt x="2668" y="123"/>
                  </a:lnTo>
                  <a:lnTo>
                    <a:pt x="2670" y="118"/>
                  </a:lnTo>
                  <a:lnTo>
                    <a:pt x="2671" y="118"/>
                  </a:lnTo>
                  <a:lnTo>
                    <a:pt x="2672" y="117"/>
                  </a:lnTo>
                  <a:lnTo>
                    <a:pt x="2673" y="122"/>
                  </a:lnTo>
                  <a:lnTo>
                    <a:pt x="2674" y="115"/>
                  </a:lnTo>
                  <a:lnTo>
                    <a:pt x="2675" y="118"/>
                  </a:lnTo>
                  <a:lnTo>
                    <a:pt x="2676" y="124"/>
                  </a:lnTo>
                  <a:lnTo>
                    <a:pt x="2678" y="119"/>
                  </a:lnTo>
                  <a:lnTo>
                    <a:pt x="2679" y="118"/>
                  </a:lnTo>
                  <a:lnTo>
                    <a:pt x="2680" y="112"/>
                  </a:lnTo>
                  <a:lnTo>
                    <a:pt x="2681" y="111"/>
                  </a:lnTo>
                  <a:lnTo>
                    <a:pt x="2682" y="115"/>
                  </a:lnTo>
                  <a:lnTo>
                    <a:pt x="2683" y="122"/>
                  </a:lnTo>
                  <a:lnTo>
                    <a:pt x="2685" y="121"/>
                  </a:lnTo>
                  <a:lnTo>
                    <a:pt x="2686" y="122"/>
                  </a:lnTo>
                  <a:lnTo>
                    <a:pt x="2687" y="116"/>
                  </a:lnTo>
                  <a:lnTo>
                    <a:pt x="2688" y="116"/>
                  </a:lnTo>
                  <a:lnTo>
                    <a:pt x="2689" y="110"/>
                  </a:lnTo>
                  <a:lnTo>
                    <a:pt x="2690" y="110"/>
                  </a:lnTo>
                  <a:lnTo>
                    <a:pt x="2692" y="114"/>
                  </a:lnTo>
                  <a:lnTo>
                    <a:pt x="2693" y="121"/>
                  </a:lnTo>
                  <a:lnTo>
                    <a:pt x="2694" y="117"/>
                  </a:lnTo>
                  <a:lnTo>
                    <a:pt x="2695" y="120"/>
                  </a:lnTo>
                  <a:lnTo>
                    <a:pt x="2696" y="122"/>
                  </a:lnTo>
                  <a:lnTo>
                    <a:pt x="2697" y="121"/>
                  </a:lnTo>
                  <a:lnTo>
                    <a:pt x="2699" y="116"/>
                  </a:lnTo>
                  <a:lnTo>
                    <a:pt x="2700" y="126"/>
                  </a:lnTo>
                  <a:lnTo>
                    <a:pt x="2701" y="128"/>
                  </a:lnTo>
                  <a:lnTo>
                    <a:pt x="2702" y="118"/>
                  </a:lnTo>
                  <a:lnTo>
                    <a:pt x="2703" y="121"/>
                  </a:lnTo>
                  <a:lnTo>
                    <a:pt x="2704" y="120"/>
                  </a:lnTo>
                  <a:lnTo>
                    <a:pt x="2706" y="125"/>
                  </a:lnTo>
                  <a:lnTo>
                    <a:pt x="2707" y="118"/>
                  </a:lnTo>
                  <a:lnTo>
                    <a:pt x="2708" y="128"/>
                  </a:lnTo>
                  <a:lnTo>
                    <a:pt x="2709" y="126"/>
                  </a:lnTo>
                  <a:lnTo>
                    <a:pt x="2710" y="123"/>
                  </a:lnTo>
                  <a:lnTo>
                    <a:pt x="2711" y="119"/>
                  </a:lnTo>
                  <a:lnTo>
                    <a:pt x="2712" y="124"/>
                  </a:lnTo>
                  <a:lnTo>
                    <a:pt x="2714" y="116"/>
                  </a:lnTo>
                  <a:lnTo>
                    <a:pt x="2715" y="124"/>
                  </a:lnTo>
                  <a:lnTo>
                    <a:pt x="2716" y="123"/>
                  </a:lnTo>
                  <a:lnTo>
                    <a:pt x="2717" y="120"/>
                  </a:lnTo>
                  <a:lnTo>
                    <a:pt x="2718" y="121"/>
                  </a:lnTo>
                  <a:lnTo>
                    <a:pt x="2719" y="122"/>
                  </a:lnTo>
                  <a:lnTo>
                    <a:pt x="2721" y="126"/>
                  </a:lnTo>
                  <a:lnTo>
                    <a:pt x="2722" y="124"/>
                  </a:lnTo>
                  <a:lnTo>
                    <a:pt x="2723" y="120"/>
                  </a:lnTo>
                  <a:lnTo>
                    <a:pt x="2724" y="122"/>
                  </a:lnTo>
                  <a:lnTo>
                    <a:pt x="2725" y="122"/>
                  </a:lnTo>
                  <a:lnTo>
                    <a:pt x="2726" y="114"/>
                  </a:lnTo>
                  <a:lnTo>
                    <a:pt x="2727" y="117"/>
                  </a:lnTo>
                  <a:lnTo>
                    <a:pt x="2729" y="121"/>
                  </a:lnTo>
                  <a:lnTo>
                    <a:pt x="2730" y="119"/>
                  </a:lnTo>
                  <a:lnTo>
                    <a:pt x="2731" y="119"/>
                  </a:lnTo>
                  <a:lnTo>
                    <a:pt x="2732" y="122"/>
                  </a:lnTo>
                  <a:lnTo>
                    <a:pt x="2733" y="118"/>
                  </a:lnTo>
                  <a:lnTo>
                    <a:pt x="2734" y="123"/>
                  </a:lnTo>
                  <a:lnTo>
                    <a:pt x="2736" y="112"/>
                  </a:lnTo>
                  <a:lnTo>
                    <a:pt x="2737" y="126"/>
                  </a:lnTo>
                  <a:lnTo>
                    <a:pt x="2738" y="119"/>
                  </a:lnTo>
                  <a:lnTo>
                    <a:pt x="2739" y="118"/>
                  </a:lnTo>
                  <a:lnTo>
                    <a:pt x="2740" y="124"/>
                  </a:lnTo>
                  <a:lnTo>
                    <a:pt x="2741" y="122"/>
                  </a:lnTo>
                  <a:lnTo>
                    <a:pt x="2743" y="123"/>
                  </a:lnTo>
                  <a:lnTo>
                    <a:pt x="2744" y="124"/>
                  </a:lnTo>
                  <a:lnTo>
                    <a:pt x="2745" y="120"/>
                  </a:lnTo>
                  <a:lnTo>
                    <a:pt x="2746" y="124"/>
                  </a:lnTo>
                  <a:lnTo>
                    <a:pt x="2747" y="120"/>
                  </a:lnTo>
                  <a:lnTo>
                    <a:pt x="2748" y="126"/>
                  </a:lnTo>
                  <a:lnTo>
                    <a:pt x="2750" y="122"/>
                  </a:lnTo>
                  <a:lnTo>
                    <a:pt x="2751" y="124"/>
                  </a:lnTo>
                  <a:lnTo>
                    <a:pt x="2752" y="117"/>
                  </a:lnTo>
                  <a:lnTo>
                    <a:pt x="2753" y="117"/>
                  </a:lnTo>
                  <a:lnTo>
                    <a:pt x="2754" y="113"/>
                  </a:lnTo>
                  <a:lnTo>
                    <a:pt x="2755" y="120"/>
                  </a:lnTo>
                  <a:lnTo>
                    <a:pt x="2757" y="120"/>
                  </a:lnTo>
                  <a:lnTo>
                    <a:pt x="2758" y="116"/>
                  </a:lnTo>
                  <a:lnTo>
                    <a:pt x="2759" y="114"/>
                  </a:lnTo>
                  <a:lnTo>
                    <a:pt x="2760" y="119"/>
                  </a:lnTo>
                  <a:lnTo>
                    <a:pt x="2761" y="113"/>
                  </a:lnTo>
                  <a:lnTo>
                    <a:pt x="2762" y="122"/>
                  </a:lnTo>
                  <a:lnTo>
                    <a:pt x="2763" y="122"/>
                  </a:lnTo>
                  <a:lnTo>
                    <a:pt x="2765" y="118"/>
                  </a:lnTo>
                  <a:lnTo>
                    <a:pt x="2766" y="102"/>
                  </a:lnTo>
                  <a:lnTo>
                    <a:pt x="2767" y="101"/>
                  </a:lnTo>
                  <a:lnTo>
                    <a:pt x="2768" y="114"/>
                  </a:lnTo>
                  <a:lnTo>
                    <a:pt x="2769" y="109"/>
                  </a:lnTo>
                  <a:lnTo>
                    <a:pt x="2770" y="109"/>
                  </a:lnTo>
                  <a:lnTo>
                    <a:pt x="2771" y="118"/>
                  </a:lnTo>
                  <a:lnTo>
                    <a:pt x="2773" y="114"/>
                  </a:lnTo>
                  <a:lnTo>
                    <a:pt x="2774" y="121"/>
                  </a:lnTo>
                  <a:lnTo>
                    <a:pt x="2775" y="116"/>
                  </a:lnTo>
                  <a:lnTo>
                    <a:pt x="2776" y="121"/>
                  </a:lnTo>
                  <a:lnTo>
                    <a:pt x="2777" y="122"/>
                  </a:lnTo>
                  <a:lnTo>
                    <a:pt x="2779" y="119"/>
                  </a:lnTo>
                  <a:lnTo>
                    <a:pt x="2780" y="124"/>
                  </a:lnTo>
                  <a:lnTo>
                    <a:pt x="2781" y="123"/>
                  </a:lnTo>
                  <a:lnTo>
                    <a:pt x="2782" y="118"/>
                  </a:lnTo>
                  <a:lnTo>
                    <a:pt x="2783" y="113"/>
                  </a:lnTo>
                  <a:lnTo>
                    <a:pt x="2784" y="116"/>
                  </a:lnTo>
                  <a:lnTo>
                    <a:pt x="2786" y="125"/>
                  </a:lnTo>
                  <a:lnTo>
                    <a:pt x="2787" y="124"/>
                  </a:lnTo>
                  <a:lnTo>
                    <a:pt x="2788" y="120"/>
                  </a:lnTo>
                  <a:lnTo>
                    <a:pt x="2789" y="118"/>
                  </a:lnTo>
                  <a:lnTo>
                    <a:pt x="2790" y="120"/>
                  </a:lnTo>
                  <a:lnTo>
                    <a:pt x="2791" y="121"/>
                  </a:lnTo>
                  <a:lnTo>
                    <a:pt x="2793" y="119"/>
                  </a:lnTo>
                  <a:lnTo>
                    <a:pt x="2794" y="121"/>
                  </a:lnTo>
                  <a:lnTo>
                    <a:pt x="2795" y="120"/>
                  </a:lnTo>
                  <a:lnTo>
                    <a:pt x="2796" y="120"/>
                  </a:lnTo>
                  <a:lnTo>
                    <a:pt x="2797" y="121"/>
                  </a:lnTo>
                  <a:lnTo>
                    <a:pt x="2798" y="117"/>
                  </a:lnTo>
                  <a:lnTo>
                    <a:pt x="2799" y="122"/>
                  </a:lnTo>
                  <a:lnTo>
                    <a:pt x="2801" y="114"/>
                  </a:lnTo>
                  <a:lnTo>
                    <a:pt x="2802" y="118"/>
                  </a:lnTo>
                  <a:lnTo>
                    <a:pt x="2803" y="120"/>
                  </a:lnTo>
                  <a:lnTo>
                    <a:pt x="2804" y="122"/>
                  </a:lnTo>
                  <a:lnTo>
                    <a:pt x="2805" y="122"/>
                  </a:lnTo>
                  <a:lnTo>
                    <a:pt x="2806" y="115"/>
                  </a:lnTo>
                  <a:lnTo>
                    <a:pt x="2807" y="121"/>
                  </a:lnTo>
                  <a:lnTo>
                    <a:pt x="2809" y="113"/>
                  </a:lnTo>
                  <a:lnTo>
                    <a:pt x="2810" y="120"/>
                  </a:lnTo>
                  <a:lnTo>
                    <a:pt x="2811" y="116"/>
                  </a:lnTo>
                  <a:lnTo>
                    <a:pt x="2812" y="115"/>
                  </a:lnTo>
                  <a:lnTo>
                    <a:pt x="2813" y="118"/>
                  </a:lnTo>
                  <a:lnTo>
                    <a:pt x="2814" y="120"/>
                  </a:lnTo>
                  <a:lnTo>
                    <a:pt x="2816" y="118"/>
                  </a:lnTo>
                  <a:lnTo>
                    <a:pt x="2817" y="115"/>
                  </a:lnTo>
                  <a:lnTo>
                    <a:pt x="2818" y="122"/>
                  </a:lnTo>
                  <a:lnTo>
                    <a:pt x="2819" y="117"/>
                  </a:lnTo>
                  <a:lnTo>
                    <a:pt x="2820" y="118"/>
                  </a:lnTo>
                  <a:lnTo>
                    <a:pt x="2821" y="117"/>
                  </a:lnTo>
                  <a:lnTo>
                    <a:pt x="2823" y="125"/>
                  </a:lnTo>
                  <a:lnTo>
                    <a:pt x="2824" y="122"/>
                  </a:lnTo>
                  <a:lnTo>
                    <a:pt x="2825" y="122"/>
                  </a:lnTo>
                  <a:lnTo>
                    <a:pt x="2826" y="116"/>
                  </a:lnTo>
                  <a:lnTo>
                    <a:pt x="2827" y="112"/>
                  </a:lnTo>
                  <a:lnTo>
                    <a:pt x="2828" y="119"/>
                  </a:lnTo>
                  <a:lnTo>
                    <a:pt x="2830" y="122"/>
                  </a:lnTo>
                  <a:lnTo>
                    <a:pt x="2831" y="117"/>
                  </a:lnTo>
                  <a:lnTo>
                    <a:pt x="2832" y="116"/>
                  </a:lnTo>
                  <a:lnTo>
                    <a:pt x="2833" y="119"/>
                  </a:lnTo>
                  <a:lnTo>
                    <a:pt x="2834" y="121"/>
                  </a:lnTo>
                  <a:lnTo>
                    <a:pt x="2835" y="119"/>
                  </a:lnTo>
                  <a:lnTo>
                    <a:pt x="2837" y="118"/>
                  </a:lnTo>
                  <a:lnTo>
                    <a:pt x="2838" y="117"/>
                  </a:lnTo>
                  <a:lnTo>
                    <a:pt x="2839" y="120"/>
                  </a:lnTo>
                  <a:lnTo>
                    <a:pt x="2840" y="124"/>
                  </a:lnTo>
                  <a:lnTo>
                    <a:pt x="2841" y="117"/>
                  </a:lnTo>
                  <a:lnTo>
                    <a:pt x="2842" y="117"/>
                  </a:lnTo>
                  <a:lnTo>
                    <a:pt x="2844" y="118"/>
                  </a:lnTo>
                  <a:lnTo>
                    <a:pt x="2845" y="40"/>
                  </a:lnTo>
                  <a:lnTo>
                    <a:pt x="2846" y="45"/>
                  </a:lnTo>
                  <a:lnTo>
                    <a:pt x="2847" y="12"/>
                  </a:lnTo>
                  <a:lnTo>
                    <a:pt x="2848" y="9"/>
                  </a:lnTo>
                  <a:lnTo>
                    <a:pt x="2849" y="29"/>
                  </a:lnTo>
                  <a:lnTo>
                    <a:pt x="2850" y="39"/>
                  </a:lnTo>
                  <a:lnTo>
                    <a:pt x="2852" y="52"/>
                  </a:lnTo>
                  <a:lnTo>
                    <a:pt x="2853" y="38"/>
                  </a:lnTo>
                  <a:lnTo>
                    <a:pt x="2854" y="56"/>
                  </a:lnTo>
                  <a:lnTo>
                    <a:pt x="2855" y="89"/>
                  </a:lnTo>
                  <a:lnTo>
                    <a:pt x="2856" y="95"/>
                  </a:lnTo>
                  <a:lnTo>
                    <a:pt x="2857" y="98"/>
                  </a:lnTo>
                  <a:lnTo>
                    <a:pt x="2858" y="114"/>
                  </a:lnTo>
                  <a:lnTo>
                    <a:pt x="2860" y="109"/>
                  </a:lnTo>
                  <a:lnTo>
                    <a:pt x="2861" y="114"/>
                  </a:lnTo>
                  <a:lnTo>
                    <a:pt x="2862" y="110"/>
                  </a:lnTo>
                  <a:lnTo>
                    <a:pt x="2863" y="108"/>
                  </a:lnTo>
                  <a:lnTo>
                    <a:pt x="2864" y="121"/>
                  </a:lnTo>
                  <a:lnTo>
                    <a:pt x="2866" y="114"/>
                  </a:lnTo>
                  <a:lnTo>
                    <a:pt x="2867" y="115"/>
                  </a:lnTo>
                  <a:lnTo>
                    <a:pt x="2868" y="124"/>
                  </a:lnTo>
                  <a:lnTo>
                    <a:pt x="2869" y="119"/>
                  </a:lnTo>
                  <a:lnTo>
                    <a:pt x="2870" y="125"/>
                  </a:lnTo>
                  <a:lnTo>
                    <a:pt x="2871" y="121"/>
                  </a:lnTo>
                  <a:lnTo>
                    <a:pt x="2873" y="124"/>
                  </a:lnTo>
                  <a:lnTo>
                    <a:pt x="2874" y="127"/>
                  </a:lnTo>
                  <a:lnTo>
                    <a:pt x="2875" y="110"/>
                  </a:lnTo>
                  <a:lnTo>
                    <a:pt x="2876" y="122"/>
                  </a:lnTo>
                  <a:lnTo>
                    <a:pt x="2877" y="118"/>
                  </a:lnTo>
                  <a:lnTo>
                    <a:pt x="2878" y="121"/>
                  </a:lnTo>
                  <a:lnTo>
                    <a:pt x="2880" y="119"/>
                  </a:lnTo>
                  <a:lnTo>
                    <a:pt x="2881" y="118"/>
                  </a:lnTo>
                  <a:lnTo>
                    <a:pt x="2882" y="111"/>
                  </a:lnTo>
                  <a:lnTo>
                    <a:pt x="2883" y="116"/>
                  </a:lnTo>
                  <a:lnTo>
                    <a:pt x="2884" y="126"/>
                  </a:lnTo>
                  <a:lnTo>
                    <a:pt x="2885" y="118"/>
                  </a:lnTo>
                  <a:lnTo>
                    <a:pt x="2886" y="122"/>
                  </a:lnTo>
                  <a:lnTo>
                    <a:pt x="2888" y="117"/>
                  </a:lnTo>
                  <a:lnTo>
                    <a:pt x="2889" y="127"/>
                  </a:lnTo>
                  <a:lnTo>
                    <a:pt x="2890" y="120"/>
                  </a:lnTo>
                  <a:lnTo>
                    <a:pt x="2891" y="113"/>
                  </a:lnTo>
                  <a:lnTo>
                    <a:pt x="2892" y="118"/>
                  </a:lnTo>
                  <a:lnTo>
                    <a:pt x="2893" y="118"/>
                  </a:lnTo>
                  <a:lnTo>
                    <a:pt x="2894" y="120"/>
                  </a:lnTo>
                  <a:lnTo>
                    <a:pt x="2896" y="118"/>
                  </a:lnTo>
                  <a:lnTo>
                    <a:pt x="2897" y="113"/>
                  </a:lnTo>
                  <a:lnTo>
                    <a:pt x="2898" y="118"/>
                  </a:lnTo>
                  <a:lnTo>
                    <a:pt x="2899" y="118"/>
                  </a:lnTo>
                  <a:lnTo>
                    <a:pt x="2900" y="119"/>
                  </a:lnTo>
                  <a:lnTo>
                    <a:pt x="2901" y="125"/>
                  </a:lnTo>
                  <a:lnTo>
                    <a:pt x="2903" y="120"/>
                  </a:lnTo>
                  <a:lnTo>
                    <a:pt x="2904" y="120"/>
                  </a:lnTo>
                  <a:lnTo>
                    <a:pt x="2905" y="124"/>
                  </a:lnTo>
                  <a:lnTo>
                    <a:pt x="2906" y="114"/>
                  </a:lnTo>
                  <a:lnTo>
                    <a:pt x="2907" y="121"/>
                  </a:lnTo>
                  <a:lnTo>
                    <a:pt x="2908" y="123"/>
                  </a:lnTo>
                  <a:lnTo>
                    <a:pt x="2910" y="117"/>
                  </a:lnTo>
                  <a:lnTo>
                    <a:pt x="2911" y="112"/>
                  </a:lnTo>
                  <a:lnTo>
                    <a:pt x="2912" y="123"/>
                  </a:lnTo>
                  <a:lnTo>
                    <a:pt x="2913" y="124"/>
                  </a:lnTo>
                  <a:lnTo>
                    <a:pt x="2914" y="119"/>
                  </a:lnTo>
                  <a:lnTo>
                    <a:pt x="2915" y="120"/>
                  </a:lnTo>
                  <a:lnTo>
                    <a:pt x="2917" y="118"/>
                  </a:lnTo>
                  <a:lnTo>
                    <a:pt x="2918" y="118"/>
                  </a:lnTo>
                  <a:lnTo>
                    <a:pt x="2919" y="116"/>
                  </a:lnTo>
                  <a:lnTo>
                    <a:pt x="2920" y="119"/>
                  </a:lnTo>
                  <a:lnTo>
                    <a:pt x="2921" y="122"/>
                  </a:lnTo>
                  <a:lnTo>
                    <a:pt x="2922" y="123"/>
                  </a:lnTo>
                  <a:lnTo>
                    <a:pt x="2924" y="122"/>
                  </a:lnTo>
                  <a:lnTo>
                    <a:pt x="2925" y="124"/>
                  </a:lnTo>
                  <a:lnTo>
                    <a:pt x="2926" y="117"/>
                  </a:lnTo>
                  <a:lnTo>
                    <a:pt x="2927" y="122"/>
                  </a:lnTo>
                  <a:lnTo>
                    <a:pt x="2928" y="123"/>
                  </a:lnTo>
                  <a:lnTo>
                    <a:pt x="2929" y="120"/>
                  </a:lnTo>
                  <a:lnTo>
                    <a:pt x="2930" y="124"/>
                  </a:lnTo>
                  <a:lnTo>
                    <a:pt x="2932" y="118"/>
                  </a:lnTo>
                  <a:lnTo>
                    <a:pt x="2933" y="125"/>
                  </a:lnTo>
                  <a:lnTo>
                    <a:pt x="2934" y="112"/>
                  </a:lnTo>
                  <a:lnTo>
                    <a:pt x="2935" y="114"/>
                  </a:lnTo>
                  <a:lnTo>
                    <a:pt x="2936" y="128"/>
                  </a:lnTo>
                  <a:lnTo>
                    <a:pt x="2937" y="123"/>
                  </a:lnTo>
                  <a:lnTo>
                    <a:pt x="2938" y="121"/>
                  </a:lnTo>
                  <a:lnTo>
                    <a:pt x="2940" y="119"/>
                  </a:lnTo>
                  <a:lnTo>
                    <a:pt x="2941" y="122"/>
                  </a:lnTo>
                  <a:lnTo>
                    <a:pt x="2942" y="119"/>
                  </a:lnTo>
                  <a:lnTo>
                    <a:pt x="2943" y="120"/>
                  </a:lnTo>
                  <a:lnTo>
                    <a:pt x="2944" y="109"/>
                  </a:lnTo>
                  <a:lnTo>
                    <a:pt x="2945" y="114"/>
                  </a:lnTo>
                  <a:lnTo>
                    <a:pt x="2947" y="119"/>
                  </a:lnTo>
                  <a:lnTo>
                    <a:pt x="2948" y="113"/>
                  </a:lnTo>
                  <a:lnTo>
                    <a:pt x="2949" y="120"/>
                  </a:lnTo>
                  <a:lnTo>
                    <a:pt x="2950" y="121"/>
                  </a:lnTo>
                  <a:lnTo>
                    <a:pt x="2951" y="119"/>
                  </a:lnTo>
                  <a:lnTo>
                    <a:pt x="2952" y="122"/>
                  </a:lnTo>
                  <a:lnTo>
                    <a:pt x="2954" y="119"/>
                  </a:lnTo>
                  <a:lnTo>
                    <a:pt x="2955" y="119"/>
                  </a:lnTo>
                  <a:lnTo>
                    <a:pt x="2956" y="123"/>
                  </a:lnTo>
                  <a:lnTo>
                    <a:pt x="2957" y="114"/>
                  </a:lnTo>
                  <a:lnTo>
                    <a:pt x="2958" y="118"/>
                  </a:lnTo>
                  <a:lnTo>
                    <a:pt x="2960" y="115"/>
                  </a:lnTo>
                  <a:lnTo>
                    <a:pt x="2961" y="120"/>
                  </a:lnTo>
                  <a:lnTo>
                    <a:pt x="2962" y="122"/>
                  </a:lnTo>
                  <a:lnTo>
                    <a:pt x="2963" y="125"/>
                  </a:lnTo>
                  <a:lnTo>
                    <a:pt x="2964" y="112"/>
                  </a:lnTo>
                  <a:lnTo>
                    <a:pt x="2965" y="116"/>
                  </a:lnTo>
                  <a:lnTo>
                    <a:pt x="2967" y="123"/>
                  </a:lnTo>
                  <a:lnTo>
                    <a:pt x="2968" y="120"/>
                  </a:lnTo>
                  <a:lnTo>
                    <a:pt x="2969" y="115"/>
                  </a:lnTo>
                  <a:lnTo>
                    <a:pt x="2970" y="121"/>
                  </a:lnTo>
                  <a:lnTo>
                    <a:pt x="2971" y="117"/>
                  </a:lnTo>
                  <a:lnTo>
                    <a:pt x="2972" y="121"/>
                  </a:lnTo>
                  <a:lnTo>
                    <a:pt x="2973" y="120"/>
                  </a:lnTo>
                  <a:lnTo>
                    <a:pt x="2975" y="124"/>
                  </a:lnTo>
                  <a:lnTo>
                    <a:pt x="2976" y="121"/>
                  </a:lnTo>
                  <a:lnTo>
                    <a:pt x="2977" y="122"/>
                  </a:lnTo>
                  <a:lnTo>
                    <a:pt x="2978" y="123"/>
                  </a:lnTo>
                  <a:lnTo>
                    <a:pt x="2979" y="118"/>
                  </a:lnTo>
                  <a:lnTo>
                    <a:pt x="2980" y="118"/>
                  </a:lnTo>
                  <a:lnTo>
                    <a:pt x="2981" y="121"/>
                  </a:lnTo>
                  <a:lnTo>
                    <a:pt x="2983" y="114"/>
                  </a:lnTo>
                  <a:lnTo>
                    <a:pt x="2984" y="121"/>
                  </a:lnTo>
                  <a:lnTo>
                    <a:pt x="2985" y="111"/>
                  </a:lnTo>
                  <a:lnTo>
                    <a:pt x="2986" y="120"/>
                  </a:lnTo>
                  <a:lnTo>
                    <a:pt x="2987" y="114"/>
                  </a:lnTo>
                  <a:lnTo>
                    <a:pt x="2988" y="123"/>
                  </a:lnTo>
                  <a:lnTo>
                    <a:pt x="2990" y="114"/>
                  </a:lnTo>
                  <a:lnTo>
                    <a:pt x="2991" y="119"/>
                  </a:lnTo>
                  <a:lnTo>
                    <a:pt x="2992" y="122"/>
                  </a:lnTo>
                  <a:lnTo>
                    <a:pt x="2993" y="120"/>
                  </a:lnTo>
                  <a:lnTo>
                    <a:pt x="2994" y="113"/>
                  </a:lnTo>
                  <a:lnTo>
                    <a:pt x="2995" y="113"/>
                  </a:lnTo>
                  <a:lnTo>
                    <a:pt x="2997" y="119"/>
                  </a:lnTo>
                  <a:lnTo>
                    <a:pt x="2998" y="123"/>
                  </a:lnTo>
                  <a:lnTo>
                    <a:pt x="2999" y="118"/>
                  </a:lnTo>
                  <a:lnTo>
                    <a:pt x="3000" y="124"/>
                  </a:lnTo>
                  <a:lnTo>
                    <a:pt x="3001" y="120"/>
                  </a:lnTo>
                  <a:lnTo>
                    <a:pt x="3002" y="114"/>
                  </a:lnTo>
                  <a:lnTo>
                    <a:pt x="3004" y="121"/>
                  </a:lnTo>
                  <a:lnTo>
                    <a:pt x="3005" y="120"/>
                  </a:lnTo>
                  <a:lnTo>
                    <a:pt x="3006" y="117"/>
                  </a:lnTo>
                  <a:lnTo>
                    <a:pt x="3007" y="115"/>
                  </a:lnTo>
                  <a:lnTo>
                    <a:pt x="3008" y="118"/>
                  </a:lnTo>
                  <a:lnTo>
                    <a:pt x="3009" y="119"/>
                  </a:lnTo>
                  <a:lnTo>
                    <a:pt x="3011" y="122"/>
                  </a:lnTo>
                  <a:lnTo>
                    <a:pt x="3012" y="117"/>
                  </a:lnTo>
                  <a:lnTo>
                    <a:pt x="3013" y="118"/>
                  </a:lnTo>
                  <a:lnTo>
                    <a:pt x="3014" y="124"/>
                  </a:lnTo>
                  <a:lnTo>
                    <a:pt x="3015" y="121"/>
                  </a:lnTo>
                  <a:lnTo>
                    <a:pt x="3016" y="114"/>
                  </a:lnTo>
                  <a:lnTo>
                    <a:pt x="3017" y="128"/>
                  </a:lnTo>
                  <a:lnTo>
                    <a:pt x="3019" y="118"/>
                  </a:lnTo>
                  <a:lnTo>
                    <a:pt x="3020" y="120"/>
                  </a:lnTo>
                  <a:lnTo>
                    <a:pt x="3021" y="122"/>
                  </a:lnTo>
                  <a:lnTo>
                    <a:pt x="3022" y="122"/>
                  </a:lnTo>
                  <a:lnTo>
                    <a:pt x="3023" y="122"/>
                  </a:lnTo>
                  <a:lnTo>
                    <a:pt x="3024" y="120"/>
                  </a:lnTo>
                  <a:lnTo>
                    <a:pt x="3025" y="120"/>
                  </a:lnTo>
                  <a:lnTo>
                    <a:pt x="3027" y="125"/>
                  </a:lnTo>
                  <a:lnTo>
                    <a:pt x="3028" y="115"/>
                  </a:lnTo>
                  <a:lnTo>
                    <a:pt x="3029" y="126"/>
                  </a:lnTo>
                  <a:lnTo>
                    <a:pt x="3030" y="124"/>
                  </a:lnTo>
                  <a:lnTo>
                    <a:pt x="3031" y="118"/>
                  </a:lnTo>
                  <a:lnTo>
                    <a:pt x="3032" y="116"/>
                  </a:lnTo>
                  <a:lnTo>
                    <a:pt x="3034" y="121"/>
                  </a:lnTo>
                  <a:lnTo>
                    <a:pt x="3035" y="118"/>
                  </a:lnTo>
                  <a:lnTo>
                    <a:pt x="3036" y="116"/>
                  </a:lnTo>
                  <a:lnTo>
                    <a:pt x="3037" y="124"/>
                  </a:lnTo>
                  <a:lnTo>
                    <a:pt x="3038" y="115"/>
                  </a:lnTo>
                  <a:lnTo>
                    <a:pt x="3039" y="118"/>
                  </a:lnTo>
                  <a:lnTo>
                    <a:pt x="3041" y="119"/>
                  </a:lnTo>
                  <a:lnTo>
                    <a:pt x="3042" y="118"/>
                  </a:lnTo>
                  <a:lnTo>
                    <a:pt x="3043" y="120"/>
                  </a:lnTo>
                  <a:lnTo>
                    <a:pt x="3044" y="117"/>
                  </a:lnTo>
                  <a:lnTo>
                    <a:pt x="3045" y="116"/>
                  </a:lnTo>
                  <a:lnTo>
                    <a:pt x="3047" y="116"/>
                  </a:lnTo>
                  <a:lnTo>
                    <a:pt x="3048" y="117"/>
                  </a:lnTo>
                  <a:lnTo>
                    <a:pt x="3049" y="122"/>
                  </a:lnTo>
                  <a:lnTo>
                    <a:pt x="3050" y="120"/>
                  </a:lnTo>
                  <a:lnTo>
                    <a:pt x="3051" y="120"/>
                  </a:lnTo>
                  <a:lnTo>
                    <a:pt x="3052" y="123"/>
                  </a:lnTo>
                  <a:lnTo>
                    <a:pt x="3053" y="119"/>
                  </a:lnTo>
                  <a:lnTo>
                    <a:pt x="3055" y="120"/>
                  </a:lnTo>
                  <a:lnTo>
                    <a:pt x="3056" y="118"/>
                  </a:lnTo>
                  <a:lnTo>
                    <a:pt x="3057" y="122"/>
                  </a:lnTo>
                  <a:lnTo>
                    <a:pt x="3058" y="116"/>
                  </a:lnTo>
                  <a:lnTo>
                    <a:pt x="3059" y="112"/>
                  </a:lnTo>
                  <a:lnTo>
                    <a:pt x="3060" y="122"/>
                  </a:lnTo>
                  <a:lnTo>
                    <a:pt x="3061" y="114"/>
                  </a:lnTo>
                  <a:lnTo>
                    <a:pt x="3063" y="124"/>
                  </a:lnTo>
                  <a:lnTo>
                    <a:pt x="3064" y="117"/>
                  </a:lnTo>
                  <a:lnTo>
                    <a:pt x="3065" y="120"/>
                  </a:lnTo>
                  <a:lnTo>
                    <a:pt x="3066" y="128"/>
                  </a:lnTo>
                  <a:lnTo>
                    <a:pt x="3067" y="118"/>
                  </a:lnTo>
                  <a:lnTo>
                    <a:pt x="3068" y="118"/>
                  </a:lnTo>
                  <a:lnTo>
                    <a:pt x="3070" y="120"/>
                  </a:lnTo>
                  <a:lnTo>
                    <a:pt x="3071" y="123"/>
                  </a:lnTo>
                  <a:lnTo>
                    <a:pt x="3072" y="122"/>
                  </a:lnTo>
                  <a:lnTo>
                    <a:pt x="3073" y="119"/>
                  </a:lnTo>
                  <a:lnTo>
                    <a:pt x="3074" y="118"/>
                  </a:lnTo>
                  <a:lnTo>
                    <a:pt x="3075" y="118"/>
                  </a:lnTo>
                  <a:lnTo>
                    <a:pt x="3077" y="113"/>
                  </a:lnTo>
                  <a:lnTo>
                    <a:pt x="3078" y="120"/>
                  </a:lnTo>
                  <a:lnTo>
                    <a:pt x="3079" y="122"/>
                  </a:lnTo>
                  <a:lnTo>
                    <a:pt x="3080" y="104"/>
                  </a:lnTo>
                  <a:lnTo>
                    <a:pt x="3081" y="120"/>
                  </a:lnTo>
                  <a:lnTo>
                    <a:pt x="3082" y="115"/>
                  </a:lnTo>
                  <a:lnTo>
                    <a:pt x="3084" y="120"/>
                  </a:lnTo>
                  <a:lnTo>
                    <a:pt x="3085" y="123"/>
                  </a:lnTo>
                  <a:lnTo>
                    <a:pt x="3086" y="123"/>
                  </a:lnTo>
                  <a:lnTo>
                    <a:pt x="3087" y="121"/>
                  </a:lnTo>
                  <a:lnTo>
                    <a:pt x="3088" y="108"/>
                  </a:lnTo>
                  <a:lnTo>
                    <a:pt x="3089" y="111"/>
                  </a:lnTo>
                  <a:lnTo>
                    <a:pt x="3091" y="105"/>
                  </a:lnTo>
                  <a:lnTo>
                    <a:pt x="3092" y="119"/>
                  </a:lnTo>
                  <a:lnTo>
                    <a:pt x="3093" y="116"/>
                  </a:lnTo>
                  <a:lnTo>
                    <a:pt x="3094" y="117"/>
                  </a:lnTo>
                  <a:lnTo>
                    <a:pt x="3095" y="112"/>
                  </a:lnTo>
                  <a:lnTo>
                    <a:pt x="3096" y="111"/>
                  </a:lnTo>
                  <a:lnTo>
                    <a:pt x="3098" y="116"/>
                  </a:lnTo>
                  <a:lnTo>
                    <a:pt x="3099" y="119"/>
                  </a:lnTo>
                  <a:lnTo>
                    <a:pt x="3100" y="111"/>
                  </a:lnTo>
                  <a:lnTo>
                    <a:pt x="3101" y="113"/>
                  </a:lnTo>
                  <a:lnTo>
                    <a:pt x="3102" y="114"/>
                  </a:lnTo>
                  <a:lnTo>
                    <a:pt x="3103" y="120"/>
                  </a:lnTo>
                  <a:lnTo>
                    <a:pt x="3104" y="114"/>
                  </a:lnTo>
                  <a:lnTo>
                    <a:pt x="3106" y="117"/>
                  </a:lnTo>
                  <a:lnTo>
                    <a:pt x="3107" y="121"/>
                  </a:lnTo>
                  <a:lnTo>
                    <a:pt x="3108" y="53"/>
                  </a:lnTo>
                  <a:lnTo>
                    <a:pt x="3109" y="83"/>
                  </a:lnTo>
                  <a:lnTo>
                    <a:pt x="3110" y="90"/>
                  </a:lnTo>
                  <a:lnTo>
                    <a:pt x="3111" y="83"/>
                  </a:lnTo>
                  <a:lnTo>
                    <a:pt x="3112" y="100"/>
                  </a:lnTo>
                  <a:lnTo>
                    <a:pt x="3114" y="97"/>
                  </a:lnTo>
                  <a:lnTo>
                    <a:pt x="3115" y="108"/>
                  </a:lnTo>
                  <a:lnTo>
                    <a:pt x="3116" y="113"/>
                  </a:lnTo>
                  <a:lnTo>
                    <a:pt x="3117" y="117"/>
                  </a:lnTo>
                  <a:lnTo>
                    <a:pt x="3118" y="121"/>
                  </a:lnTo>
                  <a:lnTo>
                    <a:pt x="3119" y="119"/>
                  </a:lnTo>
                  <a:lnTo>
                    <a:pt x="3121" y="116"/>
                  </a:lnTo>
                  <a:lnTo>
                    <a:pt x="3122" y="115"/>
                  </a:lnTo>
                  <a:lnTo>
                    <a:pt x="3123" y="116"/>
                  </a:lnTo>
                  <a:lnTo>
                    <a:pt x="3124" y="119"/>
                  </a:lnTo>
                  <a:lnTo>
                    <a:pt x="3125" y="118"/>
                  </a:lnTo>
                  <a:lnTo>
                    <a:pt x="3126" y="123"/>
                  </a:lnTo>
                  <a:lnTo>
                    <a:pt x="3128" y="125"/>
                  </a:lnTo>
                  <a:lnTo>
                    <a:pt x="3129" y="123"/>
                  </a:lnTo>
                  <a:lnTo>
                    <a:pt x="3130" y="115"/>
                  </a:lnTo>
                  <a:lnTo>
                    <a:pt x="3131" y="117"/>
                  </a:lnTo>
                  <a:lnTo>
                    <a:pt x="3132" y="120"/>
                  </a:lnTo>
                  <a:lnTo>
                    <a:pt x="3133" y="127"/>
                  </a:lnTo>
                  <a:lnTo>
                    <a:pt x="3135" y="124"/>
                  </a:lnTo>
                  <a:lnTo>
                    <a:pt x="3136" y="113"/>
                  </a:lnTo>
                  <a:lnTo>
                    <a:pt x="3137" y="116"/>
                  </a:lnTo>
                  <a:lnTo>
                    <a:pt x="3138" y="118"/>
                  </a:lnTo>
                  <a:lnTo>
                    <a:pt x="3139" y="118"/>
                  </a:lnTo>
                  <a:lnTo>
                    <a:pt x="3140" y="121"/>
                  </a:lnTo>
                  <a:lnTo>
                    <a:pt x="3142" y="124"/>
                  </a:lnTo>
                  <a:lnTo>
                    <a:pt x="3143" y="112"/>
                  </a:lnTo>
                  <a:lnTo>
                    <a:pt x="3144" y="113"/>
                  </a:lnTo>
                  <a:lnTo>
                    <a:pt x="3145" y="113"/>
                  </a:lnTo>
                  <a:lnTo>
                    <a:pt x="3146" y="109"/>
                  </a:lnTo>
                  <a:lnTo>
                    <a:pt x="3147" y="118"/>
                  </a:lnTo>
                  <a:lnTo>
                    <a:pt x="3148" y="116"/>
                  </a:lnTo>
                  <a:lnTo>
                    <a:pt x="3150" y="120"/>
                  </a:lnTo>
                  <a:lnTo>
                    <a:pt x="3151" y="122"/>
                  </a:lnTo>
                  <a:lnTo>
                    <a:pt x="3152" y="119"/>
                  </a:lnTo>
                  <a:lnTo>
                    <a:pt x="3153" y="120"/>
                  </a:lnTo>
                  <a:lnTo>
                    <a:pt x="3154" y="116"/>
                  </a:lnTo>
                  <a:lnTo>
                    <a:pt x="3155" y="124"/>
                  </a:lnTo>
                  <a:lnTo>
                    <a:pt x="3157" y="121"/>
                  </a:lnTo>
                  <a:lnTo>
                    <a:pt x="3158" y="125"/>
                  </a:lnTo>
                  <a:lnTo>
                    <a:pt x="3159" y="116"/>
                  </a:lnTo>
                  <a:lnTo>
                    <a:pt x="3160" y="116"/>
                  </a:lnTo>
                  <a:lnTo>
                    <a:pt x="3161" y="124"/>
                  </a:lnTo>
                  <a:lnTo>
                    <a:pt x="3162" y="117"/>
                  </a:lnTo>
                  <a:lnTo>
                    <a:pt x="3164" y="120"/>
                  </a:lnTo>
                  <a:lnTo>
                    <a:pt x="3165" y="118"/>
                  </a:lnTo>
                  <a:lnTo>
                    <a:pt x="3166" y="115"/>
                  </a:lnTo>
                  <a:lnTo>
                    <a:pt x="3167" y="125"/>
                  </a:lnTo>
                  <a:lnTo>
                    <a:pt x="3168" y="120"/>
                  </a:lnTo>
                  <a:lnTo>
                    <a:pt x="3169" y="124"/>
                  </a:lnTo>
                  <a:lnTo>
                    <a:pt x="3171" y="114"/>
                  </a:lnTo>
                  <a:lnTo>
                    <a:pt x="3172" y="125"/>
                  </a:lnTo>
                  <a:lnTo>
                    <a:pt x="3173" y="118"/>
                  </a:lnTo>
                  <a:lnTo>
                    <a:pt x="3174" y="119"/>
                  </a:lnTo>
                  <a:lnTo>
                    <a:pt x="3175" y="115"/>
                  </a:lnTo>
                  <a:lnTo>
                    <a:pt x="3176" y="121"/>
                  </a:lnTo>
                  <a:lnTo>
                    <a:pt x="3178" y="118"/>
                  </a:lnTo>
                  <a:lnTo>
                    <a:pt x="3179" y="124"/>
                  </a:lnTo>
                  <a:lnTo>
                    <a:pt x="3180" y="122"/>
                  </a:lnTo>
                  <a:lnTo>
                    <a:pt x="3181" y="120"/>
                  </a:lnTo>
                  <a:lnTo>
                    <a:pt x="3182" y="118"/>
                  </a:lnTo>
                  <a:lnTo>
                    <a:pt x="3183" y="124"/>
                  </a:lnTo>
                  <a:lnTo>
                    <a:pt x="3184" y="117"/>
                  </a:lnTo>
                  <a:lnTo>
                    <a:pt x="3186" y="109"/>
                  </a:lnTo>
                  <a:lnTo>
                    <a:pt x="3187" y="117"/>
                  </a:lnTo>
                  <a:lnTo>
                    <a:pt x="3188" y="122"/>
                  </a:lnTo>
                  <a:lnTo>
                    <a:pt x="3189" y="122"/>
                  </a:lnTo>
                  <a:lnTo>
                    <a:pt x="3190" y="119"/>
                  </a:lnTo>
                  <a:lnTo>
                    <a:pt x="3191" y="115"/>
                  </a:lnTo>
                  <a:lnTo>
                    <a:pt x="3193" y="118"/>
                  </a:lnTo>
                  <a:lnTo>
                    <a:pt x="3194" y="129"/>
                  </a:lnTo>
                  <a:lnTo>
                    <a:pt x="3195" y="123"/>
                  </a:lnTo>
                  <a:lnTo>
                    <a:pt x="3196" y="116"/>
                  </a:lnTo>
                  <a:lnTo>
                    <a:pt x="3197" y="116"/>
                  </a:lnTo>
                  <a:lnTo>
                    <a:pt x="3198" y="114"/>
                  </a:lnTo>
                  <a:lnTo>
                    <a:pt x="3199" y="118"/>
                  </a:lnTo>
                  <a:lnTo>
                    <a:pt x="3201" y="117"/>
                  </a:lnTo>
                  <a:lnTo>
                    <a:pt x="3202" y="120"/>
                  </a:lnTo>
                  <a:lnTo>
                    <a:pt x="3203" y="115"/>
                  </a:lnTo>
                  <a:lnTo>
                    <a:pt x="3204" y="113"/>
                  </a:lnTo>
                  <a:lnTo>
                    <a:pt x="3205" y="122"/>
                  </a:lnTo>
                  <a:lnTo>
                    <a:pt x="3206" y="115"/>
                  </a:lnTo>
                  <a:lnTo>
                    <a:pt x="3208" y="124"/>
                  </a:lnTo>
                  <a:lnTo>
                    <a:pt x="3209" y="122"/>
                  </a:lnTo>
                  <a:lnTo>
                    <a:pt x="3210" y="119"/>
                  </a:lnTo>
                  <a:lnTo>
                    <a:pt x="3211" y="116"/>
                  </a:lnTo>
                  <a:lnTo>
                    <a:pt x="3212" y="111"/>
                  </a:lnTo>
                  <a:lnTo>
                    <a:pt x="3213" y="112"/>
                  </a:lnTo>
                  <a:lnTo>
                    <a:pt x="3215" y="119"/>
                  </a:lnTo>
                  <a:lnTo>
                    <a:pt x="3216" y="115"/>
                  </a:lnTo>
                  <a:lnTo>
                    <a:pt x="3217" y="114"/>
                  </a:lnTo>
                  <a:lnTo>
                    <a:pt x="3218" y="122"/>
                  </a:lnTo>
                  <a:lnTo>
                    <a:pt x="3219" y="120"/>
                  </a:lnTo>
                  <a:lnTo>
                    <a:pt x="3220" y="122"/>
                  </a:lnTo>
                  <a:lnTo>
                    <a:pt x="3222" y="123"/>
                  </a:lnTo>
                  <a:lnTo>
                    <a:pt x="3223" y="122"/>
                  </a:lnTo>
                  <a:lnTo>
                    <a:pt x="3224" y="121"/>
                  </a:lnTo>
                  <a:lnTo>
                    <a:pt x="3225" y="116"/>
                  </a:lnTo>
                  <a:lnTo>
                    <a:pt x="3226" y="122"/>
                  </a:lnTo>
                  <a:lnTo>
                    <a:pt x="3227" y="112"/>
                  </a:lnTo>
                  <a:lnTo>
                    <a:pt x="3229" y="123"/>
                  </a:lnTo>
                  <a:lnTo>
                    <a:pt x="3230" y="113"/>
                  </a:lnTo>
                  <a:lnTo>
                    <a:pt x="3231" y="122"/>
                  </a:lnTo>
                  <a:lnTo>
                    <a:pt x="3232" y="116"/>
                  </a:lnTo>
                  <a:lnTo>
                    <a:pt x="3233" y="112"/>
                  </a:lnTo>
                  <a:lnTo>
                    <a:pt x="3234" y="123"/>
                  </a:lnTo>
                  <a:lnTo>
                    <a:pt x="3235" y="124"/>
                  </a:lnTo>
                  <a:lnTo>
                    <a:pt x="3237" y="116"/>
                  </a:lnTo>
                  <a:lnTo>
                    <a:pt x="3238" y="120"/>
                  </a:lnTo>
                  <a:lnTo>
                    <a:pt x="3239" y="124"/>
                  </a:lnTo>
                  <a:lnTo>
                    <a:pt x="3240" y="121"/>
                  </a:lnTo>
                  <a:lnTo>
                    <a:pt x="3241" y="117"/>
                  </a:lnTo>
                  <a:lnTo>
                    <a:pt x="3242" y="119"/>
                  </a:lnTo>
                  <a:lnTo>
                    <a:pt x="3243" y="121"/>
                  </a:lnTo>
                  <a:lnTo>
                    <a:pt x="3245" y="114"/>
                  </a:lnTo>
                  <a:lnTo>
                    <a:pt x="3246" y="111"/>
                  </a:lnTo>
                  <a:lnTo>
                    <a:pt x="3247" y="127"/>
                  </a:lnTo>
                  <a:lnTo>
                    <a:pt x="3248" y="119"/>
                  </a:lnTo>
                  <a:lnTo>
                    <a:pt x="3249" y="128"/>
                  </a:lnTo>
                  <a:lnTo>
                    <a:pt x="3251" y="122"/>
                  </a:lnTo>
                  <a:lnTo>
                    <a:pt x="3252" y="117"/>
                  </a:lnTo>
                  <a:lnTo>
                    <a:pt x="3253" y="125"/>
                  </a:lnTo>
                  <a:lnTo>
                    <a:pt x="3254" y="121"/>
                  </a:lnTo>
                  <a:lnTo>
                    <a:pt x="3255" y="118"/>
                  </a:lnTo>
                  <a:lnTo>
                    <a:pt x="3256" y="112"/>
                  </a:lnTo>
                  <a:lnTo>
                    <a:pt x="3258" y="123"/>
                  </a:lnTo>
                  <a:lnTo>
                    <a:pt x="3259" y="117"/>
                  </a:lnTo>
                  <a:lnTo>
                    <a:pt x="3260" y="116"/>
                  </a:lnTo>
                  <a:lnTo>
                    <a:pt x="3261" y="123"/>
                  </a:lnTo>
                  <a:lnTo>
                    <a:pt x="3262" y="124"/>
                  </a:lnTo>
                  <a:lnTo>
                    <a:pt x="3263" y="113"/>
                  </a:lnTo>
                  <a:lnTo>
                    <a:pt x="3265" y="121"/>
                  </a:lnTo>
                  <a:lnTo>
                    <a:pt x="3266" y="121"/>
                  </a:lnTo>
                  <a:lnTo>
                    <a:pt x="3267" y="113"/>
                  </a:lnTo>
                  <a:lnTo>
                    <a:pt x="3268" y="117"/>
                  </a:lnTo>
                  <a:lnTo>
                    <a:pt x="3269" y="126"/>
                  </a:lnTo>
                  <a:lnTo>
                    <a:pt x="3270" y="117"/>
                  </a:lnTo>
                  <a:lnTo>
                    <a:pt x="3271" y="117"/>
                  </a:lnTo>
                  <a:lnTo>
                    <a:pt x="3273" y="90"/>
                  </a:lnTo>
                  <a:lnTo>
                    <a:pt x="3274" y="71"/>
                  </a:lnTo>
                  <a:lnTo>
                    <a:pt x="3275" y="93"/>
                  </a:lnTo>
                  <a:lnTo>
                    <a:pt x="3276" y="96"/>
                  </a:lnTo>
                  <a:lnTo>
                    <a:pt x="3277" y="105"/>
                  </a:lnTo>
                  <a:lnTo>
                    <a:pt x="3278" y="110"/>
                  </a:lnTo>
                  <a:lnTo>
                    <a:pt x="3279" y="109"/>
                  </a:lnTo>
                  <a:lnTo>
                    <a:pt x="3281" y="118"/>
                  </a:lnTo>
                  <a:lnTo>
                    <a:pt x="3282" y="117"/>
                  </a:lnTo>
                  <a:lnTo>
                    <a:pt x="3283" y="115"/>
                  </a:lnTo>
                  <a:lnTo>
                    <a:pt x="3284" y="114"/>
                  </a:lnTo>
                  <a:lnTo>
                    <a:pt x="3285" y="124"/>
                  </a:lnTo>
                  <a:lnTo>
                    <a:pt x="3286" y="123"/>
                  </a:lnTo>
                  <a:lnTo>
                    <a:pt x="3288" y="118"/>
                  </a:lnTo>
                  <a:lnTo>
                    <a:pt x="3289" y="124"/>
                  </a:lnTo>
                  <a:lnTo>
                    <a:pt x="3290" y="125"/>
                  </a:lnTo>
                  <a:lnTo>
                    <a:pt x="3291" y="119"/>
                  </a:lnTo>
                  <a:lnTo>
                    <a:pt x="3292" y="123"/>
                  </a:lnTo>
                  <a:lnTo>
                    <a:pt x="3293" y="117"/>
                  </a:lnTo>
                  <a:lnTo>
                    <a:pt x="3295" y="118"/>
                  </a:lnTo>
                  <a:lnTo>
                    <a:pt x="3296" y="121"/>
                  </a:lnTo>
                  <a:lnTo>
                    <a:pt x="3297" y="116"/>
                  </a:lnTo>
                  <a:lnTo>
                    <a:pt x="3298" y="120"/>
                  </a:lnTo>
                  <a:lnTo>
                    <a:pt x="3299" y="110"/>
                  </a:lnTo>
                  <a:lnTo>
                    <a:pt x="3300" y="114"/>
                  </a:lnTo>
                  <a:lnTo>
                    <a:pt x="3302" y="120"/>
                  </a:lnTo>
                  <a:lnTo>
                    <a:pt x="3303" y="116"/>
                  </a:lnTo>
                  <a:lnTo>
                    <a:pt x="3304" y="129"/>
                  </a:lnTo>
                  <a:lnTo>
                    <a:pt x="3305" y="119"/>
                  </a:lnTo>
                  <a:lnTo>
                    <a:pt x="3306" y="120"/>
                  </a:lnTo>
                  <a:lnTo>
                    <a:pt x="3307" y="124"/>
                  </a:lnTo>
                  <a:lnTo>
                    <a:pt x="3309" y="120"/>
                  </a:lnTo>
                  <a:lnTo>
                    <a:pt x="3310" y="122"/>
                  </a:lnTo>
                  <a:lnTo>
                    <a:pt x="3311" y="116"/>
                  </a:lnTo>
                  <a:lnTo>
                    <a:pt x="3312" y="125"/>
                  </a:lnTo>
                  <a:lnTo>
                    <a:pt x="3313" y="119"/>
                  </a:lnTo>
                  <a:lnTo>
                    <a:pt x="3314" y="120"/>
                  </a:lnTo>
                  <a:lnTo>
                    <a:pt x="3316" y="118"/>
                  </a:lnTo>
                  <a:lnTo>
                    <a:pt x="3317" y="121"/>
                  </a:lnTo>
                  <a:lnTo>
                    <a:pt x="3318" y="116"/>
                  </a:lnTo>
                  <a:lnTo>
                    <a:pt x="3319" y="122"/>
                  </a:lnTo>
                  <a:lnTo>
                    <a:pt x="3320" y="125"/>
                  </a:lnTo>
                  <a:lnTo>
                    <a:pt x="3321" y="121"/>
                  </a:lnTo>
                  <a:lnTo>
                    <a:pt x="3322" y="118"/>
                  </a:lnTo>
                  <a:lnTo>
                    <a:pt x="3324" y="119"/>
                  </a:lnTo>
                  <a:lnTo>
                    <a:pt x="3325" y="123"/>
                  </a:lnTo>
                  <a:lnTo>
                    <a:pt x="3326" y="128"/>
                  </a:lnTo>
                  <a:lnTo>
                    <a:pt x="3327" y="124"/>
                  </a:lnTo>
                  <a:lnTo>
                    <a:pt x="3328" y="121"/>
                  </a:lnTo>
                  <a:lnTo>
                    <a:pt x="3329" y="123"/>
                  </a:lnTo>
                  <a:lnTo>
                    <a:pt x="3330" y="118"/>
                  </a:lnTo>
                  <a:lnTo>
                    <a:pt x="3332" y="119"/>
                  </a:lnTo>
                  <a:lnTo>
                    <a:pt x="3333" y="119"/>
                  </a:lnTo>
                  <a:lnTo>
                    <a:pt x="3334" y="120"/>
                  </a:lnTo>
                  <a:lnTo>
                    <a:pt x="3335" y="124"/>
                  </a:lnTo>
                  <a:lnTo>
                    <a:pt x="3336" y="118"/>
                  </a:lnTo>
                  <a:lnTo>
                    <a:pt x="3338" y="111"/>
                  </a:lnTo>
                  <a:lnTo>
                    <a:pt x="3339" y="120"/>
                  </a:lnTo>
                  <a:lnTo>
                    <a:pt x="3340" y="115"/>
                  </a:lnTo>
                  <a:lnTo>
                    <a:pt x="3341" y="118"/>
                  </a:lnTo>
                  <a:lnTo>
                    <a:pt x="3342" y="121"/>
                  </a:lnTo>
                  <a:lnTo>
                    <a:pt x="3343" y="122"/>
                  </a:lnTo>
                  <a:lnTo>
                    <a:pt x="3345" y="124"/>
                  </a:lnTo>
                  <a:lnTo>
                    <a:pt x="3346" y="121"/>
                  </a:lnTo>
                  <a:lnTo>
                    <a:pt x="3347" y="112"/>
                  </a:lnTo>
                  <a:lnTo>
                    <a:pt x="3348" y="126"/>
                  </a:lnTo>
                  <a:lnTo>
                    <a:pt x="3349" y="113"/>
                  </a:lnTo>
                  <a:lnTo>
                    <a:pt x="3350" y="118"/>
                  </a:lnTo>
                  <a:lnTo>
                    <a:pt x="3352" y="119"/>
                  </a:lnTo>
                  <a:lnTo>
                    <a:pt x="3353" y="119"/>
                  </a:lnTo>
                  <a:lnTo>
                    <a:pt x="3354" y="122"/>
                  </a:lnTo>
                  <a:lnTo>
                    <a:pt x="3355" y="119"/>
                  </a:lnTo>
                  <a:lnTo>
                    <a:pt x="3356" y="118"/>
                  </a:lnTo>
                  <a:lnTo>
                    <a:pt x="3357" y="122"/>
                  </a:lnTo>
                  <a:lnTo>
                    <a:pt x="3358" y="126"/>
                  </a:lnTo>
                  <a:lnTo>
                    <a:pt x="3360" y="119"/>
                  </a:lnTo>
                  <a:lnTo>
                    <a:pt x="3361" y="118"/>
                  </a:lnTo>
                  <a:lnTo>
                    <a:pt x="3362" y="124"/>
                  </a:lnTo>
                  <a:lnTo>
                    <a:pt x="3363" y="125"/>
                  </a:lnTo>
                  <a:lnTo>
                    <a:pt x="3364" y="117"/>
                  </a:lnTo>
                  <a:lnTo>
                    <a:pt x="3365" y="115"/>
                  </a:lnTo>
                  <a:lnTo>
                    <a:pt x="3366" y="121"/>
                  </a:lnTo>
                  <a:lnTo>
                    <a:pt x="3368" y="120"/>
                  </a:lnTo>
                  <a:lnTo>
                    <a:pt x="3369" y="122"/>
                  </a:lnTo>
                  <a:lnTo>
                    <a:pt x="3370" y="122"/>
                  </a:lnTo>
                  <a:lnTo>
                    <a:pt x="3371" y="124"/>
                  </a:lnTo>
                  <a:lnTo>
                    <a:pt x="3372" y="111"/>
                  </a:lnTo>
                  <a:lnTo>
                    <a:pt x="3373" y="118"/>
                  </a:lnTo>
                  <a:lnTo>
                    <a:pt x="3375" y="120"/>
                  </a:lnTo>
                  <a:lnTo>
                    <a:pt x="3376" y="124"/>
                  </a:lnTo>
                  <a:lnTo>
                    <a:pt x="3377" y="114"/>
                  </a:lnTo>
                  <a:lnTo>
                    <a:pt x="3378" y="122"/>
                  </a:lnTo>
                  <a:lnTo>
                    <a:pt x="3379" y="107"/>
                  </a:lnTo>
                  <a:lnTo>
                    <a:pt x="3380" y="120"/>
                  </a:lnTo>
                  <a:lnTo>
                    <a:pt x="3382" y="121"/>
                  </a:lnTo>
                  <a:lnTo>
                    <a:pt x="3383" y="122"/>
                  </a:lnTo>
                  <a:lnTo>
                    <a:pt x="3384" y="114"/>
                  </a:lnTo>
                  <a:lnTo>
                    <a:pt x="3385" y="120"/>
                  </a:lnTo>
                  <a:lnTo>
                    <a:pt x="3386" y="124"/>
                  </a:lnTo>
                  <a:lnTo>
                    <a:pt x="3387" y="122"/>
                  </a:lnTo>
                  <a:lnTo>
                    <a:pt x="3389" y="123"/>
                  </a:lnTo>
                  <a:lnTo>
                    <a:pt x="3390" y="123"/>
                  </a:lnTo>
                  <a:lnTo>
                    <a:pt x="3391" y="116"/>
                  </a:lnTo>
                  <a:lnTo>
                    <a:pt x="3392" y="120"/>
                  </a:lnTo>
                  <a:lnTo>
                    <a:pt x="3393" y="115"/>
                  </a:lnTo>
                  <a:lnTo>
                    <a:pt x="3394" y="119"/>
                  </a:lnTo>
                  <a:lnTo>
                    <a:pt x="3396" y="122"/>
                  </a:lnTo>
                  <a:lnTo>
                    <a:pt x="3397" y="113"/>
                  </a:lnTo>
                  <a:lnTo>
                    <a:pt x="3398" y="120"/>
                  </a:lnTo>
                  <a:lnTo>
                    <a:pt x="3399" y="112"/>
                  </a:lnTo>
                  <a:lnTo>
                    <a:pt x="3400" y="127"/>
                  </a:lnTo>
                  <a:lnTo>
                    <a:pt x="3401" y="118"/>
                  </a:lnTo>
                  <a:lnTo>
                    <a:pt x="3402" y="116"/>
                  </a:lnTo>
                  <a:lnTo>
                    <a:pt x="3404" y="119"/>
                  </a:lnTo>
                  <a:lnTo>
                    <a:pt x="3405" y="120"/>
                  </a:lnTo>
                  <a:lnTo>
                    <a:pt x="3406" y="117"/>
                  </a:lnTo>
                  <a:lnTo>
                    <a:pt x="3407" y="124"/>
                  </a:lnTo>
                  <a:lnTo>
                    <a:pt x="3408" y="118"/>
                  </a:lnTo>
                  <a:lnTo>
                    <a:pt x="3409" y="117"/>
                  </a:lnTo>
                  <a:lnTo>
                    <a:pt x="3411" y="115"/>
                  </a:lnTo>
                  <a:lnTo>
                    <a:pt x="3412" y="116"/>
                  </a:lnTo>
                  <a:lnTo>
                    <a:pt x="3413" y="124"/>
                  </a:lnTo>
                  <a:lnTo>
                    <a:pt x="3414" y="126"/>
                  </a:lnTo>
                  <a:lnTo>
                    <a:pt x="3415" y="121"/>
                  </a:lnTo>
                  <a:lnTo>
                    <a:pt x="3416" y="124"/>
                  </a:lnTo>
                  <a:lnTo>
                    <a:pt x="3417" y="120"/>
                  </a:lnTo>
                  <a:lnTo>
                    <a:pt x="3419" y="114"/>
                  </a:lnTo>
                  <a:lnTo>
                    <a:pt x="3420" y="124"/>
                  </a:lnTo>
                  <a:lnTo>
                    <a:pt x="3421" y="111"/>
                  </a:lnTo>
                  <a:lnTo>
                    <a:pt x="3422" y="121"/>
                  </a:lnTo>
                  <a:lnTo>
                    <a:pt x="3423" y="126"/>
                  </a:lnTo>
                  <a:lnTo>
                    <a:pt x="3424" y="116"/>
                  </a:lnTo>
                  <a:lnTo>
                    <a:pt x="3426" y="118"/>
                  </a:lnTo>
                  <a:lnTo>
                    <a:pt x="3427" y="126"/>
                  </a:lnTo>
                  <a:lnTo>
                    <a:pt x="3428" y="120"/>
                  </a:lnTo>
                  <a:lnTo>
                    <a:pt x="3429" y="119"/>
                  </a:lnTo>
                  <a:lnTo>
                    <a:pt x="3430" y="124"/>
                  </a:lnTo>
                  <a:lnTo>
                    <a:pt x="3432" y="115"/>
                  </a:lnTo>
                  <a:lnTo>
                    <a:pt x="3433" y="117"/>
                  </a:lnTo>
                  <a:lnTo>
                    <a:pt x="3434" y="122"/>
                  </a:lnTo>
                  <a:lnTo>
                    <a:pt x="3435" y="122"/>
                  </a:lnTo>
                  <a:lnTo>
                    <a:pt x="3436" y="115"/>
                  </a:lnTo>
                  <a:lnTo>
                    <a:pt x="3437" y="116"/>
                  </a:lnTo>
                  <a:lnTo>
                    <a:pt x="3439" y="93"/>
                  </a:lnTo>
                  <a:lnTo>
                    <a:pt x="3440" y="95"/>
                  </a:lnTo>
                  <a:lnTo>
                    <a:pt x="3441" y="80"/>
                  </a:lnTo>
                  <a:lnTo>
                    <a:pt x="3442" y="77"/>
                  </a:lnTo>
                  <a:lnTo>
                    <a:pt x="3443" y="88"/>
                  </a:lnTo>
                  <a:lnTo>
                    <a:pt x="3444" y="112"/>
                  </a:lnTo>
                  <a:lnTo>
                    <a:pt x="3445" y="108"/>
                  </a:lnTo>
                  <a:lnTo>
                    <a:pt x="3447" y="121"/>
                  </a:lnTo>
                  <a:lnTo>
                    <a:pt x="3448" y="118"/>
                  </a:lnTo>
                  <a:lnTo>
                    <a:pt x="3449" y="117"/>
                  </a:lnTo>
                  <a:lnTo>
                    <a:pt x="3450" y="118"/>
                  </a:lnTo>
                  <a:lnTo>
                    <a:pt x="3451" y="116"/>
                  </a:lnTo>
                  <a:lnTo>
                    <a:pt x="3452" y="116"/>
                  </a:lnTo>
                  <a:lnTo>
                    <a:pt x="3453" y="122"/>
                  </a:lnTo>
                  <a:lnTo>
                    <a:pt x="3455" y="118"/>
                  </a:lnTo>
                  <a:lnTo>
                    <a:pt x="3456" y="116"/>
                  </a:lnTo>
                  <a:lnTo>
                    <a:pt x="3457" y="123"/>
                  </a:lnTo>
                  <a:lnTo>
                    <a:pt x="3458" y="120"/>
                  </a:lnTo>
                  <a:lnTo>
                    <a:pt x="3459" y="113"/>
                  </a:lnTo>
                  <a:lnTo>
                    <a:pt x="3460" y="122"/>
                  </a:lnTo>
                  <a:lnTo>
                    <a:pt x="3462" y="127"/>
                  </a:lnTo>
                  <a:lnTo>
                    <a:pt x="3463" y="119"/>
                  </a:lnTo>
                  <a:lnTo>
                    <a:pt x="3464" y="125"/>
                  </a:lnTo>
                  <a:lnTo>
                    <a:pt x="3465" y="113"/>
                  </a:lnTo>
                  <a:lnTo>
                    <a:pt x="3466" y="122"/>
                  </a:lnTo>
                  <a:lnTo>
                    <a:pt x="3467" y="110"/>
                  </a:lnTo>
                  <a:lnTo>
                    <a:pt x="3469" y="120"/>
                  </a:lnTo>
                  <a:lnTo>
                    <a:pt x="3470" y="123"/>
                  </a:lnTo>
                  <a:lnTo>
                    <a:pt x="3471" y="120"/>
                  </a:lnTo>
                  <a:lnTo>
                    <a:pt x="3472" y="121"/>
                  </a:lnTo>
                  <a:lnTo>
                    <a:pt x="3473" y="122"/>
                  </a:lnTo>
                  <a:lnTo>
                    <a:pt x="3474" y="118"/>
                  </a:lnTo>
                  <a:lnTo>
                    <a:pt x="3476" y="94"/>
                  </a:lnTo>
                  <a:lnTo>
                    <a:pt x="3477" y="103"/>
                  </a:lnTo>
                  <a:lnTo>
                    <a:pt x="3478" y="113"/>
                  </a:lnTo>
                  <a:lnTo>
                    <a:pt x="3478" y="112"/>
                  </a:lnTo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6370" name="Freeform 54">
            <a:extLst>
              <a:ext uri="{FF2B5EF4-FFF2-40B4-BE49-F238E27FC236}">
                <a16:creationId xmlns:a16="http://schemas.microsoft.com/office/drawing/2014/main" id="{026D982B-6997-4446-B811-EF7E410CFA30}"/>
              </a:ext>
            </a:extLst>
          </p:cNvPr>
          <p:cNvSpPr>
            <a:spLocks/>
          </p:cNvSpPr>
          <p:nvPr/>
        </p:nvSpPr>
        <p:spPr bwMode="auto">
          <a:xfrm>
            <a:off x="44782688" y="25071807"/>
            <a:ext cx="5029200" cy="450796"/>
          </a:xfrm>
          <a:custGeom>
            <a:avLst/>
            <a:gdLst>
              <a:gd name="T0" fmla="*/ 53 w 3478"/>
              <a:gd name="T1" fmla="*/ 181 h 181"/>
              <a:gd name="T2" fmla="*/ 108 w 3478"/>
              <a:gd name="T3" fmla="*/ 130 h 181"/>
              <a:gd name="T4" fmla="*/ 162 w 3478"/>
              <a:gd name="T5" fmla="*/ 181 h 181"/>
              <a:gd name="T6" fmla="*/ 217 w 3478"/>
              <a:gd name="T7" fmla="*/ 181 h 181"/>
              <a:gd name="T8" fmla="*/ 271 w 3478"/>
              <a:gd name="T9" fmla="*/ 177 h 181"/>
              <a:gd name="T10" fmla="*/ 326 w 3478"/>
              <a:gd name="T11" fmla="*/ 181 h 181"/>
              <a:gd name="T12" fmla="*/ 380 w 3478"/>
              <a:gd name="T13" fmla="*/ 181 h 181"/>
              <a:gd name="T14" fmla="*/ 435 w 3478"/>
              <a:gd name="T15" fmla="*/ 181 h 181"/>
              <a:gd name="T16" fmla="*/ 489 w 3478"/>
              <a:gd name="T17" fmla="*/ 170 h 181"/>
              <a:gd name="T18" fmla="*/ 544 w 3478"/>
              <a:gd name="T19" fmla="*/ 181 h 181"/>
              <a:gd name="T20" fmla="*/ 598 w 3478"/>
              <a:gd name="T21" fmla="*/ 181 h 181"/>
              <a:gd name="T22" fmla="*/ 653 w 3478"/>
              <a:gd name="T23" fmla="*/ 181 h 181"/>
              <a:gd name="T24" fmla="*/ 707 w 3478"/>
              <a:gd name="T25" fmla="*/ 181 h 181"/>
              <a:gd name="T26" fmla="*/ 762 w 3478"/>
              <a:gd name="T27" fmla="*/ 65 h 181"/>
              <a:gd name="T28" fmla="*/ 816 w 3478"/>
              <a:gd name="T29" fmla="*/ 126 h 181"/>
              <a:gd name="T30" fmla="*/ 871 w 3478"/>
              <a:gd name="T31" fmla="*/ 181 h 181"/>
              <a:gd name="T32" fmla="*/ 925 w 3478"/>
              <a:gd name="T33" fmla="*/ 181 h 181"/>
              <a:gd name="T34" fmla="*/ 980 w 3478"/>
              <a:gd name="T35" fmla="*/ 181 h 181"/>
              <a:gd name="T36" fmla="*/ 1034 w 3478"/>
              <a:gd name="T37" fmla="*/ 181 h 181"/>
              <a:gd name="T38" fmla="*/ 1089 w 3478"/>
              <a:gd name="T39" fmla="*/ 136 h 181"/>
              <a:gd name="T40" fmla="*/ 1143 w 3478"/>
              <a:gd name="T41" fmla="*/ 149 h 181"/>
              <a:gd name="T42" fmla="*/ 1198 w 3478"/>
              <a:gd name="T43" fmla="*/ 181 h 181"/>
              <a:gd name="T44" fmla="*/ 1252 w 3478"/>
              <a:gd name="T45" fmla="*/ 181 h 181"/>
              <a:gd name="T46" fmla="*/ 1307 w 3478"/>
              <a:gd name="T47" fmla="*/ 151 h 181"/>
              <a:gd name="T48" fmla="*/ 1361 w 3478"/>
              <a:gd name="T49" fmla="*/ 181 h 181"/>
              <a:gd name="T50" fmla="*/ 1416 w 3478"/>
              <a:gd name="T51" fmla="*/ 172 h 181"/>
              <a:gd name="T52" fmla="*/ 1470 w 3478"/>
              <a:gd name="T53" fmla="*/ 181 h 181"/>
              <a:gd name="T54" fmla="*/ 1525 w 3478"/>
              <a:gd name="T55" fmla="*/ 181 h 181"/>
              <a:gd name="T56" fmla="*/ 1579 w 3478"/>
              <a:gd name="T57" fmla="*/ 181 h 181"/>
              <a:gd name="T58" fmla="*/ 1634 w 3478"/>
              <a:gd name="T59" fmla="*/ 181 h 181"/>
              <a:gd name="T60" fmla="*/ 1688 w 3478"/>
              <a:gd name="T61" fmla="*/ 181 h 181"/>
              <a:gd name="T62" fmla="*/ 1743 w 3478"/>
              <a:gd name="T63" fmla="*/ 181 h 181"/>
              <a:gd name="T64" fmla="*/ 1797 w 3478"/>
              <a:gd name="T65" fmla="*/ 181 h 181"/>
              <a:gd name="T66" fmla="*/ 1852 w 3478"/>
              <a:gd name="T67" fmla="*/ 181 h 181"/>
              <a:gd name="T68" fmla="*/ 1906 w 3478"/>
              <a:gd name="T69" fmla="*/ 181 h 181"/>
              <a:gd name="T70" fmla="*/ 1961 w 3478"/>
              <a:gd name="T71" fmla="*/ 134 h 181"/>
              <a:gd name="T72" fmla="*/ 2016 w 3478"/>
              <a:gd name="T73" fmla="*/ 181 h 181"/>
              <a:gd name="T74" fmla="*/ 2070 w 3478"/>
              <a:gd name="T75" fmla="*/ 181 h 181"/>
              <a:gd name="T76" fmla="*/ 2124 w 3478"/>
              <a:gd name="T77" fmla="*/ 181 h 181"/>
              <a:gd name="T78" fmla="*/ 2179 w 3478"/>
              <a:gd name="T79" fmla="*/ 181 h 181"/>
              <a:gd name="T80" fmla="*/ 2234 w 3478"/>
              <a:gd name="T81" fmla="*/ 181 h 181"/>
              <a:gd name="T82" fmla="*/ 2288 w 3478"/>
              <a:gd name="T83" fmla="*/ 181 h 181"/>
              <a:gd name="T84" fmla="*/ 2342 w 3478"/>
              <a:gd name="T85" fmla="*/ 181 h 181"/>
              <a:gd name="T86" fmla="*/ 2397 w 3478"/>
              <a:gd name="T87" fmla="*/ 181 h 181"/>
              <a:gd name="T88" fmla="*/ 2452 w 3478"/>
              <a:gd name="T89" fmla="*/ 181 h 181"/>
              <a:gd name="T90" fmla="*/ 2506 w 3478"/>
              <a:gd name="T91" fmla="*/ 181 h 181"/>
              <a:gd name="T92" fmla="*/ 2560 w 3478"/>
              <a:gd name="T93" fmla="*/ 178 h 181"/>
              <a:gd name="T94" fmla="*/ 2615 w 3478"/>
              <a:gd name="T95" fmla="*/ 116 h 181"/>
              <a:gd name="T96" fmla="*/ 2670 w 3478"/>
              <a:gd name="T97" fmla="*/ 181 h 181"/>
              <a:gd name="T98" fmla="*/ 2724 w 3478"/>
              <a:gd name="T99" fmla="*/ 181 h 181"/>
              <a:gd name="T100" fmla="*/ 2779 w 3478"/>
              <a:gd name="T101" fmla="*/ 181 h 181"/>
              <a:gd name="T102" fmla="*/ 2833 w 3478"/>
              <a:gd name="T103" fmla="*/ 114 h 181"/>
              <a:gd name="T104" fmla="*/ 2888 w 3478"/>
              <a:gd name="T105" fmla="*/ 117 h 181"/>
              <a:gd name="T106" fmla="*/ 2942 w 3478"/>
              <a:gd name="T107" fmla="*/ 181 h 181"/>
              <a:gd name="T108" fmla="*/ 2997 w 3478"/>
              <a:gd name="T109" fmla="*/ 136 h 181"/>
              <a:gd name="T110" fmla="*/ 3051 w 3478"/>
              <a:gd name="T111" fmla="*/ 181 h 181"/>
              <a:gd name="T112" fmla="*/ 3106 w 3478"/>
              <a:gd name="T113" fmla="*/ 181 h 181"/>
              <a:gd name="T114" fmla="*/ 3160 w 3478"/>
              <a:gd name="T115" fmla="*/ 181 h 181"/>
              <a:gd name="T116" fmla="*/ 3215 w 3478"/>
              <a:gd name="T117" fmla="*/ 181 h 181"/>
              <a:gd name="T118" fmla="*/ 3269 w 3478"/>
              <a:gd name="T119" fmla="*/ 181 h 181"/>
              <a:gd name="T120" fmla="*/ 3324 w 3478"/>
              <a:gd name="T121" fmla="*/ 181 h 181"/>
              <a:gd name="T122" fmla="*/ 3378 w 3478"/>
              <a:gd name="T123" fmla="*/ 181 h 181"/>
              <a:gd name="T124" fmla="*/ 3433 w 3478"/>
              <a:gd name="T12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78" h="181">
                <a:moveTo>
                  <a:pt x="0" y="181"/>
                </a:moveTo>
                <a:lnTo>
                  <a:pt x="1" y="181"/>
                </a:lnTo>
                <a:lnTo>
                  <a:pt x="2" y="181"/>
                </a:lnTo>
                <a:lnTo>
                  <a:pt x="3" y="181"/>
                </a:lnTo>
                <a:lnTo>
                  <a:pt x="5" y="181"/>
                </a:lnTo>
                <a:lnTo>
                  <a:pt x="6" y="181"/>
                </a:lnTo>
                <a:lnTo>
                  <a:pt x="7" y="181"/>
                </a:lnTo>
                <a:lnTo>
                  <a:pt x="8" y="181"/>
                </a:lnTo>
                <a:lnTo>
                  <a:pt x="9" y="181"/>
                </a:lnTo>
                <a:lnTo>
                  <a:pt x="10" y="181"/>
                </a:lnTo>
                <a:lnTo>
                  <a:pt x="11" y="181"/>
                </a:lnTo>
                <a:lnTo>
                  <a:pt x="13" y="181"/>
                </a:lnTo>
                <a:lnTo>
                  <a:pt x="14" y="181"/>
                </a:lnTo>
                <a:lnTo>
                  <a:pt x="15" y="181"/>
                </a:lnTo>
                <a:lnTo>
                  <a:pt x="16" y="181"/>
                </a:lnTo>
                <a:lnTo>
                  <a:pt x="17" y="181"/>
                </a:lnTo>
                <a:lnTo>
                  <a:pt x="18" y="181"/>
                </a:lnTo>
                <a:lnTo>
                  <a:pt x="19" y="151"/>
                </a:lnTo>
                <a:lnTo>
                  <a:pt x="21" y="54"/>
                </a:lnTo>
                <a:lnTo>
                  <a:pt x="22" y="117"/>
                </a:lnTo>
                <a:lnTo>
                  <a:pt x="23" y="69"/>
                </a:lnTo>
                <a:lnTo>
                  <a:pt x="24" y="137"/>
                </a:lnTo>
                <a:lnTo>
                  <a:pt x="25" y="106"/>
                </a:lnTo>
                <a:lnTo>
                  <a:pt x="26" y="57"/>
                </a:lnTo>
                <a:lnTo>
                  <a:pt x="28" y="173"/>
                </a:lnTo>
                <a:lnTo>
                  <a:pt x="29" y="126"/>
                </a:lnTo>
                <a:lnTo>
                  <a:pt x="30" y="72"/>
                </a:lnTo>
                <a:lnTo>
                  <a:pt x="31" y="155"/>
                </a:lnTo>
                <a:lnTo>
                  <a:pt x="32" y="97"/>
                </a:lnTo>
                <a:lnTo>
                  <a:pt x="34" y="81"/>
                </a:lnTo>
                <a:lnTo>
                  <a:pt x="35" y="140"/>
                </a:lnTo>
                <a:lnTo>
                  <a:pt x="36" y="41"/>
                </a:lnTo>
                <a:lnTo>
                  <a:pt x="37" y="131"/>
                </a:lnTo>
                <a:lnTo>
                  <a:pt x="38" y="133"/>
                </a:lnTo>
                <a:lnTo>
                  <a:pt x="39" y="116"/>
                </a:lnTo>
                <a:lnTo>
                  <a:pt x="41" y="138"/>
                </a:lnTo>
                <a:lnTo>
                  <a:pt x="42" y="153"/>
                </a:lnTo>
                <a:lnTo>
                  <a:pt x="43" y="108"/>
                </a:lnTo>
                <a:lnTo>
                  <a:pt x="44" y="135"/>
                </a:lnTo>
                <a:lnTo>
                  <a:pt x="45" y="175"/>
                </a:lnTo>
                <a:lnTo>
                  <a:pt x="46" y="164"/>
                </a:lnTo>
                <a:lnTo>
                  <a:pt x="47" y="147"/>
                </a:lnTo>
                <a:lnTo>
                  <a:pt x="49" y="160"/>
                </a:lnTo>
                <a:lnTo>
                  <a:pt x="50" y="167"/>
                </a:lnTo>
                <a:lnTo>
                  <a:pt x="51" y="181"/>
                </a:lnTo>
                <a:lnTo>
                  <a:pt x="52" y="181"/>
                </a:lnTo>
                <a:lnTo>
                  <a:pt x="53" y="181"/>
                </a:lnTo>
                <a:lnTo>
                  <a:pt x="54" y="181"/>
                </a:lnTo>
                <a:lnTo>
                  <a:pt x="56" y="181"/>
                </a:lnTo>
                <a:lnTo>
                  <a:pt x="57" y="181"/>
                </a:lnTo>
                <a:lnTo>
                  <a:pt x="58" y="181"/>
                </a:lnTo>
                <a:lnTo>
                  <a:pt x="59" y="181"/>
                </a:lnTo>
                <a:lnTo>
                  <a:pt x="60" y="181"/>
                </a:lnTo>
                <a:lnTo>
                  <a:pt x="61" y="181"/>
                </a:lnTo>
                <a:lnTo>
                  <a:pt x="62" y="181"/>
                </a:lnTo>
                <a:lnTo>
                  <a:pt x="64" y="181"/>
                </a:lnTo>
                <a:lnTo>
                  <a:pt x="65" y="181"/>
                </a:lnTo>
                <a:lnTo>
                  <a:pt x="66" y="181"/>
                </a:lnTo>
                <a:lnTo>
                  <a:pt x="67" y="181"/>
                </a:lnTo>
                <a:lnTo>
                  <a:pt x="68" y="181"/>
                </a:lnTo>
                <a:lnTo>
                  <a:pt x="69" y="181"/>
                </a:lnTo>
                <a:lnTo>
                  <a:pt x="71" y="181"/>
                </a:lnTo>
                <a:lnTo>
                  <a:pt x="72" y="181"/>
                </a:lnTo>
                <a:lnTo>
                  <a:pt x="73" y="152"/>
                </a:lnTo>
                <a:lnTo>
                  <a:pt x="74" y="82"/>
                </a:lnTo>
                <a:lnTo>
                  <a:pt x="75" y="82"/>
                </a:lnTo>
                <a:lnTo>
                  <a:pt x="76" y="104"/>
                </a:lnTo>
                <a:lnTo>
                  <a:pt x="78" y="71"/>
                </a:lnTo>
                <a:lnTo>
                  <a:pt x="79" y="174"/>
                </a:lnTo>
                <a:lnTo>
                  <a:pt x="80" y="125"/>
                </a:lnTo>
                <a:lnTo>
                  <a:pt x="81" y="23"/>
                </a:lnTo>
                <a:lnTo>
                  <a:pt x="82" y="172"/>
                </a:lnTo>
                <a:lnTo>
                  <a:pt x="83" y="151"/>
                </a:lnTo>
                <a:lnTo>
                  <a:pt x="85" y="135"/>
                </a:lnTo>
                <a:lnTo>
                  <a:pt x="86" y="86"/>
                </a:lnTo>
                <a:lnTo>
                  <a:pt x="87" y="171"/>
                </a:lnTo>
                <a:lnTo>
                  <a:pt x="88" y="173"/>
                </a:lnTo>
                <a:lnTo>
                  <a:pt x="89" y="165"/>
                </a:lnTo>
                <a:lnTo>
                  <a:pt x="90" y="166"/>
                </a:lnTo>
                <a:lnTo>
                  <a:pt x="92" y="180"/>
                </a:lnTo>
                <a:lnTo>
                  <a:pt x="93" y="175"/>
                </a:lnTo>
                <a:lnTo>
                  <a:pt x="94" y="176"/>
                </a:lnTo>
                <a:lnTo>
                  <a:pt x="95" y="176"/>
                </a:lnTo>
                <a:lnTo>
                  <a:pt x="96" y="176"/>
                </a:lnTo>
                <a:lnTo>
                  <a:pt x="97" y="180"/>
                </a:lnTo>
                <a:lnTo>
                  <a:pt x="98" y="181"/>
                </a:lnTo>
                <a:lnTo>
                  <a:pt x="100" y="181"/>
                </a:lnTo>
                <a:lnTo>
                  <a:pt x="101" y="181"/>
                </a:lnTo>
                <a:lnTo>
                  <a:pt x="102" y="181"/>
                </a:lnTo>
                <a:lnTo>
                  <a:pt x="103" y="181"/>
                </a:lnTo>
                <a:lnTo>
                  <a:pt x="104" y="181"/>
                </a:lnTo>
                <a:lnTo>
                  <a:pt x="105" y="181"/>
                </a:lnTo>
                <a:lnTo>
                  <a:pt x="106" y="174"/>
                </a:lnTo>
                <a:lnTo>
                  <a:pt x="108" y="130"/>
                </a:lnTo>
                <a:lnTo>
                  <a:pt x="109" y="92"/>
                </a:lnTo>
                <a:lnTo>
                  <a:pt x="110" y="83"/>
                </a:lnTo>
                <a:lnTo>
                  <a:pt x="111" y="155"/>
                </a:lnTo>
                <a:lnTo>
                  <a:pt x="112" y="66"/>
                </a:lnTo>
                <a:lnTo>
                  <a:pt x="113" y="121"/>
                </a:lnTo>
                <a:lnTo>
                  <a:pt x="115" y="87"/>
                </a:lnTo>
                <a:lnTo>
                  <a:pt x="116" y="48"/>
                </a:lnTo>
                <a:lnTo>
                  <a:pt x="117" y="151"/>
                </a:lnTo>
                <a:lnTo>
                  <a:pt x="118" y="141"/>
                </a:lnTo>
                <a:lnTo>
                  <a:pt x="119" y="70"/>
                </a:lnTo>
                <a:lnTo>
                  <a:pt x="120" y="160"/>
                </a:lnTo>
                <a:lnTo>
                  <a:pt x="122" y="75"/>
                </a:lnTo>
                <a:lnTo>
                  <a:pt x="123" y="119"/>
                </a:lnTo>
                <a:lnTo>
                  <a:pt x="124" y="95"/>
                </a:lnTo>
                <a:lnTo>
                  <a:pt x="125" y="72"/>
                </a:lnTo>
                <a:lnTo>
                  <a:pt x="126" y="172"/>
                </a:lnTo>
                <a:lnTo>
                  <a:pt x="128" y="160"/>
                </a:lnTo>
                <a:lnTo>
                  <a:pt x="129" y="166"/>
                </a:lnTo>
                <a:lnTo>
                  <a:pt x="130" y="178"/>
                </a:lnTo>
                <a:lnTo>
                  <a:pt x="131" y="178"/>
                </a:lnTo>
                <a:lnTo>
                  <a:pt x="132" y="163"/>
                </a:lnTo>
                <a:lnTo>
                  <a:pt x="133" y="172"/>
                </a:lnTo>
                <a:lnTo>
                  <a:pt x="134" y="174"/>
                </a:lnTo>
                <a:lnTo>
                  <a:pt x="136" y="181"/>
                </a:lnTo>
                <a:lnTo>
                  <a:pt x="137" y="181"/>
                </a:lnTo>
                <a:lnTo>
                  <a:pt x="138" y="181"/>
                </a:lnTo>
                <a:lnTo>
                  <a:pt x="139" y="181"/>
                </a:lnTo>
                <a:lnTo>
                  <a:pt x="140" y="181"/>
                </a:lnTo>
                <a:lnTo>
                  <a:pt x="141" y="181"/>
                </a:lnTo>
                <a:lnTo>
                  <a:pt x="142" y="181"/>
                </a:lnTo>
                <a:lnTo>
                  <a:pt x="144" y="181"/>
                </a:lnTo>
                <a:lnTo>
                  <a:pt x="145" y="181"/>
                </a:lnTo>
                <a:lnTo>
                  <a:pt x="146" y="181"/>
                </a:lnTo>
                <a:lnTo>
                  <a:pt x="147" y="181"/>
                </a:lnTo>
                <a:lnTo>
                  <a:pt x="148" y="181"/>
                </a:lnTo>
                <a:lnTo>
                  <a:pt x="149" y="181"/>
                </a:lnTo>
                <a:lnTo>
                  <a:pt x="151" y="181"/>
                </a:lnTo>
                <a:lnTo>
                  <a:pt x="152" y="181"/>
                </a:lnTo>
                <a:lnTo>
                  <a:pt x="153" y="181"/>
                </a:lnTo>
                <a:lnTo>
                  <a:pt x="154" y="181"/>
                </a:lnTo>
                <a:lnTo>
                  <a:pt x="155" y="181"/>
                </a:lnTo>
                <a:lnTo>
                  <a:pt x="156" y="181"/>
                </a:lnTo>
                <a:lnTo>
                  <a:pt x="158" y="181"/>
                </a:lnTo>
                <a:lnTo>
                  <a:pt x="159" y="181"/>
                </a:lnTo>
                <a:lnTo>
                  <a:pt x="160" y="181"/>
                </a:lnTo>
                <a:lnTo>
                  <a:pt x="161" y="181"/>
                </a:lnTo>
                <a:lnTo>
                  <a:pt x="162" y="181"/>
                </a:lnTo>
                <a:lnTo>
                  <a:pt x="163" y="181"/>
                </a:lnTo>
                <a:lnTo>
                  <a:pt x="165" y="181"/>
                </a:lnTo>
                <a:lnTo>
                  <a:pt x="166" y="181"/>
                </a:lnTo>
                <a:lnTo>
                  <a:pt x="167" y="181"/>
                </a:lnTo>
                <a:lnTo>
                  <a:pt x="168" y="181"/>
                </a:lnTo>
                <a:lnTo>
                  <a:pt x="169" y="181"/>
                </a:lnTo>
                <a:lnTo>
                  <a:pt x="170" y="181"/>
                </a:lnTo>
                <a:lnTo>
                  <a:pt x="172" y="181"/>
                </a:lnTo>
                <a:lnTo>
                  <a:pt x="173" y="181"/>
                </a:lnTo>
                <a:lnTo>
                  <a:pt x="174" y="181"/>
                </a:lnTo>
                <a:lnTo>
                  <a:pt x="175" y="181"/>
                </a:lnTo>
                <a:lnTo>
                  <a:pt x="176" y="181"/>
                </a:lnTo>
                <a:lnTo>
                  <a:pt x="177" y="181"/>
                </a:lnTo>
                <a:lnTo>
                  <a:pt x="179" y="142"/>
                </a:lnTo>
                <a:lnTo>
                  <a:pt x="180" y="81"/>
                </a:lnTo>
                <a:lnTo>
                  <a:pt x="181" y="106"/>
                </a:lnTo>
                <a:lnTo>
                  <a:pt x="182" y="0"/>
                </a:lnTo>
                <a:lnTo>
                  <a:pt x="183" y="117"/>
                </a:lnTo>
                <a:lnTo>
                  <a:pt x="184" y="31"/>
                </a:lnTo>
                <a:lnTo>
                  <a:pt x="185" y="155"/>
                </a:lnTo>
                <a:lnTo>
                  <a:pt x="187" y="73"/>
                </a:lnTo>
                <a:lnTo>
                  <a:pt x="188" y="58"/>
                </a:lnTo>
                <a:lnTo>
                  <a:pt x="189" y="73"/>
                </a:lnTo>
                <a:lnTo>
                  <a:pt x="190" y="74"/>
                </a:lnTo>
                <a:lnTo>
                  <a:pt x="191" y="150"/>
                </a:lnTo>
                <a:lnTo>
                  <a:pt x="192" y="173"/>
                </a:lnTo>
                <a:lnTo>
                  <a:pt x="193" y="160"/>
                </a:lnTo>
                <a:lnTo>
                  <a:pt x="195" y="152"/>
                </a:lnTo>
                <a:lnTo>
                  <a:pt x="196" y="56"/>
                </a:lnTo>
                <a:lnTo>
                  <a:pt x="197" y="166"/>
                </a:lnTo>
                <a:lnTo>
                  <a:pt x="198" y="176"/>
                </a:lnTo>
                <a:lnTo>
                  <a:pt x="199" y="177"/>
                </a:lnTo>
                <a:lnTo>
                  <a:pt x="200" y="177"/>
                </a:lnTo>
                <a:lnTo>
                  <a:pt x="202" y="174"/>
                </a:lnTo>
                <a:lnTo>
                  <a:pt x="203" y="157"/>
                </a:lnTo>
                <a:lnTo>
                  <a:pt x="204" y="165"/>
                </a:lnTo>
                <a:lnTo>
                  <a:pt x="205" y="171"/>
                </a:lnTo>
                <a:lnTo>
                  <a:pt x="206" y="172"/>
                </a:lnTo>
                <a:lnTo>
                  <a:pt x="207" y="181"/>
                </a:lnTo>
                <a:lnTo>
                  <a:pt x="209" y="181"/>
                </a:lnTo>
                <a:lnTo>
                  <a:pt x="210" y="181"/>
                </a:lnTo>
                <a:lnTo>
                  <a:pt x="211" y="181"/>
                </a:lnTo>
                <a:lnTo>
                  <a:pt x="212" y="181"/>
                </a:lnTo>
                <a:lnTo>
                  <a:pt x="213" y="181"/>
                </a:lnTo>
                <a:lnTo>
                  <a:pt x="215" y="181"/>
                </a:lnTo>
                <a:lnTo>
                  <a:pt x="216" y="181"/>
                </a:lnTo>
                <a:lnTo>
                  <a:pt x="217" y="181"/>
                </a:lnTo>
                <a:lnTo>
                  <a:pt x="218" y="181"/>
                </a:lnTo>
                <a:lnTo>
                  <a:pt x="219" y="181"/>
                </a:lnTo>
                <a:lnTo>
                  <a:pt x="220" y="181"/>
                </a:lnTo>
                <a:lnTo>
                  <a:pt x="221" y="181"/>
                </a:lnTo>
                <a:lnTo>
                  <a:pt x="223" y="181"/>
                </a:lnTo>
                <a:lnTo>
                  <a:pt x="224" y="181"/>
                </a:lnTo>
                <a:lnTo>
                  <a:pt x="225" y="181"/>
                </a:lnTo>
                <a:lnTo>
                  <a:pt x="226" y="181"/>
                </a:lnTo>
                <a:lnTo>
                  <a:pt x="227" y="180"/>
                </a:lnTo>
                <a:lnTo>
                  <a:pt x="228" y="116"/>
                </a:lnTo>
                <a:lnTo>
                  <a:pt x="229" y="68"/>
                </a:lnTo>
                <a:lnTo>
                  <a:pt x="231" y="131"/>
                </a:lnTo>
                <a:lnTo>
                  <a:pt x="232" y="164"/>
                </a:lnTo>
                <a:lnTo>
                  <a:pt x="233" y="166"/>
                </a:lnTo>
                <a:lnTo>
                  <a:pt x="234" y="178"/>
                </a:lnTo>
                <a:lnTo>
                  <a:pt x="235" y="179"/>
                </a:lnTo>
                <a:lnTo>
                  <a:pt x="236" y="91"/>
                </a:lnTo>
                <a:lnTo>
                  <a:pt x="238" y="59"/>
                </a:lnTo>
                <a:lnTo>
                  <a:pt x="239" y="151"/>
                </a:lnTo>
                <a:lnTo>
                  <a:pt x="240" y="118"/>
                </a:lnTo>
                <a:lnTo>
                  <a:pt x="241" y="147"/>
                </a:lnTo>
                <a:lnTo>
                  <a:pt x="242" y="98"/>
                </a:lnTo>
                <a:lnTo>
                  <a:pt x="243" y="161"/>
                </a:lnTo>
                <a:lnTo>
                  <a:pt x="245" y="163"/>
                </a:lnTo>
                <a:lnTo>
                  <a:pt x="246" y="84"/>
                </a:lnTo>
                <a:lnTo>
                  <a:pt x="247" y="123"/>
                </a:lnTo>
                <a:lnTo>
                  <a:pt x="248" y="111"/>
                </a:lnTo>
                <a:lnTo>
                  <a:pt x="249" y="72"/>
                </a:lnTo>
                <a:lnTo>
                  <a:pt x="250" y="160"/>
                </a:lnTo>
                <a:lnTo>
                  <a:pt x="252" y="145"/>
                </a:lnTo>
                <a:lnTo>
                  <a:pt x="253" y="110"/>
                </a:lnTo>
                <a:lnTo>
                  <a:pt x="254" y="77"/>
                </a:lnTo>
                <a:lnTo>
                  <a:pt x="255" y="168"/>
                </a:lnTo>
                <a:lnTo>
                  <a:pt x="256" y="83"/>
                </a:lnTo>
                <a:lnTo>
                  <a:pt x="257" y="88"/>
                </a:lnTo>
                <a:lnTo>
                  <a:pt x="259" y="80"/>
                </a:lnTo>
                <a:lnTo>
                  <a:pt x="260" y="88"/>
                </a:lnTo>
                <a:lnTo>
                  <a:pt x="261" y="163"/>
                </a:lnTo>
                <a:lnTo>
                  <a:pt x="262" y="97"/>
                </a:lnTo>
                <a:lnTo>
                  <a:pt x="263" y="87"/>
                </a:lnTo>
                <a:lnTo>
                  <a:pt x="264" y="143"/>
                </a:lnTo>
                <a:lnTo>
                  <a:pt x="265" y="95"/>
                </a:lnTo>
                <a:lnTo>
                  <a:pt x="267" y="113"/>
                </a:lnTo>
                <a:lnTo>
                  <a:pt x="268" y="171"/>
                </a:lnTo>
                <a:lnTo>
                  <a:pt x="269" y="159"/>
                </a:lnTo>
                <a:lnTo>
                  <a:pt x="270" y="175"/>
                </a:lnTo>
                <a:lnTo>
                  <a:pt x="271" y="177"/>
                </a:lnTo>
                <a:lnTo>
                  <a:pt x="272" y="173"/>
                </a:lnTo>
                <a:lnTo>
                  <a:pt x="273" y="171"/>
                </a:lnTo>
                <a:lnTo>
                  <a:pt x="275" y="172"/>
                </a:lnTo>
                <a:lnTo>
                  <a:pt x="276" y="178"/>
                </a:lnTo>
                <a:lnTo>
                  <a:pt x="277" y="181"/>
                </a:lnTo>
                <a:lnTo>
                  <a:pt x="278" y="181"/>
                </a:lnTo>
                <a:lnTo>
                  <a:pt x="279" y="181"/>
                </a:lnTo>
                <a:lnTo>
                  <a:pt x="280" y="181"/>
                </a:lnTo>
                <a:lnTo>
                  <a:pt x="282" y="181"/>
                </a:lnTo>
                <a:lnTo>
                  <a:pt x="283" y="181"/>
                </a:lnTo>
                <a:lnTo>
                  <a:pt x="284" y="181"/>
                </a:lnTo>
                <a:lnTo>
                  <a:pt x="285" y="178"/>
                </a:lnTo>
                <a:lnTo>
                  <a:pt x="286" y="157"/>
                </a:lnTo>
                <a:lnTo>
                  <a:pt x="287" y="169"/>
                </a:lnTo>
                <a:lnTo>
                  <a:pt x="289" y="170"/>
                </a:lnTo>
                <a:lnTo>
                  <a:pt x="290" y="172"/>
                </a:lnTo>
                <a:lnTo>
                  <a:pt x="291" y="172"/>
                </a:lnTo>
                <a:lnTo>
                  <a:pt x="292" y="179"/>
                </a:lnTo>
                <a:lnTo>
                  <a:pt x="293" y="180"/>
                </a:lnTo>
                <a:lnTo>
                  <a:pt x="294" y="181"/>
                </a:lnTo>
                <a:lnTo>
                  <a:pt x="296" y="181"/>
                </a:lnTo>
                <a:lnTo>
                  <a:pt x="297" y="181"/>
                </a:lnTo>
                <a:lnTo>
                  <a:pt x="298" y="181"/>
                </a:lnTo>
                <a:lnTo>
                  <a:pt x="299" y="181"/>
                </a:lnTo>
                <a:lnTo>
                  <a:pt x="300" y="181"/>
                </a:lnTo>
                <a:lnTo>
                  <a:pt x="301" y="181"/>
                </a:lnTo>
                <a:lnTo>
                  <a:pt x="303" y="181"/>
                </a:lnTo>
                <a:lnTo>
                  <a:pt x="304" y="181"/>
                </a:lnTo>
                <a:lnTo>
                  <a:pt x="305" y="117"/>
                </a:lnTo>
                <a:lnTo>
                  <a:pt x="306" y="94"/>
                </a:lnTo>
                <a:lnTo>
                  <a:pt x="307" y="88"/>
                </a:lnTo>
                <a:lnTo>
                  <a:pt x="308" y="67"/>
                </a:lnTo>
                <a:lnTo>
                  <a:pt x="310" y="135"/>
                </a:lnTo>
                <a:lnTo>
                  <a:pt x="311" y="155"/>
                </a:lnTo>
                <a:lnTo>
                  <a:pt x="312" y="172"/>
                </a:lnTo>
                <a:lnTo>
                  <a:pt x="313" y="157"/>
                </a:lnTo>
                <a:lnTo>
                  <a:pt x="314" y="176"/>
                </a:lnTo>
                <a:lnTo>
                  <a:pt x="315" y="177"/>
                </a:lnTo>
                <a:lnTo>
                  <a:pt x="316" y="181"/>
                </a:lnTo>
                <a:lnTo>
                  <a:pt x="318" y="181"/>
                </a:lnTo>
                <a:lnTo>
                  <a:pt x="319" y="181"/>
                </a:lnTo>
                <a:lnTo>
                  <a:pt x="320" y="181"/>
                </a:lnTo>
                <a:lnTo>
                  <a:pt x="321" y="181"/>
                </a:lnTo>
                <a:lnTo>
                  <a:pt x="322" y="181"/>
                </a:lnTo>
                <a:lnTo>
                  <a:pt x="323" y="181"/>
                </a:lnTo>
                <a:lnTo>
                  <a:pt x="325" y="181"/>
                </a:lnTo>
                <a:lnTo>
                  <a:pt x="326" y="181"/>
                </a:lnTo>
                <a:lnTo>
                  <a:pt x="327" y="125"/>
                </a:lnTo>
                <a:lnTo>
                  <a:pt x="328" y="39"/>
                </a:lnTo>
                <a:lnTo>
                  <a:pt x="329" y="95"/>
                </a:lnTo>
                <a:lnTo>
                  <a:pt x="330" y="56"/>
                </a:lnTo>
                <a:lnTo>
                  <a:pt x="332" y="145"/>
                </a:lnTo>
                <a:lnTo>
                  <a:pt x="333" y="79"/>
                </a:lnTo>
                <a:lnTo>
                  <a:pt x="334" y="81"/>
                </a:lnTo>
                <a:lnTo>
                  <a:pt x="335" y="71"/>
                </a:lnTo>
                <a:lnTo>
                  <a:pt x="336" y="131"/>
                </a:lnTo>
                <a:lnTo>
                  <a:pt x="337" y="164"/>
                </a:lnTo>
                <a:lnTo>
                  <a:pt x="339" y="105"/>
                </a:lnTo>
                <a:lnTo>
                  <a:pt x="340" y="96"/>
                </a:lnTo>
                <a:lnTo>
                  <a:pt x="341" y="129"/>
                </a:lnTo>
                <a:lnTo>
                  <a:pt x="342" y="61"/>
                </a:lnTo>
                <a:lnTo>
                  <a:pt x="343" y="139"/>
                </a:lnTo>
                <a:lnTo>
                  <a:pt x="344" y="92"/>
                </a:lnTo>
                <a:lnTo>
                  <a:pt x="346" y="85"/>
                </a:lnTo>
                <a:lnTo>
                  <a:pt x="347" y="173"/>
                </a:lnTo>
                <a:lnTo>
                  <a:pt x="348" y="175"/>
                </a:lnTo>
                <a:lnTo>
                  <a:pt x="349" y="168"/>
                </a:lnTo>
                <a:lnTo>
                  <a:pt x="350" y="167"/>
                </a:lnTo>
                <a:lnTo>
                  <a:pt x="351" y="149"/>
                </a:lnTo>
                <a:lnTo>
                  <a:pt x="352" y="161"/>
                </a:lnTo>
                <a:lnTo>
                  <a:pt x="354" y="167"/>
                </a:lnTo>
                <a:lnTo>
                  <a:pt x="355" y="169"/>
                </a:lnTo>
                <a:lnTo>
                  <a:pt x="356" y="100"/>
                </a:lnTo>
                <a:lnTo>
                  <a:pt x="357" y="126"/>
                </a:lnTo>
                <a:lnTo>
                  <a:pt x="358" y="62"/>
                </a:lnTo>
                <a:lnTo>
                  <a:pt x="359" y="134"/>
                </a:lnTo>
                <a:lnTo>
                  <a:pt x="360" y="133"/>
                </a:lnTo>
                <a:lnTo>
                  <a:pt x="362" y="60"/>
                </a:lnTo>
                <a:lnTo>
                  <a:pt x="363" y="162"/>
                </a:lnTo>
                <a:lnTo>
                  <a:pt x="364" y="114"/>
                </a:lnTo>
                <a:lnTo>
                  <a:pt x="365" y="104"/>
                </a:lnTo>
                <a:lnTo>
                  <a:pt x="366" y="152"/>
                </a:lnTo>
                <a:lnTo>
                  <a:pt x="367" y="167"/>
                </a:lnTo>
                <a:lnTo>
                  <a:pt x="369" y="172"/>
                </a:lnTo>
                <a:lnTo>
                  <a:pt x="370" y="156"/>
                </a:lnTo>
                <a:lnTo>
                  <a:pt x="371" y="169"/>
                </a:lnTo>
                <a:lnTo>
                  <a:pt x="372" y="174"/>
                </a:lnTo>
                <a:lnTo>
                  <a:pt x="373" y="170"/>
                </a:lnTo>
                <a:lnTo>
                  <a:pt x="374" y="176"/>
                </a:lnTo>
                <a:lnTo>
                  <a:pt x="376" y="175"/>
                </a:lnTo>
                <a:lnTo>
                  <a:pt x="377" y="170"/>
                </a:lnTo>
                <a:lnTo>
                  <a:pt x="378" y="174"/>
                </a:lnTo>
                <a:lnTo>
                  <a:pt x="379" y="181"/>
                </a:lnTo>
                <a:lnTo>
                  <a:pt x="380" y="181"/>
                </a:lnTo>
                <a:lnTo>
                  <a:pt x="381" y="181"/>
                </a:lnTo>
                <a:lnTo>
                  <a:pt x="383" y="181"/>
                </a:lnTo>
                <a:lnTo>
                  <a:pt x="384" y="181"/>
                </a:lnTo>
                <a:lnTo>
                  <a:pt x="385" y="181"/>
                </a:lnTo>
                <a:lnTo>
                  <a:pt x="386" y="181"/>
                </a:lnTo>
                <a:lnTo>
                  <a:pt x="387" y="181"/>
                </a:lnTo>
                <a:lnTo>
                  <a:pt x="388" y="181"/>
                </a:lnTo>
                <a:lnTo>
                  <a:pt x="390" y="181"/>
                </a:lnTo>
                <a:lnTo>
                  <a:pt x="391" y="181"/>
                </a:lnTo>
                <a:lnTo>
                  <a:pt x="392" y="181"/>
                </a:lnTo>
                <a:lnTo>
                  <a:pt x="393" y="181"/>
                </a:lnTo>
                <a:lnTo>
                  <a:pt x="394" y="181"/>
                </a:lnTo>
                <a:lnTo>
                  <a:pt x="395" y="181"/>
                </a:lnTo>
                <a:lnTo>
                  <a:pt x="396" y="181"/>
                </a:lnTo>
                <a:lnTo>
                  <a:pt x="398" y="181"/>
                </a:lnTo>
                <a:lnTo>
                  <a:pt x="399" y="181"/>
                </a:lnTo>
                <a:lnTo>
                  <a:pt x="400" y="178"/>
                </a:lnTo>
                <a:lnTo>
                  <a:pt x="401" y="145"/>
                </a:lnTo>
                <a:lnTo>
                  <a:pt x="402" y="88"/>
                </a:lnTo>
                <a:lnTo>
                  <a:pt x="403" y="102"/>
                </a:lnTo>
                <a:lnTo>
                  <a:pt x="405" y="66"/>
                </a:lnTo>
                <a:lnTo>
                  <a:pt x="406" y="133"/>
                </a:lnTo>
                <a:lnTo>
                  <a:pt x="407" y="170"/>
                </a:lnTo>
                <a:lnTo>
                  <a:pt x="408" y="142"/>
                </a:lnTo>
                <a:lnTo>
                  <a:pt x="409" y="46"/>
                </a:lnTo>
                <a:lnTo>
                  <a:pt x="410" y="122"/>
                </a:lnTo>
                <a:lnTo>
                  <a:pt x="411" y="74"/>
                </a:lnTo>
                <a:lnTo>
                  <a:pt x="413" y="139"/>
                </a:lnTo>
                <a:lnTo>
                  <a:pt x="414" y="140"/>
                </a:lnTo>
                <a:lnTo>
                  <a:pt x="415" y="97"/>
                </a:lnTo>
                <a:lnTo>
                  <a:pt x="416" y="111"/>
                </a:lnTo>
                <a:lnTo>
                  <a:pt x="417" y="162"/>
                </a:lnTo>
                <a:lnTo>
                  <a:pt x="419" y="175"/>
                </a:lnTo>
                <a:lnTo>
                  <a:pt x="420" y="177"/>
                </a:lnTo>
                <a:lnTo>
                  <a:pt x="421" y="180"/>
                </a:lnTo>
                <a:lnTo>
                  <a:pt x="422" y="180"/>
                </a:lnTo>
                <a:lnTo>
                  <a:pt x="423" y="181"/>
                </a:lnTo>
                <a:lnTo>
                  <a:pt x="424" y="181"/>
                </a:lnTo>
                <a:lnTo>
                  <a:pt x="426" y="173"/>
                </a:lnTo>
                <a:lnTo>
                  <a:pt x="427" y="167"/>
                </a:lnTo>
                <a:lnTo>
                  <a:pt x="428" y="172"/>
                </a:lnTo>
                <a:lnTo>
                  <a:pt x="429" y="180"/>
                </a:lnTo>
                <a:lnTo>
                  <a:pt x="430" y="180"/>
                </a:lnTo>
                <a:lnTo>
                  <a:pt x="431" y="181"/>
                </a:lnTo>
                <a:lnTo>
                  <a:pt x="433" y="181"/>
                </a:lnTo>
                <a:lnTo>
                  <a:pt x="434" y="181"/>
                </a:lnTo>
                <a:lnTo>
                  <a:pt x="435" y="181"/>
                </a:lnTo>
                <a:lnTo>
                  <a:pt x="436" y="151"/>
                </a:lnTo>
                <a:lnTo>
                  <a:pt x="437" y="80"/>
                </a:lnTo>
                <a:lnTo>
                  <a:pt x="438" y="118"/>
                </a:lnTo>
                <a:lnTo>
                  <a:pt x="439" y="116"/>
                </a:lnTo>
                <a:lnTo>
                  <a:pt x="441" y="65"/>
                </a:lnTo>
                <a:lnTo>
                  <a:pt x="442" y="175"/>
                </a:lnTo>
                <a:lnTo>
                  <a:pt x="443" y="178"/>
                </a:lnTo>
                <a:lnTo>
                  <a:pt x="444" y="180"/>
                </a:lnTo>
                <a:lnTo>
                  <a:pt x="445" y="181"/>
                </a:lnTo>
                <a:lnTo>
                  <a:pt x="446" y="181"/>
                </a:lnTo>
                <a:lnTo>
                  <a:pt x="447" y="181"/>
                </a:lnTo>
                <a:lnTo>
                  <a:pt x="449" y="181"/>
                </a:lnTo>
                <a:lnTo>
                  <a:pt x="450" y="181"/>
                </a:lnTo>
                <a:lnTo>
                  <a:pt x="451" y="181"/>
                </a:lnTo>
                <a:lnTo>
                  <a:pt x="452" y="181"/>
                </a:lnTo>
                <a:lnTo>
                  <a:pt x="453" y="181"/>
                </a:lnTo>
                <a:lnTo>
                  <a:pt x="454" y="181"/>
                </a:lnTo>
                <a:lnTo>
                  <a:pt x="456" y="181"/>
                </a:lnTo>
                <a:lnTo>
                  <a:pt x="457" y="181"/>
                </a:lnTo>
                <a:lnTo>
                  <a:pt x="458" y="181"/>
                </a:lnTo>
                <a:lnTo>
                  <a:pt x="459" y="181"/>
                </a:lnTo>
                <a:lnTo>
                  <a:pt x="460" y="181"/>
                </a:lnTo>
                <a:lnTo>
                  <a:pt x="461" y="181"/>
                </a:lnTo>
                <a:lnTo>
                  <a:pt x="463" y="181"/>
                </a:lnTo>
                <a:lnTo>
                  <a:pt x="464" y="181"/>
                </a:lnTo>
                <a:lnTo>
                  <a:pt x="465" y="181"/>
                </a:lnTo>
                <a:lnTo>
                  <a:pt x="466" y="181"/>
                </a:lnTo>
                <a:lnTo>
                  <a:pt x="467" y="181"/>
                </a:lnTo>
                <a:lnTo>
                  <a:pt x="468" y="181"/>
                </a:lnTo>
                <a:lnTo>
                  <a:pt x="470" y="181"/>
                </a:lnTo>
                <a:lnTo>
                  <a:pt x="471" y="181"/>
                </a:lnTo>
                <a:lnTo>
                  <a:pt x="472" y="181"/>
                </a:lnTo>
                <a:lnTo>
                  <a:pt x="473" y="181"/>
                </a:lnTo>
                <a:lnTo>
                  <a:pt x="474" y="181"/>
                </a:lnTo>
                <a:lnTo>
                  <a:pt x="475" y="181"/>
                </a:lnTo>
                <a:lnTo>
                  <a:pt x="477" y="181"/>
                </a:lnTo>
                <a:lnTo>
                  <a:pt x="478" y="181"/>
                </a:lnTo>
                <a:lnTo>
                  <a:pt x="479" y="181"/>
                </a:lnTo>
                <a:lnTo>
                  <a:pt x="480" y="181"/>
                </a:lnTo>
                <a:lnTo>
                  <a:pt x="481" y="181"/>
                </a:lnTo>
                <a:lnTo>
                  <a:pt x="482" y="181"/>
                </a:lnTo>
                <a:lnTo>
                  <a:pt x="483" y="181"/>
                </a:lnTo>
                <a:lnTo>
                  <a:pt x="485" y="181"/>
                </a:lnTo>
                <a:lnTo>
                  <a:pt x="486" y="181"/>
                </a:lnTo>
                <a:lnTo>
                  <a:pt x="487" y="181"/>
                </a:lnTo>
                <a:lnTo>
                  <a:pt x="488" y="181"/>
                </a:lnTo>
                <a:lnTo>
                  <a:pt x="489" y="170"/>
                </a:lnTo>
                <a:lnTo>
                  <a:pt x="490" y="176"/>
                </a:lnTo>
                <a:lnTo>
                  <a:pt x="491" y="166"/>
                </a:lnTo>
                <a:lnTo>
                  <a:pt x="493" y="170"/>
                </a:lnTo>
                <a:lnTo>
                  <a:pt x="494" y="145"/>
                </a:lnTo>
                <a:lnTo>
                  <a:pt x="495" y="154"/>
                </a:lnTo>
                <a:lnTo>
                  <a:pt x="496" y="132"/>
                </a:lnTo>
                <a:lnTo>
                  <a:pt x="497" y="151"/>
                </a:lnTo>
                <a:lnTo>
                  <a:pt x="498" y="176"/>
                </a:lnTo>
                <a:lnTo>
                  <a:pt x="500" y="168"/>
                </a:lnTo>
                <a:lnTo>
                  <a:pt x="501" y="166"/>
                </a:lnTo>
                <a:lnTo>
                  <a:pt x="502" y="172"/>
                </a:lnTo>
                <a:lnTo>
                  <a:pt x="503" y="151"/>
                </a:lnTo>
                <a:lnTo>
                  <a:pt x="504" y="176"/>
                </a:lnTo>
                <a:lnTo>
                  <a:pt x="506" y="149"/>
                </a:lnTo>
                <a:lnTo>
                  <a:pt x="507" y="89"/>
                </a:lnTo>
                <a:lnTo>
                  <a:pt x="508" y="110"/>
                </a:lnTo>
                <a:lnTo>
                  <a:pt x="509" y="82"/>
                </a:lnTo>
                <a:lnTo>
                  <a:pt x="510" y="100"/>
                </a:lnTo>
                <a:lnTo>
                  <a:pt x="511" y="165"/>
                </a:lnTo>
                <a:lnTo>
                  <a:pt x="513" y="176"/>
                </a:lnTo>
                <a:lnTo>
                  <a:pt x="514" y="173"/>
                </a:lnTo>
                <a:lnTo>
                  <a:pt x="515" y="179"/>
                </a:lnTo>
                <a:lnTo>
                  <a:pt x="516" y="179"/>
                </a:lnTo>
                <a:lnTo>
                  <a:pt x="517" y="174"/>
                </a:lnTo>
                <a:lnTo>
                  <a:pt x="518" y="175"/>
                </a:lnTo>
                <a:lnTo>
                  <a:pt x="519" y="181"/>
                </a:lnTo>
                <a:lnTo>
                  <a:pt x="521" y="181"/>
                </a:lnTo>
                <a:lnTo>
                  <a:pt x="522" y="181"/>
                </a:lnTo>
                <a:lnTo>
                  <a:pt x="523" y="181"/>
                </a:lnTo>
                <a:lnTo>
                  <a:pt x="524" y="181"/>
                </a:lnTo>
                <a:lnTo>
                  <a:pt x="525" y="181"/>
                </a:lnTo>
                <a:lnTo>
                  <a:pt x="526" y="181"/>
                </a:lnTo>
                <a:lnTo>
                  <a:pt x="528" y="181"/>
                </a:lnTo>
                <a:lnTo>
                  <a:pt x="529" y="181"/>
                </a:lnTo>
                <a:lnTo>
                  <a:pt x="530" y="181"/>
                </a:lnTo>
                <a:lnTo>
                  <a:pt x="531" y="181"/>
                </a:lnTo>
                <a:lnTo>
                  <a:pt x="532" y="181"/>
                </a:lnTo>
                <a:lnTo>
                  <a:pt x="533" y="181"/>
                </a:lnTo>
                <a:lnTo>
                  <a:pt x="534" y="181"/>
                </a:lnTo>
                <a:lnTo>
                  <a:pt x="536" y="181"/>
                </a:lnTo>
                <a:lnTo>
                  <a:pt x="537" y="181"/>
                </a:lnTo>
                <a:lnTo>
                  <a:pt x="538" y="181"/>
                </a:lnTo>
                <a:lnTo>
                  <a:pt x="539" y="181"/>
                </a:lnTo>
                <a:lnTo>
                  <a:pt x="540" y="181"/>
                </a:lnTo>
                <a:lnTo>
                  <a:pt x="541" y="181"/>
                </a:lnTo>
                <a:lnTo>
                  <a:pt x="543" y="181"/>
                </a:lnTo>
                <a:lnTo>
                  <a:pt x="544" y="181"/>
                </a:lnTo>
                <a:lnTo>
                  <a:pt x="545" y="181"/>
                </a:lnTo>
                <a:lnTo>
                  <a:pt x="546" y="181"/>
                </a:lnTo>
                <a:lnTo>
                  <a:pt x="547" y="181"/>
                </a:lnTo>
                <a:lnTo>
                  <a:pt x="548" y="181"/>
                </a:lnTo>
                <a:lnTo>
                  <a:pt x="550" y="181"/>
                </a:lnTo>
                <a:lnTo>
                  <a:pt x="551" y="181"/>
                </a:lnTo>
                <a:lnTo>
                  <a:pt x="552" y="181"/>
                </a:lnTo>
                <a:lnTo>
                  <a:pt x="553" y="181"/>
                </a:lnTo>
                <a:lnTo>
                  <a:pt x="554" y="181"/>
                </a:lnTo>
                <a:lnTo>
                  <a:pt x="555" y="181"/>
                </a:lnTo>
                <a:lnTo>
                  <a:pt x="557" y="181"/>
                </a:lnTo>
                <a:lnTo>
                  <a:pt x="558" y="181"/>
                </a:lnTo>
                <a:lnTo>
                  <a:pt x="559" y="181"/>
                </a:lnTo>
                <a:lnTo>
                  <a:pt x="560" y="181"/>
                </a:lnTo>
                <a:lnTo>
                  <a:pt x="561" y="181"/>
                </a:lnTo>
                <a:lnTo>
                  <a:pt x="562" y="181"/>
                </a:lnTo>
                <a:lnTo>
                  <a:pt x="564" y="181"/>
                </a:lnTo>
                <a:lnTo>
                  <a:pt x="565" y="181"/>
                </a:lnTo>
                <a:lnTo>
                  <a:pt x="566" y="181"/>
                </a:lnTo>
                <a:lnTo>
                  <a:pt x="567" y="181"/>
                </a:lnTo>
                <a:lnTo>
                  <a:pt x="568" y="181"/>
                </a:lnTo>
                <a:lnTo>
                  <a:pt x="569" y="181"/>
                </a:lnTo>
                <a:lnTo>
                  <a:pt x="570" y="181"/>
                </a:lnTo>
                <a:lnTo>
                  <a:pt x="572" y="181"/>
                </a:lnTo>
                <a:lnTo>
                  <a:pt x="573" y="181"/>
                </a:lnTo>
                <a:lnTo>
                  <a:pt x="574" y="181"/>
                </a:lnTo>
                <a:lnTo>
                  <a:pt x="575" y="181"/>
                </a:lnTo>
                <a:lnTo>
                  <a:pt x="576" y="181"/>
                </a:lnTo>
                <a:lnTo>
                  <a:pt x="577" y="181"/>
                </a:lnTo>
                <a:lnTo>
                  <a:pt x="578" y="181"/>
                </a:lnTo>
                <a:lnTo>
                  <a:pt x="580" y="181"/>
                </a:lnTo>
                <a:lnTo>
                  <a:pt x="581" y="181"/>
                </a:lnTo>
                <a:lnTo>
                  <a:pt x="582" y="181"/>
                </a:lnTo>
                <a:lnTo>
                  <a:pt x="583" y="181"/>
                </a:lnTo>
                <a:lnTo>
                  <a:pt x="584" y="181"/>
                </a:lnTo>
                <a:lnTo>
                  <a:pt x="585" y="181"/>
                </a:lnTo>
                <a:lnTo>
                  <a:pt x="587" y="181"/>
                </a:lnTo>
                <a:lnTo>
                  <a:pt x="588" y="181"/>
                </a:lnTo>
                <a:lnTo>
                  <a:pt x="589" y="181"/>
                </a:lnTo>
                <a:lnTo>
                  <a:pt x="590" y="181"/>
                </a:lnTo>
                <a:lnTo>
                  <a:pt x="591" y="181"/>
                </a:lnTo>
                <a:lnTo>
                  <a:pt x="592" y="181"/>
                </a:lnTo>
                <a:lnTo>
                  <a:pt x="594" y="181"/>
                </a:lnTo>
                <a:lnTo>
                  <a:pt x="595" y="181"/>
                </a:lnTo>
                <a:lnTo>
                  <a:pt x="596" y="181"/>
                </a:lnTo>
                <a:lnTo>
                  <a:pt x="597" y="181"/>
                </a:lnTo>
                <a:lnTo>
                  <a:pt x="598" y="181"/>
                </a:lnTo>
                <a:lnTo>
                  <a:pt x="600" y="181"/>
                </a:lnTo>
                <a:lnTo>
                  <a:pt x="601" y="181"/>
                </a:lnTo>
                <a:lnTo>
                  <a:pt x="602" y="181"/>
                </a:lnTo>
                <a:lnTo>
                  <a:pt x="603" y="181"/>
                </a:lnTo>
                <a:lnTo>
                  <a:pt x="604" y="181"/>
                </a:lnTo>
                <a:lnTo>
                  <a:pt x="605" y="181"/>
                </a:lnTo>
                <a:lnTo>
                  <a:pt x="606" y="181"/>
                </a:lnTo>
                <a:lnTo>
                  <a:pt x="608" y="181"/>
                </a:lnTo>
                <a:lnTo>
                  <a:pt x="609" y="181"/>
                </a:lnTo>
                <a:lnTo>
                  <a:pt x="610" y="181"/>
                </a:lnTo>
                <a:lnTo>
                  <a:pt x="611" y="151"/>
                </a:lnTo>
                <a:lnTo>
                  <a:pt x="612" y="98"/>
                </a:lnTo>
                <a:lnTo>
                  <a:pt x="613" y="110"/>
                </a:lnTo>
                <a:lnTo>
                  <a:pt x="614" y="148"/>
                </a:lnTo>
                <a:lnTo>
                  <a:pt x="616" y="164"/>
                </a:lnTo>
                <a:lnTo>
                  <a:pt x="617" y="93"/>
                </a:lnTo>
                <a:lnTo>
                  <a:pt x="618" y="102"/>
                </a:lnTo>
                <a:lnTo>
                  <a:pt x="619" y="156"/>
                </a:lnTo>
                <a:lnTo>
                  <a:pt x="620" y="109"/>
                </a:lnTo>
                <a:lnTo>
                  <a:pt x="621" y="120"/>
                </a:lnTo>
                <a:lnTo>
                  <a:pt x="623" y="170"/>
                </a:lnTo>
                <a:lnTo>
                  <a:pt x="624" y="137"/>
                </a:lnTo>
                <a:lnTo>
                  <a:pt x="625" y="166"/>
                </a:lnTo>
                <a:lnTo>
                  <a:pt x="626" y="123"/>
                </a:lnTo>
                <a:lnTo>
                  <a:pt x="627" y="107"/>
                </a:lnTo>
                <a:lnTo>
                  <a:pt x="628" y="140"/>
                </a:lnTo>
                <a:lnTo>
                  <a:pt x="630" y="91"/>
                </a:lnTo>
                <a:lnTo>
                  <a:pt x="631" y="132"/>
                </a:lnTo>
                <a:lnTo>
                  <a:pt x="632" y="128"/>
                </a:lnTo>
                <a:lnTo>
                  <a:pt x="633" y="68"/>
                </a:lnTo>
                <a:lnTo>
                  <a:pt x="634" y="141"/>
                </a:lnTo>
                <a:lnTo>
                  <a:pt x="635" y="122"/>
                </a:lnTo>
                <a:lnTo>
                  <a:pt x="637" y="98"/>
                </a:lnTo>
                <a:lnTo>
                  <a:pt x="638" y="102"/>
                </a:lnTo>
                <a:lnTo>
                  <a:pt x="639" y="50"/>
                </a:lnTo>
                <a:lnTo>
                  <a:pt x="640" y="169"/>
                </a:lnTo>
                <a:lnTo>
                  <a:pt x="641" y="176"/>
                </a:lnTo>
                <a:lnTo>
                  <a:pt x="642" y="180"/>
                </a:lnTo>
                <a:lnTo>
                  <a:pt x="644" y="181"/>
                </a:lnTo>
                <a:lnTo>
                  <a:pt x="645" y="181"/>
                </a:lnTo>
                <a:lnTo>
                  <a:pt x="646" y="181"/>
                </a:lnTo>
                <a:lnTo>
                  <a:pt x="647" y="181"/>
                </a:lnTo>
                <a:lnTo>
                  <a:pt x="648" y="181"/>
                </a:lnTo>
                <a:lnTo>
                  <a:pt x="649" y="181"/>
                </a:lnTo>
                <a:lnTo>
                  <a:pt x="651" y="181"/>
                </a:lnTo>
                <a:lnTo>
                  <a:pt x="652" y="181"/>
                </a:lnTo>
                <a:lnTo>
                  <a:pt x="653" y="181"/>
                </a:lnTo>
                <a:lnTo>
                  <a:pt x="654" y="181"/>
                </a:lnTo>
                <a:lnTo>
                  <a:pt x="655" y="181"/>
                </a:lnTo>
                <a:lnTo>
                  <a:pt x="656" y="181"/>
                </a:lnTo>
                <a:lnTo>
                  <a:pt x="657" y="181"/>
                </a:lnTo>
                <a:lnTo>
                  <a:pt x="659" y="181"/>
                </a:lnTo>
                <a:lnTo>
                  <a:pt x="660" y="181"/>
                </a:lnTo>
                <a:lnTo>
                  <a:pt x="661" y="181"/>
                </a:lnTo>
                <a:lnTo>
                  <a:pt x="662" y="181"/>
                </a:lnTo>
                <a:lnTo>
                  <a:pt x="663" y="181"/>
                </a:lnTo>
                <a:lnTo>
                  <a:pt x="664" y="181"/>
                </a:lnTo>
                <a:lnTo>
                  <a:pt x="665" y="181"/>
                </a:lnTo>
                <a:lnTo>
                  <a:pt x="667" y="181"/>
                </a:lnTo>
                <a:lnTo>
                  <a:pt x="668" y="181"/>
                </a:lnTo>
                <a:lnTo>
                  <a:pt x="669" y="181"/>
                </a:lnTo>
                <a:lnTo>
                  <a:pt x="670" y="181"/>
                </a:lnTo>
                <a:lnTo>
                  <a:pt x="671" y="181"/>
                </a:lnTo>
                <a:lnTo>
                  <a:pt x="672" y="181"/>
                </a:lnTo>
                <a:lnTo>
                  <a:pt x="674" y="181"/>
                </a:lnTo>
                <a:lnTo>
                  <a:pt x="675" y="181"/>
                </a:lnTo>
                <a:lnTo>
                  <a:pt x="676" y="181"/>
                </a:lnTo>
                <a:lnTo>
                  <a:pt x="677" y="181"/>
                </a:lnTo>
                <a:lnTo>
                  <a:pt x="678" y="181"/>
                </a:lnTo>
                <a:lnTo>
                  <a:pt x="679" y="181"/>
                </a:lnTo>
                <a:lnTo>
                  <a:pt x="681" y="181"/>
                </a:lnTo>
                <a:lnTo>
                  <a:pt x="682" y="181"/>
                </a:lnTo>
                <a:lnTo>
                  <a:pt x="683" y="181"/>
                </a:lnTo>
                <a:lnTo>
                  <a:pt x="684" y="181"/>
                </a:lnTo>
                <a:lnTo>
                  <a:pt x="685" y="181"/>
                </a:lnTo>
                <a:lnTo>
                  <a:pt x="687" y="181"/>
                </a:lnTo>
                <a:lnTo>
                  <a:pt x="688" y="181"/>
                </a:lnTo>
                <a:lnTo>
                  <a:pt x="689" y="181"/>
                </a:lnTo>
                <a:lnTo>
                  <a:pt x="690" y="181"/>
                </a:lnTo>
                <a:lnTo>
                  <a:pt x="691" y="181"/>
                </a:lnTo>
                <a:lnTo>
                  <a:pt x="692" y="181"/>
                </a:lnTo>
                <a:lnTo>
                  <a:pt x="693" y="181"/>
                </a:lnTo>
                <a:lnTo>
                  <a:pt x="695" y="181"/>
                </a:lnTo>
                <a:lnTo>
                  <a:pt x="696" y="181"/>
                </a:lnTo>
                <a:lnTo>
                  <a:pt x="697" y="181"/>
                </a:lnTo>
                <a:lnTo>
                  <a:pt x="698" y="181"/>
                </a:lnTo>
                <a:lnTo>
                  <a:pt x="699" y="181"/>
                </a:lnTo>
                <a:lnTo>
                  <a:pt x="700" y="181"/>
                </a:lnTo>
                <a:lnTo>
                  <a:pt x="701" y="181"/>
                </a:lnTo>
                <a:lnTo>
                  <a:pt x="703" y="181"/>
                </a:lnTo>
                <a:lnTo>
                  <a:pt x="704" y="181"/>
                </a:lnTo>
                <a:lnTo>
                  <a:pt x="705" y="181"/>
                </a:lnTo>
                <a:lnTo>
                  <a:pt x="706" y="181"/>
                </a:lnTo>
                <a:lnTo>
                  <a:pt x="707" y="181"/>
                </a:lnTo>
                <a:lnTo>
                  <a:pt x="708" y="181"/>
                </a:lnTo>
                <a:lnTo>
                  <a:pt x="710" y="181"/>
                </a:lnTo>
                <a:lnTo>
                  <a:pt x="711" y="181"/>
                </a:lnTo>
                <a:lnTo>
                  <a:pt x="712" y="181"/>
                </a:lnTo>
                <a:lnTo>
                  <a:pt x="713" y="181"/>
                </a:lnTo>
                <a:lnTo>
                  <a:pt x="714" y="179"/>
                </a:lnTo>
                <a:lnTo>
                  <a:pt x="715" y="145"/>
                </a:lnTo>
                <a:lnTo>
                  <a:pt x="717" y="144"/>
                </a:lnTo>
                <a:lnTo>
                  <a:pt x="718" y="71"/>
                </a:lnTo>
                <a:lnTo>
                  <a:pt x="719" y="128"/>
                </a:lnTo>
                <a:lnTo>
                  <a:pt x="720" y="164"/>
                </a:lnTo>
                <a:lnTo>
                  <a:pt x="721" y="176"/>
                </a:lnTo>
                <a:lnTo>
                  <a:pt x="722" y="181"/>
                </a:lnTo>
                <a:lnTo>
                  <a:pt x="724" y="181"/>
                </a:lnTo>
                <a:lnTo>
                  <a:pt x="725" y="181"/>
                </a:lnTo>
                <a:lnTo>
                  <a:pt x="726" y="181"/>
                </a:lnTo>
                <a:lnTo>
                  <a:pt x="727" y="181"/>
                </a:lnTo>
                <a:lnTo>
                  <a:pt x="728" y="170"/>
                </a:lnTo>
                <a:lnTo>
                  <a:pt x="729" y="149"/>
                </a:lnTo>
                <a:lnTo>
                  <a:pt x="731" y="166"/>
                </a:lnTo>
                <a:lnTo>
                  <a:pt x="732" y="176"/>
                </a:lnTo>
                <a:lnTo>
                  <a:pt x="733" y="180"/>
                </a:lnTo>
                <a:lnTo>
                  <a:pt x="734" y="180"/>
                </a:lnTo>
                <a:lnTo>
                  <a:pt x="735" y="161"/>
                </a:lnTo>
                <a:lnTo>
                  <a:pt x="736" y="169"/>
                </a:lnTo>
                <a:lnTo>
                  <a:pt x="737" y="173"/>
                </a:lnTo>
                <a:lnTo>
                  <a:pt x="739" y="181"/>
                </a:lnTo>
                <a:lnTo>
                  <a:pt x="740" y="181"/>
                </a:lnTo>
                <a:lnTo>
                  <a:pt x="741" y="174"/>
                </a:lnTo>
                <a:lnTo>
                  <a:pt x="742" y="167"/>
                </a:lnTo>
                <a:lnTo>
                  <a:pt x="743" y="172"/>
                </a:lnTo>
                <a:lnTo>
                  <a:pt x="744" y="180"/>
                </a:lnTo>
                <a:lnTo>
                  <a:pt x="746" y="181"/>
                </a:lnTo>
                <a:lnTo>
                  <a:pt x="747" y="181"/>
                </a:lnTo>
                <a:lnTo>
                  <a:pt x="748" y="181"/>
                </a:lnTo>
                <a:lnTo>
                  <a:pt x="749" y="181"/>
                </a:lnTo>
                <a:lnTo>
                  <a:pt x="750" y="181"/>
                </a:lnTo>
                <a:lnTo>
                  <a:pt x="751" y="162"/>
                </a:lnTo>
                <a:lnTo>
                  <a:pt x="752" y="77"/>
                </a:lnTo>
                <a:lnTo>
                  <a:pt x="754" y="75"/>
                </a:lnTo>
                <a:lnTo>
                  <a:pt x="755" y="105"/>
                </a:lnTo>
                <a:lnTo>
                  <a:pt x="756" y="129"/>
                </a:lnTo>
                <a:lnTo>
                  <a:pt x="757" y="144"/>
                </a:lnTo>
                <a:lnTo>
                  <a:pt x="758" y="87"/>
                </a:lnTo>
                <a:lnTo>
                  <a:pt x="759" y="103"/>
                </a:lnTo>
                <a:lnTo>
                  <a:pt x="761" y="81"/>
                </a:lnTo>
                <a:lnTo>
                  <a:pt x="762" y="65"/>
                </a:lnTo>
                <a:lnTo>
                  <a:pt x="763" y="112"/>
                </a:lnTo>
                <a:lnTo>
                  <a:pt x="764" y="119"/>
                </a:lnTo>
                <a:lnTo>
                  <a:pt x="765" y="106"/>
                </a:lnTo>
                <a:lnTo>
                  <a:pt x="766" y="163"/>
                </a:lnTo>
                <a:lnTo>
                  <a:pt x="768" y="137"/>
                </a:lnTo>
                <a:lnTo>
                  <a:pt x="769" y="124"/>
                </a:lnTo>
                <a:lnTo>
                  <a:pt x="770" y="167"/>
                </a:lnTo>
                <a:lnTo>
                  <a:pt x="771" y="113"/>
                </a:lnTo>
                <a:lnTo>
                  <a:pt x="772" y="109"/>
                </a:lnTo>
                <a:lnTo>
                  <a:pt x="773" y="101"/>
                </a:lnTo>
                <a:lnTo>
                  <a:pt x="775" y="155"/>
                </a:lnTo>
                <a:lnTo>
                  <a:pt x="776" y="151"/>
                </a:lnTo>
                <a:lnTo>
                  <a:pt x="777" y="178"/>
                </a:lnTo>
                <a:lnTo>
                  <a:pt x="778" y="179"/>
                </a:lnTo>
                <a:lnTo>
                  <a:pt x="779" y="181"/>
                </a:lnTo>
                <a:lnTo>
                  <a:pt x="780" y="176"/>
                </a:lnTo>
                <a:lnTo>
                  <a:pt x="782" y="174"/>
                </a:lnTo>
                <a:lnTo>
                  <a:pt x="783" y="180"/>
                </a:lnTo>
                <a:lnTo>
                  <a:pt x="784" y="180"/>
                </a:lnTo>
                <a:lnTo>
                  <a:pt x="785" y="181"/>
                </a:lnTo>
                <a:lnTo>
                  <a:pt x="786" y="181"/>
                </a:lnTo>
                <a:lnTo>
                  <a:pt x="787" y="181"/>
                </a:lnTo>
                <a:lnTo>
                  <a:pt x="788" y="181"/>
                </a:lnTo>
                <a:lnTo>
                  <a:pt x="790" y="181"/>
                </a:lnTo>
                <a:lnTo>
                  <a:pt x="791" y="181"/>
                </a:lnTo>
                <a:lnTo>
                  <a:pt x="792" y="181"/>
                </a:lnTo>
                <a:lnTo>
                  <a:pt x="793" y="181"/>
                </a:lnTo>
                <a:lnTo>
                  <a:pt x="794" y="181"/>
                </a:lnTo>
                <a:lnTo>
                  <a:pt x="795" y="181"/>
                </a:lnTo>
                <a:lnTo>
                  <a:pt x="797" y="181"/>
                </a:lnTo>
                <a:lnTo>
                  <a:pt x="798" y="181"/>
                </a:lnTo>
                <a:lnTo>
                  <a:pt x="799" y="181"/>
                </a:lnTo>
                <a:lnTo>
                  <a:pt x="800" y="181"/>
                </a:lnTo>
                <a:lnTo>
                  <a:pt x="801" y="181"/>
                </a:lnTo>
                <a:lnTo>
                  <a:pt x="802" y="181"/>
                </a:lnTo>
                <a:lnTo>
                  <a:pt x="804" y="181"/>
                </a:lnTo>
                <a:lnTo>
                  <a:pt x="805" y="181"/>
                </a:lnTo>
                <a:lnTo>
                  <a:pt x="806" y="181"/>
                </a:lnTo>
                <a:lnTo>
                  <a:pt x="807" y="165"/>
                </a:lnTo>
                <a:lnTo>
                  <a:pt x="808" y="118"/>
                </a:lnTo>
                <a:lnTo>
                  <a:pt x="809" y="95"/>
                </a:lnTo>
                <a:lnTo>
                  <a:pt x="811" y="146"/>
                </a:lnTo>
                <a:lnTo>
                  <a:pt x="812" y="84"/>
                </a:lnTo>
                <a:lnTo>
                  <a:pt x="813" y="75"/>
                </a:lnTo>
                <a:lnTo>
                  <a:pt x="814" y="169"/>
                </a:lnTo>
                <a:lnTo>
                  <a:pt x="815" y="176"/>
                </a:lnTo>
                <a:lnTo>
                  <a:pt x="816" y="126"/>
                </a:lnTo>
                <a:lnTo>
                  <a:pt x="818" y="87"/>
                </a:lnTo>
                <a:lnTo>
                  <a:pt x="819" y="151"/>
                </a:lnTo>
                <a:lnTo>
                  <a:pt x="820" y="126"/>
                </a:lnTo>
                <a:lnTo>
                  <a:pt x="821" y="92"/>
                </a:lnTo>
                <a:lnTo>
                  <a:pt x="822" y="127"/>
                </a:lnTo>
                <a:lnTo>
                  <a:pt x="823" y="70"/>
                </a:lnTo>
                <a:lnTo>
                  <a:pt x="824" y="94"/>
                </a:lnTo>
                <a:lnTo>
                  <a:pt x="826" y="166"/>
                </a:lnTo>
                <a:lnTo>
                  <a:pt x="827" y="145"/>
                </a:lnTo>
                <a:lnTo>
                  <a:pt x="828" y="64"/>
                </a:lnTo>
                <a:lnTo>
                  <a:pt x="829" y="153"/>
                </a:lnTo>
                <a:lnTo>
                  <a:pt x="830" y="111"/>
                </a:lnTo>
                <a:lnTo>
                  <a:pt x="831" y="162"/>
                </a:lnTo>
                <a:lnTo>
                  <a:pt x="832" y="174"/>
                </a:lnTo>
                <a:lnTo>
                  <a:pt x="834" y="157"/>
                </a:lnTo>
                <a:lnTo>
                  <a:pt x="835" y="173"/>
                </a:lnTo>
                <a:lnTo>
                  <a:pt x="836" y="168"/>
                </a:lnTo>
                <a:lnTo>
                  <a:pt x="837" y="162"/>
                </a:lnTo>
                <a:lnTo>
                  <a:pt x="838" y="169"/>
                </a:lnTo>
                <a:lnTo>
                  <a:pt x="839" y="160"/>
                </a:lnTo>
                <a:lnTo>
                  <a:pt x="841" y="87"/>
                </a:lnTo>
                <a:lnTo>
                  <a:pt x="842" y="91"/>
                </a:lnTo>
                <a:lnTo>
                  <a:pt x="843" y="90"/>
                </a:lnTo>
                <a:lnTo>
                  <a:pt x="844" y="91"/>
                </a:lnTo>
                <a:lnTo>
                  <a:pt x="845" y="100"/>
                </a:lnTo>
                <a:lnTo>
                  <a:pt x="846" y="106"/>
                </a:lnTo>
                <a:lnTo>
                  <a:pt x="848" y="120"/>
                </a:lnTo>
                <a:lnTo>
                  <a:pt x="849" y="121"/>
                </a:lnTo>
                <a:lnTo>
                  <a:pt x="850" y="131"/>
                </a:lnTo>
                <a:lnTo>
                  <a:pt x="851" y="138"/>
                </a:lnTo>
                <a:lnTo>
                  <a:pt x="852" y="153"/>
                </a:lnTo>
                <a:lnTo>
                  <a:pt x="853" y="110"/>
                </a:lnTo>
                <a:lnTo>
                  <a:pt x="855" y="138"/>
                </a:lnTo>
                <a:lnTo>
                  <a:pt x="856" y="146"/>
                </a:lnTo>
                <a:lnTo>
                  <a:pt x="857" y="155"/>
                </a:lnTo>
                <a:lnTo>
                  <a:pt x="858" y="167"/>
                </a:lnTo>
                <a:lnTo>
                  <a:pt x="859" y="170"/>
                </a:lnTo>
                <a:lnTo>
                  <a:pt x="860" y="158"/>
                </a:lnTo>
                <a:lnTo>
                  <a:pt x="862" y="173"/>
                </a:lnTo>
                <a:lnTo>
                  <a:pt x="863" y="179"/>
                </a:lnTo>
                <a:lnTo>
                  <a:pt x="864" y="181"/>
                </a:lnTo>
                <a:lnTo>
                  <a:pt x="865" y="181"/>
                </a:lnTo>
                <a:lnTo>
                  <a:pt x="866" y="181"/>
                </a:lnTo>
                <a:lnTo>
                  <a:pt x="867" y="181"/>
                </a:lnTo>
                <a:lnTo>
                  <a:pt x="868" y="181"/>
                </a:lnTo>
                <a:lnTo>
                  <a:pt x="870" y="181"/>
                </a:lnTo>
                <a:lnTo>
                  <a:pt x="871" y="181"/>
                </a:lnTo>
                <a:lnTo>
                  <a:pt x="872" y="181"/>
                </a:lnTo>
                <a:lnTo>
                  <a:pt x="873" y="181"/>
                </a:lnTo>
                <a:lnTo>
                  <a:pt x="874" y="181"/>
                </a:lnTo>
                <a:lnTo>
                  <a:pt x="875" y="181"/>
                </a:lnTo>
                <a:lnTo>
                  <a:pt x="877" y="181"/>
                </a:lnTo>
                <a:lnTo>
                  <a:pt x="878" y="181"/>
                </a:lnTo>
                <a:lnTo>
                  <a:pt x="879" y="181"/>
                </a:lnTo>
                <a:lnTo>
                  <a:pt x="880" y="181"/>
                </a:lnTo>
                <a:lnTo>
                  <a:pt x="881" y="181"/>
                </a:lnTo>
                <a:lnTo>
                  <a:pt x="882" y="181"/>
                </a:lnTo>
                <a:lnTo>
                  <a:pt x="883" y="181"/>
                </a:lnTo>
                <a:lnTo>
                  <a:pt x="885" y="181"/>
                </a:lnTo>
                <a:lnTo>
                  <a:pt x="886" y="181"/>
                </a:lnTo>
                <a:lnTo>
                  <a:pt x="887" y="181"/>
                </a:lnTo>
                <a:lnTo>
                  <a:pt x="888" y="181"/>
                </a:lnTo>
                <a:lnTo>
                  <a:pt x="889" y="181"/>
                </a:lnTo>
                <a:lnTo>
                  <a:pt x="891" y="181"/>
                </a:lnTo>
                <a:lnTo>
                  <a:pt x="892" y="181"/>
                </a:lnTo>
                <a:lnTo>
                  <a:pt x="893" y="181"/>
                </a:lnTo>
                <a:lnTo>
                  <a:pt x="894" y="181"/>
                </a:lnTo>
                <a:lnTo>
                  <a:pt x="895" y="181"/>
                </a:lnTo>
                <a:lnTo>
                  <a:pt x="896" y="181"/>
                </a:lnTo>
                <a:lnTo>
                  <a:pt x="898" y="181"/>
                </a:lnTo>
                <a:lnTo>
                  <a:pt x="899" y="181"/>
                </a:lnTo>
                <a:lnTo>
                  <a:pt x="900" y="181"/>
                </a:lnTo>
                <a:lnTo>
                  <a:pt x="901" y="181"/>
                </a:lnTo>
                <a:lnTo>
                  <a:pt x="902" y="181"/>
                </a:lnTo>
                <a:lnTo>
                  <a:pt x="903" y="181"/>
                </a:lnTo>
                <a:lnTo>
                  <a:pt x="905" y="181"/>
                </a:lnTo>
                <a:lnTo>
                  <a:pt x="906" y="181"/>
                </a:lnTo>
                <a:lnTo>
                  <a:pt x="907" y="181"/>
                </a:lnTo>
                <a:lnTo>
                  <a:pt x="908" y="181"/>
                </a:lnTo>
                <a:lnTo>
                  <a:pt x="909" y="181"/>
                </a:lnTo>
                <a:lnTo>
                  <a:pt x="910" y="181"/>
                </a:lnTo>
                <a:lnTo>
                  <a:pt x="911" y="181"/>
                </a:lnTo>
                <a:lnTo>
                  <a:pt x="913" y="181"/>
                </a:lnTo>
                <a:lnTo>
                  <a:pt x="914" y="120"/>
                </a:lnTo>
                <a:lnTo>
                  <a:pt x="915" y="59"/>
                </a:lnTo>
                <a:lnTo>
                  <a:pt x="916" y="103"/>
                </a:lnTo>
                <a:lnTo>
                  <a:pt x="917" y="68"/>
                </a:lnTo>
                <a:lnTo>
                  <a:pt x="918" y="89"/>
                </a:lnTo>
                <a:lnTo>
                  <a:pt x="919" y="170"/>
                </a:lnTo>
                <a:lnTo>
                  <a:pt x="921" y="171"/>
                </a:lnTo>
                <a:lnTo>
                  <a:pt x="922" y="155"/>
                </a:lnTo>
                <a:lnTo>
                  <a:pt x="923" y="168"/>
                </a:lnTo>
                <a:lnTo>
                  <a:pt x="924" y="176"/>
                </a:lnTo>
                <a:lnTo>
                  <a:pt x="925" y="181"/>
                </a:lnTo>
                <a:lnTo>
                  <a:pt x="926" y="181"/>
                </a:lnTo>
                <a:lnTo>
                  <a:pt x="928" y="181"/>
                </a:lnTo>
                <a:lnTo>
                  <a:pt x="929" y="181"/>
                </a:lnTo>
                <a:lnTo>
                  <a:pt x="930" y="181"/>
                </a:lnTo>
                <a:lnTo>
                  <a:pt x="931" y="181"/>
                </a:lnTo>
                <a:lnTo>
                  <a:pt x="932" y="181"/>
                </a:lnTo>
                <a:lnTo>
                  <a:pt x="933" y="181"/>
                </a:lnTo>
                <a:lnTo>
                  <a:pt x="935" y="181"/>
                </a:lnTo>
                <a:lnTo>
                  <a:pt x="936" y="181"/>
                </a:lnTo>
                <a:lnTo>
                  <a:pt x="937" y="181"/>
                </a:lnTo>
                <a:lnTo>
                  <a:pt x="938" y="181"/>
                </a:lnTo>
                <a:lnTo>
                  <a:pt x="939" y="181"/>
                </a:lnTo>
                <a:lnTo>
                  <a:pt x="940" y="181"/>
                </a:lnTo>
                <a:lnTo>
                  <a:pt x="942" y="181"/>
                </a:lnTo>
                <a:lnTo>
                  <a:pt x="943" y="181"/>
                </a:lnTo>
                <a:lnTo>
                  <a:pt x="944" y="181"/>
                </a:lnTo>
                <a:lnTo>
                  <a:pt x="945" y="181"/>
                </a:lnTo>
                <a:lnTo>
                  <a:pt x="946" y="181"/>
                </a:lnTo>
                <a:lnTo>
                  <a:pt x="947" y="181"/>
                </a:lnTo>
                <a:lnTo>
                  <a:pt x="949" y="181"/>
                </a:lnTo>
                <a:lnTo>
                  <a:pt x="950" y="181"/>
                </a:lnTo>
                <a:lnTo>
                  <a:pt x="951" y="181"/>
                </a:lnTo>
                <a:lnTo>
                  <a:pt x="952" y="181"/>
                </a:lnTo>
                <a:lnTo>
                  <a:pt x="953" y="181"/>
                </a:lnTo>
                <a:lnTo>
                  <a:pt x="954" y="181"/>
                </a:lnTo>
                <a:lnTo>
                  <a:pt x="955" y="181"/>
                </a:lnTo>
                <a:lnTo>
                  <a:pt x="957" y="181"/>
                </a:lnTo>
                <a:lnTo>
                  <a:pt x="958" y="181"/>
                </a:lnTo>
                <a:lnTo>
                  <a:pt x="959" y="181"/>
                </a:lnTo>
                <a:lnTo>
                  <a:pt x="960" y="181"/>
                </a:lnTo>
                <a:lnTo>
                  <a:pt x="961" y="181"/>
                </a:lnTo>
                <a:lnTo>
                  <a:pt x="962" y="181"/>
                </a:lnTo>
                <a:lnTo>
                  <a:pt x="963" y="181"/>
                </a:lnTo>
                <a:lnTo>
                  <a:pt x="965" y="181"/>
                </a:lnTo>
                <a:lnTo>
                  <a:pt x="966" y="181"/>
                </a:lnTo>
                <a:lnTo>
                  <a:pt x="967" y="181"/>
                </a:lnTo>
                <a:lnTo>
                  <a:pt x="968" y="181"/>
                </a:lnTo>
                <a:lnTo>
                  <a:pt x="969" y="181"/>
                </a:lnTo>
                <a:lnTo>
                  <a:pt x="970" y="181"/>
                </a:lnTo>
                <a:lnTo>
                  <a:pt x="972" y="181"/>
                </a:lnTo>
                <a:lnTo>
                  <a:pt x="973" y="181"/>
                </a:lnTo>
                <a:lnTo>
                  <a:pt x="974" y="181"/>
                </a:lnTo>
                <a:lnTo>
                  <a:pt x="975" y="181"/>
                </a:lnTo>
                <a:lnTo>
                  <a:pt x="976" y="181"/>
                </a:lnTo>
                <a:lnTo>
                  <a:pt x="978" y="181"/>
                </a:lnTo>
                <a:lnTo>
                  <a:pt x="979" y="181"/>
                </a:lnTo>
                <a:lnTo>
                  <a:pt x="980" y="181"/>
                </a:lnTo>
                <a:lnTo>
                  <a:pt x="981" y="181"/>
                </a:lnTo>
                <a:lnTo>
                  <a:pt x="982" y="181"/>
                </a:lnTo>
                <a:lnTo>
                  <a:pt x="983" y="181"/>
                </a:lnTo>
                <a:lnTo>
                  <a:pt x="985" y="181"/>
                </a:lnTo>
                <a:lnTo>
                  <a:pt x="986" y="181"/>
                </a:lnTo>
                <a:lnTo>
                  <a:pt x="987" y="181"/>
                </a:lnTo>
                <a:lnTo>
                  <a:pt x="988" y="181"/>
                </a:lnTo>
                <a:lnTo>
                  <a:pt x="989" y="181"/>
                </a:lnTo>
                <a:lnTo>
                  <a:pt x="990" y="181"/>
                </a:lnTo>
                <a:lnTo>
                  <a:pt x="991" y="181"/>
                </a:lnTo>
                <a:lnTo>
                  <a:pt x="993" y="181"/>
                </a:lnTo>
                <a:lnTo>
                  <a:pt x="994" y="181"/>
                </a:lnTo>
                <a:lnTo>
                  <a:pt x="995" y="181"/>
                </a:lnTo>
                <a:lnTo>
                  <a:pt x="996" y="181"/>
                </a:lnTo>
                <a:lnTo>
                  <a:pt x="997" y="181"/>
                </a:lnTo>
                <a:lnTo>
                  <a:pt x="998" y="181"/>
                </a:lnTo>
                <a:lnTo>
                  <a:pt x="1000" y="181"/>
                </a:lnTo>
                <a:lnTo>
                  <a:pt x="1001" y="181"/>
                </a:lnTo>
                <a:lnTo>
                  <a:pt x="1002" y="181"/>
                </a:lnTo>
                <a:lnTo>
                  <a:pt x="1003" y="181"/>
                </a:lnTo>
                <a:lnTo>
                  <a:pt x="1004" y="181"/>
                </a:lnTo>
                <a:lnTo>
                  <a:pt x="1005" y="181"/>
                </a:lnTo>
                <a:lnTo>
                  <a:pt x="1006" y="181"/>
                </a:lnTo>
                <a:lnTo>
                  <a:pt x="1008" y="181"/>
                </a:lnTo>
                <a:lnTo>
                  <a:pt x="1009" y="181"/>
                </a:lnTo>
                <a:lnTo>
                  <a:pt x="1010" y="181"/>
                </a:lnTo>
                <a:lnTo>
                  <a:pt x="1011" y="181"/>
                </a:lnTo>
                <a:lnTo>
                  <a:pt x="1012" y="181"/>
                </a:lnTo>
                <a:lnTo>
                  <a:pt x="1013" y="181"/>
                </a:lnTo>
                <a:lnTo>
                  <a:pt x="1015" y="181"/>
                </a:lnTo>
                <a:lnTo>
                  <a:pt x="1016" y="181"/>
                </a:lnTo>
                <a:lnTo>
                  <a:pt x="1017" y="181"/>
                </a:lnTo>
                <a:lnTo>
                  <a:pt x="1018" y="181"/>
                </a:lnTo>
                <a:lnTo>
                  <a:pt x="1019" y="181"/>
                </a:lnTo>
                <a:lnTo>
                  <a:pt x="1020" y="181"/>
                </a:lnTo>
                <a:lnTo>
                  <a:pt x="1022" y="181"/>
                </a:lnTo>
                <a:lnTo>
                  <a:pt x="1023" y="181"/>
                </a:lnTo>
                <a:lnTo>
                  <a:pt x="1024" y="181"/>
                </a:lnTo>
                <a:lnTo>
                  <a:pt x="1025" y="181"/>
                </a:lnTo>
                <a:lnTo>
                  <a:pt x="1026" y="181"/>
                </a:lnTo>
                <a:lnTo>
                  <a:pt x="1027" y="181"/>
                </a:lnTo>
                <a:lnTo>
                  <a:pt x="1029" y="181"/>
                </a:lnTo>
                <a:lnTo>
                  <a:pt x="1030" y="181"/>
                </a:lnTo>
                <a:lnTo>
                  <a:pt x="1031" y="181"/>
                </a:lnTo>
                <a:lnTo>
                  <a:pt x="1032" y="181"/>
                </a:lnTo>
                <a:lnTo>
                  <a:pt x="1033" y="181"/>
                </a:lnTo>
                <a:lnTo>
                  <a:pt x="1034" y="181"/>
                </a:lnTo>
                <a:lnTo>
                  <a:pt x="1036" y="181"/>
                </a:lnTo>
                <a:lnTo>
                  <a:pt x="1037" y="181"/>
                </a:lnTo>
                <a:lnTo>
                  <a:pt x="1038" y="181"/>
                </a:lnTo>
                <a:lnTo>
                  <a:pt x="1039" y="181"/>
                </a:lnTo>
                <a:lnTo>
                  <a:pt x="1040" y="181"/>
                </a:lnTo>
                <a:lnTo>
                  <a:pt x="1041" y="181"/>
                </a:lnTo>
                <a:lnTo>
                  <a:pt x="1042" y="181"/>
                </a:lnTo>
                <a:lnTo>
                  <a:pt x="1044" y="181"/>
                </a:lnTo>
                <a:lnTo>
                  <a:pt x="1045" y="181"/>
                </a:lnTo>
                <a:lnTo>
                  <a:pt x="1046" y="181"/>
                </a:lnTo>
                <a:lnTo>
                  <a:pt x="1047" y="181"/>
                </a:lnTo>
                <a:lnTo>
                  <a:pt x="1048" y="136"/>
                </a:lnTo>
                <a:lnTo>
                  <a:pt x="1049" y="93"/>
                </a:lnTo>
                <a:lnTo>
                  <a:pt x="1050" y="123"/>
                </a:lnTo>
                <a:lnTo>
                  <a:pt x="1052" y="106"/>
                </a:lnTo>
                <a:lnTo>
                  <a:pt x="1053" y="154"/>
                </a:lnTo>
                <a:lnTo>
                  <a:pt x="1054" y="151"/>
                </a:lnTo>
                <a:lnTo>
                  <a:pt x="1055" y="91"/>
                </a:lnTo>
                <a:lnTo>
                  <a:pt x="1056" y="99"/>
                </a:lnTo>
                <a:lnTo>
                  <a:pt x="1057" y="103"/>
                </a:lnTo>
                <a:lnTo>
                  <a:pt x="1059" y="132"/>
                </a:lnTo>
                <a:lnTo>
                  <a:pt x="1060" y="115"/>
                </a:lnTo>
                <a:lnTo>
                  <a:pt x="1061" y="127"/>
                </a:lnTo>
                <a:lnTo>
                  <a:pt x="1062" y="135"/>
                </a:lnTo>
                <a:lnTo>
                  <a:pt x="1063" y="154"/>
                </a:lnTo>
                <a:lnTo>
                  <a:pt x="1064" y="160"/>
                </a:lnTo>
                <a:lnTo>
                  <a:pt x="1066" y="107"/>
                </a:lnTo>
                <a:lnTo>
                  <a:pt x="1067" y="86"/>
                </a:lnTo>
                <a:lnTo>
                  <a:pt x="1068" y="160"/>
                </a:lnTo>
                <a:lnTo>
                  <a:pt x="1069" y="105"/>
                </a:lnTo>
                <a:lnTo>
                  <a:pt x="1070" y="79"/>
                </a:lnTo>
                <a:lnTo>
                  <a:pt x="1072" y="169"/>
                </a:lnTo>
                <a:lnTo>
                  <a:pt x="1073" y="178"/>
                </a:lnTo>
                <a:lnTo>
                  <a:pt x="1074" y="170"/>
                </a:lnTo>
                <a:lnTo>
                  <a:pt x="1075" y="172"/>
                </a:lnTo>
                <a:lnTo>
                  <a:pt x="1076" y="177"/>
                </a:lnTo>
                <a:lnTo>
                  <a:pt x="1077" y="181"/>
                </a:lnTo>
                <a:lnTo>
                  <a:pt x="1078" y="181"/>
                </a:lnTo>
                <a:lnTo>
                  <a:pt x="1080" y="181"/>
                </a:lnTo>
                <a:lnTo>
                  <a:pt x="1081" y="181"/>
                </a:lnTo>
                <a:lnTo>
                  <a:pt x="1082" y="171"/>
                </a:lnTo>
                <a:lnTo>
                  <a:pt x="1083" y="103"/>
                </a:lnTo>
                <a:lnTo>
                  <a:pt x="1084" y="93"/>
                </a:lnTo>
                <a:lnTo>
                  <a:pt x="1085" y="123"/>
                </a:lnTo>
                <a:lnTo>
                  <a:pt x="1086" y="80"/>
                </a:lnTo>
                <a:lnTo>
                  <a:pt x="1088" y="106"/>
                </a:lnTo>
                <a:lnTo>
                  <a:pt x="1089" y="136"/>
                </a:lnTo>
                <a:lnTo>
                  <a:pt x="1090" y="121"/>
                </a:lnTo>
                <a:lnTo>
                  <a:pt x="1091" y="115"/>
                </a:lnTo>
                <a:lnTo>
                  <a:pt x="1092" y="144"/>
                </a:lnTo>
                <a:lnTo>
                  <a:pt x="1093" y="122"/>
                </a:lnTo>
                <a:lnTo>
                  <a:pt x="1095" y="143"/>
                </a:lnTo>
                <a:lnTo>
                  <a:pt x="1096" y="144"/>
                </a:lnTo>
                <a:lnTo>
                  <a:pt x="1097" y="177"/>
                </a:lnTo>
                <a:lnTo>
                  <a:pt x="1098" y="179"/>
                </a:lnTo>
                <a:lnTo>
                  <a:pt x="1099" y="131"/>
                </a:lnTo>
                <a:lnTo>
                  <a:pt x="1100" y="121"/>
                </a:lnTo>
                <a:lnTo>
                  <a:pt x="1102" y="94"/>
                </a:lnTo>
                <a:lnTo>
                  <a:pt x="1103" y="147"/>
                </a:lnTo>
                <a:lnTo>
                  <a:pt x="1104" y="135"/>
                </a:lnTo>
                <a:lnTo>
                  <a:pt x="1105" y="139"/>
                </a:lnTo>
                <a:lnTo>
                  <a:pt x="1106" y="169"/>
                </a:lnTo>
                <a:lnTo>
                  <a:pt x="1107" y="172"/>
                </a:lnTo>
                <a:lnTo>
                  <a:pt x="1109" y="181"/>
                </a:lnTo>
                <a:lnTo>
                  <a:pt x="1110" y="181"/>
                </a:lnTo>
                <a:lnTo>
                  <a:pt x="1111" y="181"/>
                </a:lnTo>
                <a:lnTo>
                  <a:pt x="1112" y="144"/>
                </a:lnTo>
                <a:lnTo>
                  <a:pt x="1113" y="141"/>
                </a:lnTo>
                <a:lnTo>
                  <a:pt x="1114" y="99"/>
                </a:lnTo>
                <a:lnTo>
                  <a:pt x="1116" y="143"/>
                </a:lnTo>
                <a:lnTo>
                  <a:pt x="1117" y="100"/>
                </a:lnTo>
                <a:lnTo>
                  <a:pt x="1118" y="114"/>
                </a:lnTo>
                <a:lnTo>
                  <a:pt x="1119" y="174"/>
                </a:lnTo>
                <a:lnTo>
                  <a:pt x="1120" y="128"/>
                </a:lnTo>
                <a:lnTo>
                  <a:pt x="1121" y="64"/>
                </a:lnTo>
                <a:lnTo>
                  <a:pt x="1123" y="147"/>
                </a:lnTo>
                <a:lnTo>
                  <a:pt x="1124" y="170"/>
                </a:lnTo>
                <a:lnTo>
                  <a:pt x="1125" y="174"/>
                </a:lnTo>
                <a:lnTo>
                  <a:pt x="1126" y="170"/>
                </a:lnTo>
                <a:lnTo>
                  <a:pt x="1127" y="102"/>
                </a:lnTo>
                <a:lnTo>
                  <a:pt x="1128" y="109"/>
                </a:lnTo>
                <a:lnTo>
                  <a:pt x="1129" y="168"/>
                </a:lnTo>
                <a:lnTo>
                  <a:pt x="1131" y="170"/>
                </a:lnTo>
                <a:lnTo>
                  <a:pt x="1132" y="181"/>
                </a:lnTo>
                <a:lnTo>
                  <a:pt x="1133" y="181"/>
                </a:lnTo>
                <a:lnTo>
                  <a:pt x="1134" y="181"/>
                </a:lnTo>
                <a:lnTo>
                  <a:pt x="1135" y="181"/>
                </a:lnTo>
                <a:lnTo>
                  <a:pt x="1136" y="181"/>
                </a:lnTo>
                <a:lnTo>
                  <a:pt x="1137" y="181"/>
                </a:lnTo>
                <a:lnTo>
                  <a:pt x="1139" y="178"/>
                </a:lnTo>
                <a:lnTo>
                  <a:pt x="1140" y="126"/>
                </a:lnTo>
                <a:lnTo>
                  <a:pt x="1141" y="108"/>
                </a:lnTo>
                <a:lnTo>
                  <a:pt x="1142" y="105"/>
                </a:lnTo>
                <a:lnTo>
                  <a:pt x="1143" y="149"/>
                </a:lnTo>
                <a:lnTo>
                  <a:pt x="1144" y="162"/>
                </a:lnTo>
                <a:lnTo>
                  <a:pt x="1146" y="155"/>
                </a:lnTo>
                <a:lnTo>
                  <a:pt x="1147" y="177"/>
                </a:lnTo>
                <a:lnTo>
                  <a:pt x="1148" y="167"/>
                </a:lnTo>
                <a:lnTo>
                  <a:pt x="1149" y="138"/>
                </a:lnTo>
                <a:lnTo>
                  <a:pt x="1150" y="128"/>
                </a:lnTo>
                <a:lnTo>
                  <a:pt x="1151" y="100"/>
                </a:lnTo>
                <a:lnTo>
                  <a:pt x="1153" y="130"/>
                </a:lnTo>
                <a:lnTo>
                  <a:pt x="1154" y="94"/>
                </a:lnTo>
                <a:lnTo>
                  <a:pt x="1155" y="136"/>
                </a:lnTo>
                <a:lnTo>
                  <a:pt x="1156" y="172"/>
                </a:lnTo>
                <a:lnTo>
                  <a:pt x="1157" y="146"/>
                </a:lnTo>
                <a:lnTo>
                  <a:pt x="1159" y="110"/>
                </a:lnTo>
                <a:lnTo>
                  <a:pt x="1160" y="100"/>
                </a:lnTo>
                <a:lnTo>
                  <a:pt x="1161" y="152"/>
                </a:lnTo>
                <a:lnTo>
                  <a:pt x="1162" y="115"/>
                </a:lnTo>
                <a:lnTo>
                  <a:pt x="1163" y="124"/>
                </a:lnTo>
                <a:lnTo>
                  <a:pt x="1164" y="164"/>
                </a:lnTo>
                <a:lnTo>
                  <a:pt x="1165" y="169"/>
                </a:lnTo>
                <a:lnTo>
                  <a:pt x="1167" y="181"/>
                </a:lnTo>
                <a:lnTo>
                  <a:pt x="1168" y="181"/>
                </a:lnTo>
                <a:lnTo>
                  <a:pt x="1169" y="179"/>
                </a:lnTo>
                <a:lnTo>
                  <a:pt x="1170" y="165"/>
                </a:lnTo>
                <a:lnTo>
                  <a:pt x="1171" y="121"/>
                </a:lnTo>
                <a:lnTo>
                  <a:pt x="1172" y="104"/>
                </a:lnTo>
                <a:lnTo>
                  <a:pt x="1173" y="150"/>
                </a:lnTo>
                <a:lnTo>
                  <a:pt x="1175" y="169"/>
                </a:lnTo>
                <a:lnTo>
                  <a:pt x="1176" y="162"/>
                </a:lnTo>
                <a:lnTo>
                  <a:pt x="1177" y="173"/>
                </a:lnTo>
                <a:lnTo>
                  <a:pt x="1178" y="176"/>
                </a:lnTo>
                <a:lnTo>
                  <a:pt x="1179" y="181"/>
                </a:lnTo>
                <a:lnTo>
                  <a:pt x="1180" y="181"/>
                </a:lnTo>
                <a:lnTo>
                  <a:pt x="1182" y="181"/>
                </a:lnTo>
                <a:lnTo>
                  <a:pt x="1183" y="181"/>
                </a:lnTo>
                <a:lnTo>
                  <a:pt x="1184" y="181"/>
                </a:lnTo>
                <a:lnTo>
                  <a:pt x="1185" y="181"/>
                </a:lnTo>
                <a:lnTo>
                  <a:pt x="1186" y="181"/>
                </a:lnTo>
                <a:lnTo>
                  <a:pt x="1187" y="181"/>
                </a:lnTo>
                <a:lnTo>
                  <a:pt x="1189" y="181"/>
                </a:lnTo>
                <a:lnTo>
                  <a:pt x="1190" y="181"/>
                </a:lnTo>
                <a:lnTo>
                  <a:pt x="1191" y="181"/>
                </a:lnTo>
                <a:lnTo>
                  <a:pt x="1192" y="181"/>
                </a:lnTo>
                <a:lnTo>
                  <a:pt x="1193" y="181"/>
                </a:lnTo>
                <a:lnTo>
                  <a:pt x="1194" y="181"/>
                </a:lnTo>
                <a:lnTo>
                  <a:pt x="1196" y="181"/>
                </a:lnTo>
                <a:lnTo>
                  <a:pt x="1197" y="181"/>
                </a:lnTo>
                <a:lnTo>
                  <a:pt x="1198" y="181"/>
                </a:lnTo>
                <a:lnTo>
                  <a:pt x="1199" y="181"/>
                </a:lnTo>
                <a:lnTo>
                  <a:pt x="1200" y="181"/>
                </a:lnTo>
                <a:lnTo>
                  <a:pt x="1201" y="181"/>
                </a:lnTo>
                <a:lnTo>
                  <a:pt x="1203" y="181"/>
                </a:lnTo>
                <a:lnTo>
                  <a:pt x="1204" y="181"/>
                </a:lnTo>
                <a:lnTo>
                  <a:pt x="1205" y="181"/>
                </a:lnTo>
                <a:lnTo>
                  <a:pt x="1206" y="181"/>
                </a:lnTo>
                <a:lnTo>
                  <a:pt x="1207" y="181"/>
                </a:lnTo>
                <a:lnTo>
                  <a:pt x="1208" y="181"/>
                </a:lnTo>
                <a:lnTo>
                  <a:pt x="1209" y="181"/>
                </a:lnTo>
                <a:lnTo>
                  <a:pt x="1211" y="181"/>
                </a:lnTo>
                <a:lnTo>
                  <a:pt x="1212" y="181"/>
                </a:lnTo>
                <a:lnTo>
                  <a:pt x="1213" y="181"/>
                </a:lnTo>
                <a:lnTo>
                  <a:pt x="1214" y="181"/>
                </a:lnTo>
                <a:lnTo>
                  <a:pt x="1215" y="181"/>
                </a:lnTo>
                <a:lnTo>
                  <a:pt x="1216" y="181"/>
                </a:lnTo>
                <a:lnTo>
                  <a:pt x="1218" y="181"/>
                </a:lnTo>
                <a:lnTo>
                  <a:pt x="1219" y="181"/>
                </a:lnTo>
                <a:lnTo>
                  <a:pt x="1220" y="181"/>
                </a:lnTo>
                <a:lnTo>
                  <a:pt x="1221" y="181"/>
                </a:lnTo>
                <a:lnTo>
                  <a:pt x="1222" y="181"/>
                </a:lnTo>
                <a:lnTo>
                  <a:pt x="1223" y="181"/>
                </a:lnTo>
                <a:lnTo>
                  <a:pt x="1224" y="181"/>
                </a:lnTo>
                <a:lnTo>
                  <a:pt x="1226" y="181"/>
                </a:lnTo>
                <a:lnTo>
                  <a:pt x="1227" y="181"/>
                </a:lnTo>
                <a:lnTo>
                  <a:pt x="1228" y="181"/>
                </a:lnTo>
                <a:lnTo>
                  <a:pt x="1229" y="181"/>
                </a:lnTo>
                <a:lnTo>
                  <a:pt x="1230" y="181"/>
                </a:lnTo>
                <a:lnTo>
                  <a:pt x="1231" y="181"/>
                </a:lnTo>
                <a:lnTo>
                  <a:pt x="1233" y="181"/>
                </a:lnTo>
                <a:lnTo>
                  <a:pt x="1234" y="181"/>
                </a:lnTo>
                <a:lnTo>
                  <a:pt x="1235" y="181"/>
                </a:lnTo>
                <a:lnTo>
                  <a:pt x="1236" y="181"/>
                </a:lnTo>
                <a:lnTo>
                  <a:pt x="1237" y="181"/>
                </a:lnTo>
                <a:lnTo>
                  <a:pt x="1238" y="181"/>
                </a:lnTo>
                <a:lnTo>
                  <a:pt x="1240" y="181"/>
                </a:lnTo>
                <a:lnTo>
                  <a:pt x="1241" y="181"/>
                </a:lnTo>
                <a:lnTo>
                  <a:pt x="1242" y="181"/>
                </a:lnTo>
                <a:lnTo>
                  <a:pt x="1243" y="181"/>
                </a:lnTo>
                <a:lnTo>
                  <a:pt x="1244" y="181"/>
                </a:lnTo>
                <a:lnTo>
                  <a:pt x="1245" y="181"/>
                </a:lnTo>
                <a:lnTo>
                  <a:pt x="1247" y="181"/>
                </a:lnTo>
                <a:lnTo>
                  <a:pt x="1248" y="181"/>
                </a:lnTo>
                <a:lnTo>
                  <a:pt x="1249" y="181"/>
                </a:lnTo>
                <a:lnTo>
                  <a:pt x="1250" y="181"/>
                </a:lnTo>
                <a:lnTo>
                  <a:pt x="1251" y="181"/>
                </a:lnTo>
                <a:lnTo>
                  <a:pt x="1252" y="181"/>
                </a:lnTo>
                <a:lnTo>
                  <a:pt x="1254" y="181"/>
                </a:lnTo>
                <a:lnTo>
                  <a:pt x="1255" y="181"/>
                </a:lnTo>
                <a:lnTo>
                  <a:pt x="1256" y="181"/>
                </a:lnTo>
                <a:lnTo>
                  <a:pt x="1257" y="181"/>
                </a:lnTo>
                <a:lnTo>
                  <a:pt x="1258" y="181"/>
                </a:lnTo>
                <a:lnTo>
                  <a:pt x="1259" y="181"/>
                </a:lnTo>
                <a:lnTo>
                  <a:pt x="1260" y="181"/>
                </a:lnTo>
                <a:lnTo>
                  <a:pt x="1262" y="181"/>
                </a:lnTo>
                <a:lnTo>
                  <a:pt x="1263" y="181"/>
                </a:lnTo>
                <a:lnTo>
                  <a:pt x="1264" y="181"/>
                </a:lnTo>
                <a:lnTo>
                  <a:pt x="1265" y="181"/>
                </a:lnTo>
                <a:lnTo>
                  <a:pt x="1266" y="181"/>
                </a:lnTo>
                <a:lnTo>
                  <a:pt x="1267" y="181"/>
                </a:lnTo>
                <a:lnTo>
                  <a:pt x="1269" y="181"/>
                </a:lnTo>
                <a:lnTo>
                  <a:pt x="1270" y="181"/>
                </a:lnTo>
                <a:lnTo>
                  <a:pt x="1271" y="181"/>
                </a:lnTo>
                <a:lnTo>
                  <a:pt x="1272" y="181"/>
                </a:lnTo>
                <a:lnTo>
                  <a:pt x="1273" y="181"/>
                </a:lnTo>
                <a:lnTo>
                  <a:pt x="1274" y="181"/>
                </a:lnTo>
                <a:lnTo>
                  <a:pt x="1276" y="178"/>
                </a:lnTo>
                <a:lnTo>
                  <a:pt x="1277" y="180"/>
                </a:lnTo>
                <a:lnTo>
                  <a:pt x="1278" y="181"/>
                </a:lnTo>
                <a:lnTo>
                  <a:pt x="1279" y="181"/>
                </a:lnTo>
                <a:lnTo>
                  <a:pt x="1280" y="181"/>
                </a:lnTo>
                <a:lnTo>
                  <a:pt x="1281" y="145"/>
                </a:lnTo>
                <a:lnTo>
                  <a:pt x="1283" y="128"/>
                </a:lnTo>
                <a:lnTo>
                  <a:pt x="1284" y="88"/>
                </a:lnTo>
                <a:lnTo>
                  <a:pt x="1285" y="158"/>
                </a:lnTo>
                <a:lnTo>
                  <a:pt x="1286" y="139"/>
                </a:lnTo>
                <a:lnTo>
                  <a:pt x="1287" y="102"/>
                </a:lnTo>
                <a:lnTo>
                  <a:pt x="1288" y="112"/>
                </a:lnTo>
                <a:lnTo>
                  <a:pt x="1290" y="169"/>
                </a:lnTo>
                <a:lnTo>
                  <a:pt x="1291" y="170"/>
                </a:lnTo>
                <a:lnTo>
                  <a:pt x="1292" y="179"/>
                </a:lnTo>
                <a:lnTo>
                  <a:pt x="1293" y="162"/>
                </a:lnTo>
                <a:lnTo>
                  <a:pt x="1294" y="128"/>
                </a:lnTo>
                <a:lnTo>
                  <a:pt x="1295" y="134"/>
                </a:lnTo>
                <a:lnTo>
                  <a:pt x="1296" y="104"/>
                </a:lnTo>
                <a:lnTo>
                  <a:pt x="1298" y="141"/>
                </a:lnTo>
                <a:lnTo>
                  <a:pt x="1299" y="103"/>
                </a:lnTo>
                <a:lnTo>
                  <a:pt x="1300" y="136"/>
                </a:lnTo>
                <a:lnTo>
                  <a:pt x="1301" y="171"/>
                </a:lnTo>
                <a:lnTo>
                  <a:pt x="1302" y="176"/>
                </a:lnTo>
                <a:lnTo>
                  <a:pt x="1303" y="131"/>
                </a:lnTo>
                <a:lnTo>
                  <a:pt x="1304" y="109"/>
                </a:lnTo>
                <a:lnTo>
                  <a:pt x="1306" y="107"/>
                </a:lnTo>
                <a:lnTo>
                  <a:pt x="1307" y="151"/>
                </a:lnTo>
                <a:lnTo>
                  <a:pt x="1308" y="103"/>
                </a:lnTo>
                <a:lnTo>
                  <a:pt x="1309" y="125"/>
                </a:lnTo>
                <a:lnTo>
                  <a:pt x="1310" y="148"/>
                </a:lnTo>
                <a:lnTo>
                  <a:pt x="1311" y="105"/>
                </a:lnTo>
                <a:lnTo>
                  <a:pt x="1313" y="129"/>
                </a:lnTo>
                <a:lnTo>
                  <a:pt x="1314" y="162"/>
                </a:lnTo>
                <a:lnTo>
                  <a:pt x="1315" y="141"/>
                </a:lnTo>
                <a:lnTo>
                  <a:pt x="1316" y="116"/>
                </a:lnTo>
                <a:lnTo>
                  <a:pt x="1317" y="135"/>
                </a:lnTo>
                <a:lnTo>
                  <a:pt x="1318" y="172"/>
                </a:lnTo>
                <a:lnTo>
                  <a:pt x="1320" y="174"/>
                </a:lnTo>
                <a:lnTo>
                  <a:pt x="1321" y="178"/>
                </a:lnTo>
                <a:lnTo>
                  <a:pt x="1322" y="181"/>
                </a:lnTo>
                <a:lnTo>
                  <a:pt x="1323" y="181"/>
                </a:lnTo>
                <a:lnTo>
                  <a:pt x="1324" y="181"/>
                </a:lnTo>
                <a:lnTo>
                  <a:pt x="1325" y="181"/>
                </a:lnTo>
                <a:lnTo>
                  <a:pt x="1327" y="181"/>
                </a:lnTo>
                <a:lnTo>
                  <a:pt x="1328" y="181"/>
                </a:lnTo>
                <a:lnTo>
                  <a:pt x="1329" y="181"/>
                </a:lnTo>
                <a:lnTo>
                  <a:pt x="1330" y="181"/>
                </a:lnTo>
                <a:lnTo>
                  <a:pt x="1331" y="150"/>
                </a:lnTo>
                <a:lnTo>
                  <a:pt x="1332" y="135"/>
                </a:lnTo>
                <a:lnTo>
                  <a:pt x="1334" y="144"/>
                </a:lnTo>
                <a:lnTo>
                  <a:pt x="1335" y="147"/>
                </a:lnTo>
                <a:lnTo>
                  <a:pt x="1336" y="166"/>
                </a:lnTo>
                <a:lnTo>
                  <a:pt x="1337" y="162"/>
                </a:lnTo>
                <a:lnTo>
                  <a:pt x="1338" y="174"/>
                </a:lnTo>
                <a:lnTo>
                  <a:pt x="1339" y="137"/>
                </a:lnTo>
                <a:lnTo>
                  <a:pt x="1341" y="143"/>
                </a:lnTo>
                <a:lnTo>
                  <a:pt x="1342" y="128"/>
                </a:lnTo>
                <a:lnTo>
                  <a:pt x="1343" y="127"/>
                </a:lnTo>
                <a:lnTo>
                  <a:pt x="1344" y="162"/>
                </a:lnTo>
                <a:lnTo>
                  <a:pt x="1345" y="170"/>
                </a:lnTo>
                <a:lnTo>
                  <a:pt x="1346" y="168"/>
                </a:lnTo>
                <a:lnTo>
                  <a:pt x="1347" y="108"/>
                </a:lnTo>
                <a:lnTo>
                  <a:pt x="1349" y="93"/>
                </a:lnTo>
                <a:lnTo>
                  <a:pt x="1350" y="138"/>
                </a:lnTo>
                <a:lnTo>
                  <a:pt x="1351" y="168"/>
                </a:lnTo>
                <a:lnTo>
                  <a:pt x="1352" y="148"/>
                </a:lnTo>
                <a:lnTo>
                  <a:pt x="1353" y="170"/>
                </a:lnTo>
                <a:lnTo>
                  <a:pt x="1354" y="148"/>
                </a:lnTo>
                <a:lnTo>
                  <a:pt x="1355" y="165"/>
                </a:lnTo>
                <a:lnTo>
                  <a:pt x="1357" y="166"/>
                </a:lnTo>
                <a:lnTo>
                  <a:pt x="1358" y="171"/>
                </a:lnTo>
                <a:lnTo>
                  <a:pt x="1359" y="181"/>
                </a:lnTo>
                <a:lnTo>
                  <a:pt x="1360" y="181"/>
                </a:lnTo>
                <a:lnTo>
                  <a:pt x="1361" y="181"/>
                </a:lnTo>
                <a:lnTo>
                  <a:pt x="1363" y="181"/>
                </a:lnTo>
                <a:lnTo>
                  <a:pt x="1364" y="181"/>
                </a:lnTo>
                <a:lnTo>
                  <a:pt x="1365" y="181"/>
                </a:lnTo>
                <a:lnTo>
                  <a:pt x="1366" y="181"/>
                </a:lnTo>
                <a:lnTo>
                  <a:pt x="1367" y="178"/>
                </a:lnTo>
                <a:lnTo>
                  <a:pt x="1368" y="150"/>
                </a:lnTo>
                <a:lnTo>
                  <a:pt x="1370" y="158"/>
                </a:lnTo>
                <a:lnTo>
                  <a:pt x="1371" y="138"/>
                </a:lnTo>
                <a:lnTo>
                  <a:pt x="1372" y="154"/>
                </a:lnTo>
                <a:lnTo>
                  <a:pt x="1373" y="106"/>
                </a:lnTo>
                <a:lnTo>
                  <a:pt x="1374" y="96"/>
                </a:lnTo>
                <a:lnTo>
                  <a:pt x="1375" y="153"/>
                </a:lnTo>
                <a:lnTo>
                  <a:pt x="1377" y="109"/>
                </a:lnTo>
                <a:lnTo>
                  <a:pt x="1378" y="58"/>
                </a:lnTo>
                <a:lnTo>
                  <a:pt x="1379" y="158"/>
                </a:lnTo>
                <a:lnTo>
                  <a:pt x="1380" y="145"/>
                </a:lnTo>
                <a:lnTo>
                  <a:pt x="1381" y="137"/>
                </a:lnTo>
                <a:lnTo>
                  <a:pt x="1382" y="163"/>
                </a:lnTo>
                <a:lnTo>
                  <a:pt x="1383" y="166"/>
                </a:lnTo>
                <a:lnTo>
                  <a:pt x="1385" y="172"/>
                </a:lnTo>
                <a:lnTo>
                  <a:pt x="1386" y="176"/>
                </a:lnTo>
                <a:lnTo>
                  <a:pt x="1387" y="176"/>
                </a:lnTo>
                <a:lnTo>
                  <a:pt x="1388" y="170"/>
                </a:lnTo>
                <a:lnTo>
                  <a:pt x="1389" y="172"/>
                </a:lnTo>
                <a:lnTo>
                  <a:pt x="1390" y="181"/>
                </a:lnTo>
                <a:lnTo>
                  <a:pt x="1391" y="181"/>
                </a:lnTo>
                <a:lnTo>
                  <a:pt x="1393" y="180"/>
                </a:lnTo>
                <a:lnTo>
                  <a:pt x="1394" y="140"/>
                </a:lnTo>
                <a:lnTo>
                  <a:pt x="1395" y="112"/>
                </a:lnTo>
                <a:lnTo>
                  <a:pt x="1396" y="99"/>
                </a:lnTo>
                <a:lnTo>
                  <a:pt x="1397" y="100"/>
                </a:lnTo>
                <a:lnTo>
                  <a:pt x="1398" y="64"/>
                </a:lnTo>
                <a:lnTo>
                  <a:pt x="1400" y="93"/>
                </a:lnTo>
                <a:lnTo>
                  <a:pt x="1401" y="80"/>
                </a:lnTo>
                <a:lnTo>
                  <a:pt x="1402" y="148"/>
                </a:lnTo>
                <a:lnTo>
                  <a:pt x="1403" y="143"/>
                </a:lnTo>
                <a:lnTo>
                  <a:pt x="1404" y="157"/>
                </a:lnTo>
                <a:lnTo>
                  <a:pt x="1405" y="179"/>
                </a:lnTo>
                <a:lnTo>
                  <a:pt x="1407" y="179"/>
                </a:lnTo>
                <a:lnTo>
                  <a:pt x="1408" y="181"/>
                </a:lnTo>
                <a:lnTo>
                  <a:pt x="1409" y="181"/>
                </a:lnTo>
                <a:lnTo>
                  <a:pt x="1410" y="157"/>
                </a:lnTo>
                <a:lnTo>
                  <a:pt x="1411" y="170"/>
                </a:lnTo>
                <a:lnTo>
                  <a:pt x="1412" y="177"/>
                </a:lnTo>
                <a:lnTo>
                  <a:pt x="1414" y="178"/>
                </a:lnTo>
                <a:lnTo>
                  <a:pt x="1415" y="166"/>
                </a:lnTo>
                <a:lnTo>
                  <a:pt x="1416" y="172"/>
                </a:lnTo>
                <a:lnTo>
                  <a:pt x="1417" y="166"/>
                </a:lnTo>
                <a:lnTo>
                  <a:pt x="1418" y="166"/>
                </a:lnTo>
                <a:lnTo>
                  <a:pt x="1419" y="169"/>
                </a:lnTo>
                <a:lnTo>
                  <a:pt x="1421" y="181"/>
                </a:lnTo>
                <a:lnTo>
                  <a:pt x="1422" y="181"/>
                </a:lnTo>
                <a:lnTo>
                  <a:pt x="1423" y="181"/>
                </a:lnTo>
                <a:lnTo>
                  <a:pt x="1424" y="166"/>
                </a:lnTo>
                <a:lnTo>
                  <a:pt x="1425" y="69"/>
                </a:lnTo>
                <a:lnTo>
                  <a:pt x="1426" y="88"/>
                </a:lnTo>
                <a:lnTo>
                  <a:pt x="1427" y="149"/>
                </a:lnTo>
                <a:lnTo>
                  <a:pt x="1429" y="158"/>
                </a:lnTo>
                <a:lnTo>
                  <a:pt x="1430" y="163"/>
                </a:lnTo>
                <a:lnTo>
                  <a:pt x="1431" y="175"/>
                </a:lnTo>
                <a:lnTo>
                  <a:pt x="1432" y="166"/>
                </a:lnTo>
                <a:lnTo>
                  <a:pt x="1433" y="176"/>
                </a:lnTo>
                <a:lnTo>
                  <a:pt x="1434" y="180"/>
                </a:lnTo>
                <a:lnTo>
                  <a:pt x="1435" y="180"/>
                </a:lnTo>
                <a:lnTo>
                  <a:pt x="1437" y="180"/>
                </a:lnTo>
                <a:lnTo>
                  <a:pt x="1438" y="180"/>
                </a:lnTo>
                <a:lnTo>
                  <a:pt x="1439" y="181"/>
                </a:lnTo>
                <a:lnTo>
                  <a:pt x="1440" y="181"/>
                </a:lnTo>
                <a:lnTo>
                  <a:pt x="1441" y="181"/>
                </a:lnTo>
                <a:lnTo>
                  <a:pt x="1442" y="181"/>
                </a:lnTo>
                <a:lnTo>
                  <a:pt x="1444" y="181"/>
                </a:lnTo>
                <a:lnTo>
                  <a:pt x="1445" y="181"/>
                </a:lnTo>
                <a:lnTo>
                  <a:pt x="1446" y="181"/>
                </a:lnTo>
                <a:lnTo>
                  <a:pt x="1447" y="181"/>
                </a:lnTo>
                <a:lnTo>
                  <a:pt x="1448" y="181"/>
                </a:lnTo>
                <a:lnTo>
                  <a:pt x="1450" y="181"/>
                </a:lnTo>
                <a:lnTo>
                  <a:pt x="1451" y="181"/>
                </a:lnTo>
                <a:lnTo>
                  <a:pt x="1452" y="181"/>
                </a:lnTo>
                <a:lnTo>
                  <a:pt x="1453" y="181"/>
                </a:lnTo>
                <a:lnTo>
                  <a:pt x="1454" y="181"/>
                </a:lnTo>
                <a:lnTo>
                  <a:pt x="1455" y="181"/>
                </a:lnTo>
                <a:lnTo>
                  <a:pt x="1457" y="181"/>
                </a:lnTo>
                <a:lnTo>
                  <a:pt x="1458" y="181"/>
                </a:lnTo>
                <a:lnTo>
                  <a:pt x="1459" y="181"/>
                </a:lnTo>
                <a:lnTo>
                  <a:pt x="1460" y="181"/>
                </a:lnTo>
                <a:lnTo>
                  <a:pt x="1461" y="181"/>
                </a:lnTo>
                <a:lnTo>
                  <a:pt x="1462" y="181"/>
                </a:lnTo>
                <a:lnTo>
                  <a:pt x="1464" y="181"/>
                </a:lnTo>
                <a:lnTo>
                  <a:pt x="1465" y="181"/>
                </a:lnTo>
                <a:lnTo>
                  <a:pt x="1466" y="181"/>
                </a:lnTo>
                <a:lnTo>
                  <a:pt x="1467" y="181"/>
                </a:lnTo>
                <a:lnTo>
                  <a:pt x="1468" y="181"/>
                </a:lnTo>
                <a:lnTo>
                  <a:pt x="1469" y="181"/>
                </a:lnTo>
                <a:lnTo>
                  <a:pt x="1470" y="181"/>
                </a:lnTo>
                <a:lnTo>
                  <a:pt x="1472" y="181"/>
                </a:lnTo>
                <a:lnTo>
                  <a:pt x="1473" y="181"/>
                </a:lnTo>
                <a:lnTo>
                  <a:pt x="1474" y="181"/>
                </a:lnTo>
                <a:lnTo>
                  <a:pt x="1475" y="181"/>
                </a:lnTo>
                <a:lnTo>
                  <a:pt x="1476" y="181"/>
                </a:lnTo>
                <a:lnTo>
                  <a:pt x="1477" y="181"/>
                </a:lnTo>
                <a:lnTo>
                  <a:pt x="1478" y="181"/>
                </a:lnTo>
                <a:lnTo>
                  <a:pt x="1480" y="181"/>
                </a:lnTo>
                <a:lnTo>
                  <a:pt x="1481" y="181"/>
                </a:lnTo>
                <a:lnTo>
                  <a:pt x="1482" y="181"/>
                </a:lnTo>
                <a:lnTo>
                  <a:pt x="1483" y="181"/>
                </a:lnTo>
                <a:lnTo>
                  <a:pt x="1484" y="181"/>
                </a:lnTo>
                <a:lnTo>
                  <a:pt x="1485" y="181"/>
                </a:lnTo>
                <a:lnTo>
                  <a:pt x="1487" y="181"/>
                </a:lnTo>
                <a:lnTo>
                  <a:pt x="1488" y="181"/>
                </a:lnTo>
                <a:lnTo>
                  <a:pt x="1489" y="181"/>
                </a:lnTo>
                <a:lnTo>
                  <a:pt x="1490" y="181"/>
                </a:lnTo>
                <a:lnTo>
                  <a:pt x="1491" y="181"/>
                </a:lnTo>
                <a:lnTo>
                  <a:pt x="1492" y="181"/>
                </a:lnTo>
                <a:lnTo>
                  <a:pt x="1494" y="181"/>
                </a:lnTo>
                <a:lnTo>
                  <a:pt x="1495" y="181"/>
                </a:lnTo>
                <a:lnTo>
                  <a:pt x="1496" y="181"/>
                </a:lnTo>
                <a:lnTo>
                  <a:pt x="1497" y="181"/>
                </a:lnTo>
                <a:lnTo>
                  <a:pt x="1498" y="181"/>
                </a:lnTo>
                <a:lnTo>
                  <a:pt x="1499" y="181"/>
                </a:lnTo>
                <a:lnTo>
                  <a:pt x="1501" y="181"/>
                </a:lnTo>
                <a:lnTo>
                  <a:pt x="1502" y="181"/>
                </a:lnTo>
                <a:lnTo>
                  <a:pt x="1503" y="181"/>
                </a:lnTo>
                <a:lnTo>
                  <a:pt x="1504" y="181"/>
                </a:lnTo>
                <a:lnTo>
                  <a:pt x="1505" y="181"/>
                </a:lnTo>
                <a:lnTo>
                  <a:pt x="1506" y="181"/>
                </a:lnTo>
                <a:lnTo>
                  <a:pt x="1508" y="181"/>
                </a:lnTo>
                <a:lnTo>
                  <a:pt x="1509" y="181"/>
                </a:lnTo>
                <a:lnTo>
                  <a:pt x="1510" y="181"/>
                </a:lnTo>
                <a:lnTo>
                  <a:pt x="1511" y="181"/>
                </a:lnTo>
                <a:lnTo>
                  <a:pt x="1512" y="181"/>
                </a:lnTo>
                <a:lnTo>
                  <a:pt x="1513" y="181"/>
                </a:lnTo>
                <a:lnTo>
                  <a:pt x="1514" y="181"/>
                </a:lnTo>
                <a:lnTo>
                  <a:pt x="1516" y="181"/>
                </a:lnTo>
                <a:lnTo>
                  <a:pt x="1517" y="181"/>
                </a:lnTo>
                <a:lnTo>
                  <a:pt x="1518" y="181"/>
                </a:lnTo>
                <a:lnTo>
                  <a:pt x="1519" y="181"/>
                </a:lnTo>
                <a:lnTo>
                  <a:pt x="1520" y="181"/>
                </a:lnTo>
                <a:lnTo>
                  <a:pt x="1521" y="181"/>
                </a:lnTo>
                <a:lnTo>
                  <a:pt x="1522" y="181"/>
                </a:lnTo>
                <a:lnTo>
                  <a:pt x="1524" y="181"/>
                </a:lnTo>
                <a:lnTo>
                  <a:pt x="1525" y="181"/>
                </a:lnTo>
                <a:lnTo>
                  <a:pt x="1526" y="181"/>
                </a:lnTo>
                <a:lnTo>
                  <a:pt x="1527" y="181"/>
                </a:lnTo>
                <a:lnTo>
                  <a:pt x="1528" y="181"/>
                </a:lnTo>
                <a:lnTo>
                  <a:pt x="1529" y="181"/>
                </a:lnTo>
                <a:lnTo>
                  <a:pt x="1531" y="181"/>
                </a:lnTo>
                <a:lnTo>
                  <a:pt x="1532" y="181"/>
                </a:lnTo>
                <a:lnTo>
                  <a:pt x="1533" y="181"/>
                </a:lnTo>
                <a:lnTo>
                  <a:pt x="1534" y="181"/>
                </a:lnTo>
                <a:lnTo>
                  <a:pt x="1535" y="181"/>
                </a:lnTo>
                <a:lnTo>
                  <a:pt x="1536" y="181"/>
                </a:lnTo>
                <a:lnTo>
                  <a:pt x="1538" y="181"/>
                </a:lnTo>
                <a:lnTo>
                  <a:pt x="1539" y="181"/>
                </a:lnTo>
                <a:lnTo>
                  <a:pt x="1540" y="181"/>
                </a:lnTo>
                <a:lnTo>
                  <a:pt x="1541" y="181"/>
                </a:lnTo>
                <a:lnTo>
                  <a:pt x="1542" y="181"/>
                </a:lnTo>
                <a:lnTo>
                  <a:pt x="1544" y="181"/>
                </a:lnTo>
                <a:lnTo>
                  <a:pt x="1545" y="181"/>
                </a:lnTo>
                <a:lnTo>
                  <a:pt x="1546" y="181"/>
                </a:lnTo>
                <a:lnTo>
                  <a:pt x="1547" y="181"/>
                </a:lnTo>
                <a:lnTo>
                  <a:pt x="1548" y="181"/>
                </a:lnTo>
                <a:lnTo>
                  <a:pt x="1549" y="181"/>
                </a:lnTo>
                <a:lnTo>
                  <a:pt x="1550" y="181"/>
                </a:lnTo>
                <a:lnTo>
                  <a:pt x="1552" y="181"/>
                </a:lnTo>
                <a:lnTo>
                  <a:pt x="1553" y="181"/>
                </a:lnTo>
                <a:lnTo>
                  <a:pt x="1554" y="181"/>
                </a:lnTo>
                <a:lnTo>
                  <a:pt x="1555" y="181"/>
                </a:lnTo>
                <a:lnTo>
                  <a:pt x="1556" y="181"/>
                </a:lnTo>
                <a:lnTo>
                  <a:pt x="1557" y="181"/>
                </a:lnTo>
                <a:lnTo>
                  <a:pt x="1558" y="181"/>
                </a:lnTo>
                <a:lnTo>
                  <a:pt x="1560" y="181"/>
                </a:lnTo>
                <a:lnTo>
                  <a:pt x="1561" y="181"/>
                </a:lnTo>
                <a:lnTo>
                  <a:pt x="1562" y="181"/>
                </a:lnTo>
                <a:lnTo>
                  <a:pt x="1563" y="181"/>
                </a:lnTo>
                <a:lnTo>
                  <a:pt x="1564" y="181"/>
                </a:lnTo>
                <a:lnTo>
                  <a:pt x="1565" y="181"/>
                </a:lnTo>
                <a:lnTo>
                  <a:pt x="1567" y="181"/>
                </a:lnTo>
                <a:lnTo>
                  <a:pt x="1568" y="181"/>
                </a:lnTo>
                <a:lnTo>
                  <a:pt x="1569" y="181"/>
                </a:lnTo>
                <a:lnTo>
                  <a:pt x="1570" y="181"/>
                </a:lnTo>
                <a:lnTo>
                  <a:pt x="1571" y="181"/>
                </a:lnTo>
                <a:lnTo>
                  <a:pt x="1572" y="181"/>
                </a:lnTo>
                <a:lnTo>
                  <a:pt x="1574" y="181"/>
                </a:lnTo>
                <a:lnTo>
                  <a:pt x="1575" y="181"/>
                </a:lnTo>
                <a:lnTo>
                  <a:pt x="1576" y="181"/>
                </a:lnTo>
                <a:lnTo>
                  <a:pt x="1577" y="181"/>
                </a:lnTo>
                <a:lnTo>
                  <a:pt x="1578" y="181"/>
                </a:lnTo>
                <a:lnTo>
                  <a:pt x="1579" y="181"/>
                </a:lnTo>
                <a:lnTo>
                  <a:pt x="1581" y="181"/>
                </a:lnTo>
                <a:lnTo>
                  <a:pt x="1582" y="181"/>
                </a:lnTo>
                <a:lnTo>
                  <a:pt x="1583" y="181"/>
                </a:lnTo>
                <a:lnTo>
                  <a:pt x="1584" y="181"/>
                </a:lnTo>
                <a:lnTo>
                  <a:pt x="1585" y="181"/>
                </a:lnTo>
                <a:lnTo>
                  <a:pt x="1586" y="181"/>
                </a:lnTo>
                <a:lnTo>
                  <a:pt x="1588" y="181"/>
                </a:lnTo>
                <a:lnTo>
                  <a:pt x="1589" y="181"/>
                </a:lnTo>
                <a:lnTo>
                  <a:pt x="1590" y="181"/>
                </a:lnTo>
                <a:lnTo>
                  <a:pt x="1591" y="181"/>
                </a:lnTo>
                <a:lnTo>
                  <a:pt x="1592" y="181"/>
                </a:lnTo>
                <a:lnTo>
                  <a:pt x="1593" y="181"/>
                </a:lnTo>
                <a:lnTo>
                  <a:pt x="1595" y="181"/>
                </a:lnTo>
                <a:lnTo>
                  <a:pt x="1596" y="181"/>
                </a:lnTo>
                <a:lnTo>
                  <a:pt x="1597" y="181"/>
                </a:lnTo>
                <a:lnTo>
                  <a:pt x="1598" y="181"/>
                </a:lnTo>
                <a:lnTo>
                  <a:pt x="1599" y="181"/>
                </a:lnTo>
                <a:lnTo>
                  <a:pt x="1600" y="181"/>
                </a:lnTo>
                <a:lnTo>
                  <a:pt x="1601" y="181"/>
                </a:lnTo>
                <a:lnTo>
                  <a:pt x="1603" y="181"/>
                </a:lnTo>
                <a:lnTo>
                  <a:pt x="1604" y="181"/>
                </a:lnTo>
                <a:lnTo>
                  <a:pt x="1605" y="181"/>
                </a:lnTo>
                <a:lnTo>
                  <a:pt x="1606" y="181"/>
                </a:lnTo>
                <a:lnTo>
                  <a:pt x="1607" y="181"/>
                </a:lnTo>
                <a:lnTo>
                  <a:pt x="1608" y="181"/>
                </a:lnTo>
                <a:lnTo>
                  <a:pt x="1609" y="181"/>
                </a:lnTo>
                <a:lnTo>
                  <a:pt x="1611" y="181"/>
                </a:lnTo>
                <a:lnTo>
                  <a:pt x="1612" y="181"/>
                </a:lnTo>
                <a:lnTo>
                  <a:pt x="1613" y="181"/>
                </a:lnTo>
                <a:lnTo>
                  <a:pt x="1614" y="181"/>
                </a:lnTo>
                <a:lnTo>
                  <a:pt x="1615" y="181"/>
                </a:lnTo>
                <a:lnTo>
                  <a:pt x="1616" y="181"/>
                </a:lnTo>
                <a:lnTo>
                  <a:pt x="1618" y="181"/>
                </a:lnTo>
                <a:lnTo>
                  <a:pt x="1619" y="181"/>
                </a:lnTo>
                <a:lnTo>
                  <a:pt x="1620" y="181"/>
                </a:lnTo>
                <a:lnTo>
                  <a:pt x="1621" y="181"/>
                </a:lnTo>
                <a:lnTo>
                  <a:pt x="1622" y="181"/>
                </a:lnTo>
                <a:lnTo>
                  <a:pt x="1623" y="181"/>
                </a:lnTo>
                <a:lnTo>
                  <a:pt x="1625" y="181"/>
                </a:lnTo>
                <a:lnTo>
                  <a:pt x="1626" y="181"/>
                </a:lnTo>
                <a:lnTo>
                  <a:pt x="1627" y="181"/>
                </a:lnTo>
                <a:lnTo>
                  <a:pt x="1628" y="181"/>
                </a:lnTo>
                <a:lnTo>
                  <a:pt x="1629" y="181"/>
                </a:lnTo>
                <a:lnTo>
                  <a:pt x="1631" y="181"/>
                </a:lnTo>
                <a:lnTo>
                  <a:pt x="1632" y="181"/>
                </a:lnTo>
                <a:lnTo>
                  <a:pt x="1633" y="181"/>
                </a:lnTo>
                <a:lnTo>
                  <a:pt x="1634" y="181"/>
                </a:lnTo>
                <a:lnTo>
                  <a:pt x="1635" y="181"/>
                </a:lnTo>
                <a:lnTo>
                  <a:pt x="1636" y="181"/>
                </a:lnTo>
                <a:lnTo>
                  <a:pt x="1637" y="181"/>
                </a:lnTo>
                <a:lnTo>
                  <a:pt x="1639" y="181"/>
                </a:lnTo>
                <a:lnTo>
                  <a:pt x="1640" y="181"/>
                </a:lnTo>
                <a:lnTo>
                  <a:pt x="1641" y="181"/>
                </a:lnTo>
                <a:lnTo>
                  <a:pt x="1642" y="181"/>
                </a:lnTo>
                <a:lnTo>
                  <a:pt x="1643" y="181"/>
                </a:lnTo>
                <a:lnTo>
                  <a:pt x="1644" y="181"/>
                </a:lnTo>
                <a:lnTo>
                  <a:pt x="1645" y="181"/>
                </a:lnTo>
                <a:lnTo>
                  <a:pt x="1647" y="181"/>
                </a:lnTo>
                <a:lnTo>
                  <a:pt x="1648" y="181"/>
                </a:lnTo>
                <a:lnTo>
                  <a:pt x="1649" y="181"/>
                </a:lnTo>
                <a:lnTo>
                  <a:pt x="1650" y="181"/>
                </a:lnTo>
                <a:lnTo>
                  <a:pt x="1651" y="181"/>
                </a:lnTo>
                <a:lnTo>
                  <a:pt x="1652" y="181"/>
                </a:lnTo>
                <a:lnTo>
                  <a:pt x="1654" y="181"/>
                </a:lnTo>
                <a:lnTo>
                  <a:pt x="1655" y="181"/>
                </a:lnTo>
                <a:lnTo>
                  <a:pt x="1656" y="181"/>
                </a:lnTo>
                <a:lnTo>
                  <a:pt x="1657" y="181"/>
                </a:lnTo>
                <a:lnTo>
                  <a:pt x="1658" y="181"/>
                </a:lnTo>
                <a:lnTo>
                  <a:pt x="1659" y="181"/>
                </a:lnTo>
                <a:lnTo>
                  <a:pt x="1661" y="181"/>
                </a:lnTo>
                <a:lnTo>
                  <a:pt x="1662" y="181"/>
                </a:lnTo>
                <a:lnTo>
                  <a:pt x="1663" y="181"/>
                </a:lnTo>
                <a:lnTo>
                  <a:pt x="1664" y="181"/>
                </a:lnTo>
                <a:lnTo>
                  <a:pt x="1665" y="181"/>
                </a:lnTo>
                <a:lnTo>
                  <a:pt x="1666" y="181"/>
                </a:lnTo>
                <a:lnTo>
                  <a:pt x="1668" y="181"/>
                </a:lnTo>
                <a:lnTo>
                  <a:pt x="1669" y="181"/>
                </a:lnTo>
                <a:lnTo>
                  <a:pt x="1670" y="181"/>
                </a:lnTo>
                <a:lnTo>
                  <a:pt x="1671" y="181"/>
                </a:lnTo>
                <a:lnTo>
                  <a:pt x="1672" y="181"/>
                </a:lnTo>
                <a:lnTo>
                  <a:pt x="1673" y="181"/>
                </a:lnTo>
                <a:lnTo>
                  <a:pt x="1675" y="181"/>
                </a:lnTo>
                <a:lnTo>
                  <a:pt x="1676" y="181"/>
                </a:lnTo>
                <a:lnTo>
                  <a:pt x="1677" y="181"/>
                </a:lnTo>
                <a:lnTo>
                  <a:pt x="1678" y="181"/>
                </a:lnTo>
                <a:lnTo>
                  <a:pt x="1679" y="181"/>
                </a:lnTo>
                <a:lnTo>
                  <a:pt x="1680" y="181"/>
                </a:lnTo>
                <a:lnTo>
                  <a:pt x="1681" y="181"/>
                </a:lnTo>
                <a:lnTo>
                  <a:pt x="1683" y="181"/>
                </a:lnTo>
                <a:lnTo>
                  <a:pt x="1684" y="181"/>
                </a:lnTo>
                <a:lnTo>
                  <a:pt x="1685" y="181"/>
                </a:lnTo>
                <a:lnTo>
                  <a:pt x="1686" y="181"/>
                </a:lnTo>
                <a:lnTo>
                  <a:pt x="1687" y="181"/>
                </a:lnTo>
                <a:lnTo>
                  <a:pt x="1688" y="181"/>
                </a:lnTo>
                <a:lnTo>
                  <a:pt x="1690" y="181"/>
                </a:lnTo>
                <a:lnTo>
                  <a:pt x="1691" y="181"/>
                </a:lnTo>
                <a:lnTo>
                  <a:pt x="1692" y="181"/>
                </a:lnTo>
                <a:lnTo>
                  <a:pt x="1693" y="181"/>
                </a:lnTo>
                <a:lnTo>
                  <a:pt x="1694" y="181"/>
                </a:lnTo>
                <a:lnTo>
                  <a:pt x="1695" y="181"/>
                </a:lnTo>
                <a:lnTo>
                  <a:pt x="1696" y="181"/>
                </a:lnTo>
                <a:lnTo>
                  <a:pt x="1698" y="181"/>
                </a:lnTo>
                <a:lnTo>
                  <a:pt x="1699" y="181"/>
                </a:lnTo>
                <a:lnTo>
                  <a:pt x="1700" y="181"/>
                </a:lnTo>
                <a:lnTo>
                  <a:pt x="1701" y="181"/>
                </a:lnTo>
                <a:lnTo>
                  <a:pt x="1702" y="181"/>
                </a:lnTo>
                <a:lnTo>
                  <a:pt x="1703" y="181"/>
                </a:lnTo>
                <a:lnTo>
                  <a:pt x="1705" y="181"/>
                </a:lnTo>
                <a:lnTo>
                  <a:pt x="1706" y="181"/>
                </a:lnTo>
                <a:lnTo>
                  <a:pt x="1707" y="181"/>
                </a:lnTo>
                <a:lnTo>
                  <a:pt x="1708" y="181"/>
                </a:lnTo>
                <a:lnTo>
                  <a:pt x="1709" y="181"/>
                </a:lnTo>
                <a:lnTo>
                  <a:pt x="1710" y="181"/>
                </a:lnTo>
                <a:lnTo>
                  <a:pt x="1712" y="181"/>
                </a:lnTo>
                <a:lnTo>
                  <a:pt x="1713" y="181"/>
                </a:lnTo>
                <a:lnTo>
                  <a:pt x="1714" y="181"/>
                </a:lnTo>
                <a:lnTo>
                  <a:pt x="1715" y="181"/>
                </a:lnTo>
                <a:lnTo>
                  <a:pt x="1716" y="181"/>
                </a:lnTo>
                <a:lnTo>
                  <a:pt x="1717" y="181"/>
                </a:lnTo>
                <a:lnTo>
                  <a:pt x="1719" y="181"/>
                </a:lnTo>
                <a:lnTo>
                  <a:pt x="1720" y="181"/>
                </a:lnTo>
                <a:lnTo>
                  <a:pt x="1721" y="181"/>
                </a:lnTo>
                <a:lnTo>
                  <a:pt x="1722" y="181"/>
                </a:lnTo>
                <a:lnTo>
                  <a:pt x="1723" y="181"/>
                </a:lnTo>
                <a:lnTo>
                  <a:pt x="1724" y="181"/>
                </a:lnTo>
                <a:lnTo>
                  <a:pt x="1726" y="181"/>
                </a:lnTo>
                <a:lnTo>
                  <a:pt x="1727" y="181"/>
                </a:lnTo>
                <a:lnTo>
                  <a:pt x="1728" y="181"/>
                </a:lnTo>
                <a:lnTo>
                  <a:pt x="1729" y="181"/>
                </a:lnTo>
                <a:lnTo>
                  <a:pt x="1730" y="181"/>
                </a:lnTo>
                <a:lnTo>
                  <a:pt x="1731" y="181"/>
                </a:lnTo>
                <a:lnTo>
                  <a:pt x="1732" y="181"/>
                </a:lnTo>
                <a:lnTo>
                  <a:pt x="1734" y="181"/>
                </a:lnTo>
                <a:lnTo>
                  <a:pt x="1735" y="181"/>
                </a:lnTo>
                <a:lnTo>
                  <a:pt x="1736" y="181"/>
                </a:lnTo>
                <a:lnTo>
                  <a:pt x="1737" y="181"/>
                </a:lnTo>
                <a:lnTo>
                  <a:pt x="1738" y="181"/>
                </a:lnTo>
                <a:lnTo>
                  <a:pt x="1739" y="181"/>
                </a:lnTo>
                <a:lnTo>
                  <a:pt x="1741" y="181"/>
                </a:lnTo>
                <a:lnTo>
                  <a:pt x="1742" y="181"/>
                </a:lnTo>
                <a:lnTo>
                  <a:pt x="1743" y="181"/>
                </a:lnTo>
                <a:lnTo>
                  <a:pt x="1744" y="181"/>
                </a:lnTo>
                <a:lnTo>
                  <a:pt x="1745" y="181"/>
                </a:lnTo>
                <a:lnTo>
                  <a:pt x="1746" y="178"/>
                </a:lnTo>
                <a:lnTo>
                  <a:pt x="1748" y="171"/>
                </a:lnTo>
                <a:lnTo>
                  <a:pt x="1749" y="174"/>
                </a:lnTo>
                <a:lnTo>
                  <a:pt x="1750" y="181"/>
                </a:lnTo>
                <a:lnTo>
                  <a:pt x="1751" y="181"/>
                </a:lnTo>
                <a:lnTo>
                  <a:pt x="1752" y="181"/>
                </a:lnTo>
                <a:lnTo>
                  <a:pt x="1753" y="181"/>
                </a:lnTo>
                <a:lnTo>
                  <a:pt x="1755" y="181"/>
                </a:lnTo>
                <a:lnTo>
                  <a:pt x="1756" y="181"/>
                </a:lnTo>
                <a:lnTo>
                  <a:pt x="1757" y="181"/>
                </a:lnTo>
                <a:lnTo>
                  <a:pt x="1758" y="181"/>
                </a:lnTo>
                <a:lnTo>
                  <a:pt x="1759" y="181"/>
                </a:lnTo>
                <a:lnTo>
                  <a:pt x="1760" y="181"/>
                </a:lnTo>
                <a:lnTo>
                  <a:pt x="1762" y="181"/>
                </a:lnTo>
                <a:lnTo>
                  <a:pt x="1763" y="181"/>
                </a:lnTo>
                <a:lnTo>
                  <a:pt x="1764" y="181"/>
                </a:lnTo>
                <a:lnTo>
                  <a:pt x="1765" y="181"/>
                </a:lnTo>
                <a:lnTo>
                  <a:pt x="1766" y="181"/>
                </a:lnTo>
                <a:lnTo>
                  <a:pt x="1767" y="181"/>
                </a:lnTo>
                <a:lnTo>
                  <a:pt x="1768" y="181"/>
                </a:lnTo>
                <a:lnTo>
                  <a:pt x="1770" y="181"/>
                </a:lnTo>
                <a:lnTo>
                  <a:pt x="1771" y="181"/>
                </a:lnTo>
                <a:lnTo>
                  <a:pt x="1772" y="181"/>
                </a:lnTo>
                <a:lnTo>
                  <a:pt x="1773" y="181"/>
                </a:lnTo>
                <a:lnTo>
                  <a:pt x="1774" y="181"/>
                </a:lnTo>
                <a:lnTo>
                  <a:pt x="1775" y="181"/>
                </a:lnTo>
                <a:lnTo>
                  <a:pt x="1776" y="181"/>
                </a:lnTo>
                <a:lnTo>
                  <a:pt x="1778" y="181"/>
                </a:lnTo>
                <a:lnTo>
                  <a:pt x="1779" y="181"/>
                </a:lnTo>
                <a:lnTo>
                  <a:pt x="1780" y="181"/>
                </a:lnTo>
                <a:lnTo>
                  <a:pt x="1781" y="181"/>
                </a:lnTo>
                <a:lnTo>
                  <a:pt x="1782" y="181"/>
                </a:lnTo>
                <a:lnTo>
                  <a:pt x="1783" y="181"/>
                </a:lnTo>
                <a:lnTo>
                  <a:pt x="1785" y="181"/>
                </a:lnTo>
                <a:lnTo>
                  <a:pt x="1786" y="181"/>
                </a:lnTo>
                <a:lnTo>
                  <a:pt x="1787" y="181"/>
                </a:lnTo>
                <a:lnTo>
                  <a:pt x="1788" y="181"/>
                </a:lnTo>
                <a:lnTo>
                  <a:pt x="1789" y="181"/>
                </a:lnTo>
                <a:lnTo>
                  <a:pt x="1790" y="181"/>
                </a:lnTo>
                <a:lnTo>
                  <a:pt x="1792" y="181"/>
                </a:lnTo>
                <a:lnTo>
                  <a:pt x="1793" y="181"/>
                </a:lnTo>
                <a:lnTo>
                  <a:pt x="1794" y="181"/>
                </a:lnTo>
                <a:lnTo>
                  <a:pt x="1795" y="181"/>
                </a:lnTo>
                <a:lnTo>
                  <a:pt x="1796" y="181"/>
                </a:lnTo>
                <a:lnTo>
                  <a:pt x="1797" y="181"/>
                </a:lnTo>
                <a:lnTo>
                  <a:pt x="1799" y="181"/>
                </a:lnTo>
                <a:lnTo>
                  <a:pt x="1800" y="181"/>
                </a:lnTo>
                <a:lnTo>
                  <a:pt x="1801" y="181"/>
                </a:lnTo>
                <a:lnTo>
                  <a:pt x="1802" y="181"/>
                </a:lnTo>
                <a:lnTo>
                  <a:pt x="1803" y="181"/>
                </a:lnTo>
                <a:lnTo>
                  <a:pt x="1804" y="181"/>
                </a:lnTo>
                <a:lnTo>
                  <a:pt x="1806" y="181"/>
                </a:lnTo>
                <a:lnTo>
                  <a:pt x="1807" y="181"/>
                </a:lnTo>
                <a:lnTo>
                  <a:pt x="1808" y="181"/>
                </a:lnTo>
                <a:lnTo>
                  <a:pt x="1809" y="181"/>
                </a:lnTo>
                <a:lnTo>
                  <a:pt x="1810" y="181"/>
                </a:lnTo>
                <a:lnTo>
                  <a:pt x="1811" y="181"/>
                </a:lnTo>
                <a:lnTo>
                  <a:pt x="1813" y="181"/>
                </a:lnTo>
                <a:lnTo>
                  <a:pt x="1814" y="181"/>
                </a:lnTo>
                <a:lnTo>
                  <a:pt x="1815" y="181"/>
                </a:lnTo>
                <a:lnTo>
                  <a:pt x="1816" y="181"/>
                </a:lnTo>
                <a:lnTo>
                  <a:pt x="1817" y="181"/>
                </a:lnTo>
                <a:lnTo>
                  <a:pt x="1818" y="181"/>
                </a:lnTo>
                <a:lnTo>
                  <a:pt x="1819" y="181"/>
                </a:lnTo>
                <a:lnTo>
                  <a:pt x="1821" y="181"/>
                </a:lnTo>
                <a:lnTo>
                  <a:pt x="1822" y="180"/>
                </a:lnTo>
                <a:lnTo>
                  <a:pt x="1823" y="181"/>
                </a:lnTo>
                <a:lnTo>
                  <a:pt x="1824" y="181"/>
                </a:lnTo>
                <a:lnTo>
                  <a:pt x="1825" y="181"/>
                </a:lnTo>
                <a:lnTo>
                  <a:pt x="1826" y="181"/>
                </a:lnTo>
                <a:lnTo>
                  <a:pt x="1827" y="181"/>
                </a:lnTo>
                <a:lnTo>
                  <a:pt x="1829" y="181"/>
                </a:lnTo>
                <a:lnTo>
                  <a:pt x="1830" y="181"/>
                </a:lnTo>
                <a:lnTo>
                  <a:pt x="1831" y="181"/>
                </a:lnTo>
                <a:lnTo>
                  <a:pt x="1832" y="181"/>
                </a:lnTo>
                <a:lnTo>
                  <a:pt x="1833" y="181"/>
                </a:lnTo>
                <a:lnTo>
                  <a:pt x="1835" y="181"/>
                </a:lnTo>
                <a:lnTo>
                  <a:pt x="1836" y="181"/>
                </a:lnTo>
                <a:lnTo>
                  <a:pt x="1837" y="181"/>
                </a:lnTo>
                <a:lnTo>
                  <a:pt x="1838" y="181"/>
                </a:lnTo>
                <a:lnTo>
                  <a:pt x="1839" y="181"/>
                </a:lnTo>
                <a:lnTo>
                  <a:pt x="1840" y="181"/>
                </a:lnTo>
                <a:lnTo>
                  <a:pt x="1842" y="181"/>
                </a:lnTo>
                <a:lnTo>
                  <a:pt x="1843" y="181"/>
                </a:lnTo>
                <a:lnTo>
                  <a:pt x="1844" y="181"/>
                </a:lnTo>
                <a:lnTo>
                  <a:pt x="1845" y="181"/>
                </a:lnTo>
                <a:lnTo>
                  <a:pt x="1846" y="181"/>
                </a:lnTo>
                <a:lnTo>
                  <a:pt x="1847" y="181"/>
                </a:lnTo>
                <a:lnTo>
                  <a:pt x="1849" y="180"/>
                </a:lnTo>
                <a:lnTo>
                  <a:pt x="1850" y="181"/>
                </a:lnTo>
                <a:lnTo>
                  <a:pt x="1851" y="181"/>
                </a:lnTo>
                <a:lnTo>
                  <a:pt x="1852" y="181"/>
                </a:lnTo>
                <a:lnTo>
                  <a:pt x="1853" y="181"/>
                </a:lnTo>
                <a:lnTo>
                  <a:pt x="1854" y="181"/>
                </a:lnTo>
                <a:lnTo>
                  <a:pt x="1855" y="181"/>
                </a:lnTo>
                <a:lnTo>
                  <a:pt x="1857" y="181"/>
                </a:lnTo>
                <a:lnTo>
                  <a:pt x="1858" y="181"/>
                </a:lnTo>
                <a:lnTo>
                  <a:pt x="1859" y="181"/>
                </a:lnTo>
                <a:lnTo>
                  <a:pt x="1860" y="181"/>
                </a:lnTo>
                <a:lnTo>
                  <a:pt x="1861" y="181"/>
                </a:lnTo>
                <a:lnTo>
                  <a:pt x="1862" y="181"/>
                </a:lnTo>
                <a:lnTo>
                  <a:pt x="1863" y="181"/>
                </a:lnTo>
                <a:lnTo>
                  <a:pt x="1865" y="181"/>
                </a:lnTo>
                <a:lnTo>
                  <a:pt x="1866" y="181"/>
                </a:lnTo>
                <a:lnTo>
                  <a:pt x="1867" y="181"/>
                </a:lnTo>
                <a:lnTo>
                  <a:pt x="1868" y="181"/>
                </a:lnTo>
                <a:lnTo>
                  <a:pt x="1869" y="181"/>
                </a:lnTo>
                <a:lnTo>
                  <a:pt x="1870" y="181"/>
                </a:lnTo>
                <a:lnTo>
                  <a:pt x="1872" y="181"/>
                </a:lnTo>
                <a:lnTo>
                  <a:pt x="1873" y="181"/>
                </a:lnTo>
                <a:lnTo>
                  <a:pt x="1874" y="181"/>
                </a:lnTo>
                <a:lnTo>
                  <a:pt x="1875" y="181"/>
                </a:lnTo>
                <a:lnTo>
                  <a:pt x="1876" y="181"/>
                </a:lnTo>
                <a:lnTo>
                  <a:pt x="1877" y="181"/>
                </a:lnTo>
                <a:lnTo>
                  <a:pt x="1879" y="181"/>
                </a:lnTo>
                <a:lnTo>
                  <a:pt x="1880" y="181"/>
                </a:lnTo>
                <a:lnTo>
                  <a:pt x="1881" y="181"/>
                </a:lnTo>
                <a:lnTo>
                  <a:pt x="1882" y="181"/>
                </a:lnTo>
                <a:lnTo>
                  <a:pt x="1883" y="181"/>
                </a:lnTo>
                <a:lnTo>
                  <a:pt x="1884" y="181"/>
                </a:lnTo>
                <a:lnTo>
                  <a:pt x="1886" y="181"/>
                </a:lnTo>
                <a:lnTo>
                  <a:pt x="1887" y="181"/>
                </a:lnTo>
                <a:lnTo>
                  <a:pt x="1888" y="181"/>
                </a:lnTo>
                <a:lnTo>
                  <a:pt x="1889" y="181"/>
                </a:lnTo>
                <a:lnTo>
                  <a:pt x="1890" y="181"/>
                </a:lnTo>
                <a:lnTo>
                  <a:pt x="1891" y="181"/>
                </a:lnTo>
                <a:lnTo>
                  <a:pt x="1893" y="181"/>
                </a:lnTo>
                <a:lnTo>
                  <a:pt x="1894" y="181"/>
                </a:lnTo>
                <a:lnTo>
                  <a:pt x="1895" y="181"/>
                </a:lnTo>
                <a:lnTo>
                  <a:pt x="1896" y="181"/>
                </a:lnTo>
                <a:lnTo>
                  <a:pt x="1897" y="181"/>
                </a:lnTo>
                <a:lnTo>
                  <a:pt x="1898" y="181"/>
                </a:lnTo>
                <a:lnTo>
                  <a:pt x="1899" y="181"/>
                </a:lnTo>
                <a:lnTo>
                  <a:pt x="1901" y="181"/>
                </a:lnTo>
                <a:lnTo>
                  <a:pt x="1902" y="181"/>
                </a:lnTo>
                <a:lnTo>
                  <a:pt x="1903" y="181"/>
                </a:lnTo>
                <a:lnTo>
                  <a:pt x="1904" y="180"/>
                </a:lnTo>
                <a:lnTo>
                  <a:pt x="1905" y="181"/>
                </a:lnTo>
                <a:lnTo>
                  <a:pt x="1906" y="181"/>
                </a:lnTo>
                <a:lnTo>
                  <a:pt x="1908" y="181"/>
                </a:lnTo>
                <a:lnTo>
                  <a:pt x="1909" y="181"/>
                </a:lnTo>
                <a:lnTo>
                  <a:pt x="1910" y="181"/>
                </a:lnTo>
                <a:lnTo>
                  <a:pt x="1911" y="181"/>
                </a:lnTo>
                <a:lnTo>
                  <a:pt x="1912" y="180"/>
                </a:lnTo>
                <a:lnTo>
                  <a:pt x="1913" y="181"/>
                </a:lnTo>
                <a:lnTo>
                  <a:pt x="1914" y="181"/>
                </a:lnTo>
                <a:lnTo>
                  <a:pt x="1916" y="181"/>
                </a:lnTo>
                <a:lnTo>
                  <a:pt x="1917" y="181"/>
                </a:lnTo>
                <a:lnTo>
                  <a:pt x="1918" y="181"/>
                </a:lnTo>
                <a:lnTo>
                  <a:pt x="1919" y="181"/>
                </a:lnTo>
                <a:lnTo>
                  <a:pt x="1920" y="181"/>
                </a:lnTo>
                <a:lnTo>
                  <a:pt x="1922" y="181"/>
                </a:lnTo>
                <a:lnTo>
                  <a:pt x="1923" y="181"/>
                </a:lnTo>
                <a:lnTo>
                  <a:pt x="1924" y="181"/>
                </a:lnTo>
                <a:lnTo>
                  <a:pt x="1925" y="181"/>
                </a:lnTo>
                <a:lnTo>
                  <a:pt x="1926" y="181"/>
                </a:lnTo>
                <a:lnTo>
                  <a:pt x="1927" y="181"/>
                </a:lnTo>
                <a:lnTo>
                  <a:pt x="1929" y="181"/>
                </a:lnTo>
                <a:lnTo>
                  <a:pt x="1930" y="181"/>
                </a:lnTo>
                <a:lnTo>
                  <a:pt x="1931" y="181"/>
                </a:lnTo>
                <a:lnTo>
                  <a:pt x="1932" y="181"/>
                </a:lnTo>
                <a:lnTo>
                  <a:pt x="1933" y="181"/>
                </a:lnTo>
                <a:lnTo>
                  <a:pt x="1934" y="181"/>
                </a:lnTo>
                <a:lnTo>
                  <a:pt x="1936" y="181"/>
                </a:lnTo>
                <a:lnTo>
                  <a:pt x="1937" y="181"/>
                </a:lnTo>
                <a:lnTo>
                  <a:pt x="1938" y="181"/>
                </a:lnTo>
                <a:lnTo>
                  <a:pt x="1939" y="181"/>
                </a:lnTo>
                <a:lnTo>
                  <a:pt x="1940" y="181"/>
                </a:lnTo>
                <a:lnTo>
                  <a:pt x="1941" y="181"/>
                </a:lnTo>
                <a:lnTo>
                  <a:pt x="1942" y="181"/>
                </a:lnTo>
                <a:lnTo>
                  <a:pt x="1944" y="181"/>
                </a:lnTo>
                <a:lnTo>
                  <a:pt x="1945" y="128"/>
                </a:lnTo>
                <a:lnTo>
                  <a:pt x="1946" y="95"/>
                </a:lnTo>
                <a:lnTo>
                  <a:pt x="1947" y="123"/>
                </a:lnTo>
                <a:lnTo>
                  <a:pt x="1948" y="72"/>
                </a:lnTo>
                <a:lnTo>
                  <a:pt x="1949" y="114"/>
                </a:lnTo>
                <a:lnTo>
                  <a:pt x="1950" y="120"/>
                </a:lnTo>
                <a:lnTo>
                  <a:pt x="1952" y="65"/>
                </a:lnTo>
                <a:lnTo>
                  <a:pt x="1953" y="126"/>
                </a:lnTo>
                <a:lnTo>
                  <a:pt x="1954" y="86"/>
                </a:lnTo>
                <a:lnTo>
                  <a:pt x="1955" y="162"/>
                </a:lnTo>
                <a:lnTo>
                  <a:pt x="1956" y="168"/>
                </a:lnTo>
                <a:lnTo>
                  <a:pt x="1957" y="100"/>
                </a:lnTo>
                <a:lnTo>
                  <a:pt x="1959" y="77"/>
                </a:lnTo>
                <a:lnTo>
                  <a:pt x="1960" y="157"/>
                </a:lnTo>
                <a:lnTo>
                  <a:pt x="1961" y="134"/>
                </a:lnTo>
                <a:lnTo>
                  <a:pt x="1962" y="158"/>
                </a:lnTo>
                <a:lnTo>
                  <a:pt x="1963" y="160"/>
                </a:lnTo>
                <a:lnTo>
                  <a:pt x="1964" y="116"/>
                </a:lnTo>
                <a:lnTo>
                  <a:pt x="1966" y="122"/>
                </a:lnTo>
                <a:lnTo>
                  <a:pt x="1967" y="112"/>
                </a:lnTo>
                <a:lnTo>
                  <a:pt x="1968" y="118"/>
                </a:lnTo>
                <a:lnTo>
                  <a:pt x="1969" y="101"/>
                </a:lnTo>
                <a:lnTo>
                  <a:pt x="1970" y="101"/>
                </a:lnTo>
                <a:lnTo>
                  <a:pt x="1971" y="122"/>
                </a:lnTo>
                <a:lnTo>
                  <a:pt x="1973" y="117"/>
                </a:lnTo>
                <a:lnTo>
                  <a:pt x="1974" y="165"/>
                </a:lnTo>
                <a:lnTo>
                  <a:pt x="1975" y="122"/>
                </a:lnTo>
                <a:lnTo>
                  <a:pt x="1976" y="117"/>
                </a:lnTo>
                <a:lnTo>
                  <a:pt x="1977" y="164"/>
                </a:lnTo>
                <a:lnTo>
                  <a:pt x="1978" y="165"/>
                </a:lnTo>
                <a:lnTo>
                  <a:pt x="1980" y="110"/>
                </a:lnTo>
                <a:lnTo>
                  <a:pt x="1981" y="136"/>
                </a:lnTo>
                <a:lnTo>
                  <a:pt x="1982" y="164"/>
                </a:lnTo>
                <a:lnTo>
                  <a:pt x="1983" y="139"/>
                </a:lnTo>
                <a:lnTo>
                  <a:pt x="1984" y="107"/>
                </a:lnTo>
                <a:lnTo>
                  <a:pt x="1985" y="132"/>
                </a:lnTo>
                <a:lnTo>
                  <a:pt x="1986" y="163"/>
                </a:lnTo>
                <a:lnTo>
                  <a:pt x="1988" y="167"/>
                </a:lnTo>
                <a:lnTo>
                  <a:pt x="1989" y="170"/>
                </a:lnTo>
                <a:lnTo>
                  <a:pt x="1990" y="122"/>
                </a:lnTo>
                <a:lnTo>
                  <a:pt x="1991" y="84"/>
                </a:lnTo>
                <a:lnTo>
                  <a:pt x="1992" y="173"/>
                </a:lnTo>
                <a:lnTo>
                  <a:pt x="1993" y="150"/>
                </a:lnTo>
                <a:lnTo>
                  <a:pt x="1994" y="175"/>
                </a:lnTo>
                <a:lnTo>
                  <a:pt x="1996" y="156"/>
                </a:lnTo>
                <a:lnTo>
                  <a:pt x="1997" y="83"/>
                </a:lnTo>
                <a:lnTo>
                  <a:pt x="1998" y="153"/>
                </a:lnTo>
                <a:lnTo>
                  <a:pt x="1999" y="92"/>
                </a:lnTo>
                <a:lnTo>
                  <a:pt x="2000" y="105"/>
                </a:lnTo>
                <a:lnTo>
                  <a:pt x="2001" y="162"/>
                </a:lnTo>
                <a:lnTo>
                  <a:pt x="2003" y="169"/>
                </a:lnTo>
                <a:lnTo>
                  <a:pt x="2004" y="129"/>
                </a:lnTo>
                <a:lnTo>
                  <a:pt x="2005" y="75"/>
                </a:lnTo>
                <a:lnTo>
                  <a:pt x="2006" y="118"/>
                </a:lnTo>
                <a:lnTo>
                  <a:pt x="2007" y="98"/>
                </a:lnTo>
                <a:lnTo>
                  <a:pt x="2008" y="133"/>
                </a:lnTo>
                <a:lnTo>
                  <a:pt x="2010" y="120"/>
                </a:lnTo>
                <a:lnTo>
                  <a:pt x="2011" y="151"/>
                </a:lnTo>
                <a:lnTo>
                  <a:pt x="2012" y="177"/>
                </a:lnTo>
                <a:lnTo>
                  <a:pt x="2013" y="180"/>
                </a:lnTo>
                <a:lnTo>
                  <a:pt x="2014" y="180"/>
                </a:lnTo>
                <a:lnTo>
                  <a:pt x="2016" y="181"/>
                </a:lnTo>
                <a:lnTo>
                  <a:pt x="2017" y="181"/>
                </a:lnTo>
                <a:lnTo>
                  <a:pt x="2018" y="181"/>
                </a:lnTo>
                <a:lnTo>
                  <a:pt x="2019" y="181"/>
                </a:lnTo>
                <a:lnTo>
                  <a:pt x="2020" y="181"/>
                </a:lnTo>
                <a:lnTo>
                  <a:pt x="2021" y="181"/>
                </a:lnTo>
                <a:lnTo>
                  <a:pt x="2022" y="181"/>
                </a:lnTo>
                <a:lnTo>
                  <a:pt x="2024" y="181"/>
                </a:lnTo>
                <a:lnTo>
                  <a:pt x="2025" y="181"/>
                </a:lnTo>
                <a:lnTo>
                  <a:pt x="2026" y="181"/>
                </a:lnTo>
                <a:lnTo>
                  <a:pt x="2027" y="181"/>
                </a:lnTo>
                <a:lnTo>
                  <a:pt x="2028" y="181"/>
                </a:lnTo>
                <a:lnTo>
                  <a:pt x="2029" y="181"/>
                </a:lnTo>
                <a:lnTo>
                  <a:pt x="2031" y="181"/>
                </a:lnTo>
                <a:lnTo>
                  <a:pt x="2032" y="181"/>
                </a:lnTo>
                <a:lnTo>
                  <a:pt x="2033" y="181"/>
                </a:lnTo>
                <a:lnTo>
                  <a:pt x="2034" y="181"/>
                </a:lnTo>
                <a:lnTo>
                  <a:pt x="2035" y="181"/>
                </a:lnTo>
                <a:lnTo>
                  <a:pt x="2036" y="181"/>
                </a:lnTo>
                <a:lnTo>
                  <a:pt x="2037" y="181"/>
                </a:lnTo>
                <a:lnTo>
                  <a:pt x="2039" y="181"/>
                </a:lnTo>
                <a:lnTo>
                  <a:pt x="2040" y="181"/>
                </a:lnTo>
                <a:lnTo>
                  <a:pt x="2041" y="181"/>
                </a:lnTo>
                <a:lnTo>
                  <a:pt x="2042" y="181"/>
                </a:lnTo>
                <a:lnTo>
                  <a:pt x="2043" y="181"/>
                </a:lnTo>
                <a:lnTo>
                  <a:pt x="2044" y="181"/>
                </a:lnTo>
                <a:lnTo>
                  <a:pt x="2046" y="181"/>
                </a:lnTo>
                <a:lnTo>
                  <a:pt x="2047" y="181"/>
                </a:lnTo>
                <a:lnTo>
                  <a:pt x="2048" y="181"/>
                </a:lnTo>
                <a:lnTo>
                  <a:pt x="2049" y="181"/>
                </a:lnTo>
                <a:lnTo>
                  <a:pt x="2050" y="181"/>
                </a:lnTo>
                <a:lnTo>
                  <a:pt x="2051" y="181"/>
                </a:lnTo>
                <a:lnTo>
                  <a:pt x="2053" y="181"/>
                </a:lnTo>
                <a:lnTo>
                  <a:pt x="2054" y="181"/>
                </a:lnTo>
                <a:lnTo>
                  <a:pt x="2055" y="181"/>
                </a:lnTo>
                <a:lnTo>
                  <a:pt x="2056" y="181"/>
                </a:lnTo>
                <a:lnTo>
                  <a:pt x="2057" y="181"/>
                </a:lnTo>
                <a:lnTo>
                  <a:pt x="2058" y="181"/>
                </a:lnTo>
                <a:lnTo>
                  <a:pt x="2060" y="181"/>
                </a:lnTo>
                <a:lnTo>
                  <a:pt x="2061" y="181"/>
                </a:lnTo>
                <a:lnTo>
                  <a:pt x="2062" y="181"/>
                </a:lnTo>
                <a:lnTo>
                  <a:pt x="2063" y="181"/>
                </a:lnTo>
                <a:lnTo>
                  <a:pt x="2064" y="181"/>
                </a:lnTo>
                <a:lnTo>
                  <a:pt x="2065" y="181"/>
                </a:lnTo>
                <a:lnTo>
                  <a:pt x="2067" y="181"/>
                </a:lnTo>
                <a:lnTo>
                  <a:pt x="2068" y="181"/>
                </a:lnTo>
                <a:lnTo>
                  <a:pt x="2069" y="181"/>
                </a:lnTo>
                <a:lnTo>
                  <a:pt x="2070" y="181"/>
                </a:lnTo>
                <a:lnTo>
                  <a:pt x="2071" y="181"/>
                </a:lnTo>
                <a:lnTo>
                  <a:pt x="2072" y="181"/>
                </a:lnTo>
                <a:lnTo>
                  <a:pt x="2073" y="181"/>
                </a:lnTo>
                <a:lnTo>
                  <a:pt x="2075" y="181"/>
                </a:lnTo>
                <a:lnTo>
                  <a:pt x="2076" y="181"/>
                </a:lnTo>
                <a:lnTo>
                  <a:pt x="2077" y="181"/>
                </a:lnTo>
                <a:lnTo>
                  <a:pt x="2078" y="181"/>
                </a:lnTo>
                <a:lnTo>
                  <a:pt x="2079" y="181"/>
                </a:lnTo>
                <a:lnTo>
                  <a:pt x="2080" y="181"/>
                </a:lnTo>
                <a:lnTo>
                  <a:pt x="2081" y="181"/>
                </a:lnTo>
                <a:lnTo>
                  <a:pt x="2083" y="181"/>
                </a:lnTo>
                <a:lnTo>
                  <a:pt x="2084" y="181"/>
                </a:lnTo>
                <a:lnTo>
                  <a:pt x="2085" y="181"/>
                </a:lnTo>
                <a:lnTo>
                  <a:pt x="2086" y="181"/>
                </a:lnTo>
                <a:lnTo>
                  <a:pt x="2087" y="181"/>
                </a:lnTo>
                <a:lnTo>
                  <a:pt x="2088" y="181"/>
                </a:lnTo>
                <a:lnTo>
                  <a:pt x="2090" y="181"/>
                </a:lnTo>
                <a:lnTo>
                  <a:pt x="2091" y="181"/>
                </a:lnTo>
                <a:lnTo>
                  <a:pt x="2092" y="181"/>
                </a:lnTo>
                <a:lnTo>
                  <a:pt x="2093" y="181"/>
                </a:lnTo>
                <a:lnTo>
                  <a:pt x="2094" y="181"/>
                </a:lnTo>
                <a:lnTo>
                  <a:pt x="2095" y="181"/>
                </a:lnTo>
                <a:lnTo>
                  <a:pt x="2097" y="181"/>
                </a:lnTo>
                <a:lnTo>
                  <a:pt x="2098" y="181"/>
                </a:lnTo>
                <a:lnTo>
                  <a:pt x="2099" y="181"/>
                </a:lnTo>
                <a:lnTo>
                  <a:pt x="2100" y="181"/>
                </a:lnTo>
                <a:lnTo>
                  <a:pt x="2101" y="181"/>
                </a:lnTo>
                <a:lnTo>
                  <a:pt x="2103" y="181"/>
                </a:lnTo>
                <a:lnTo>
                  <a:pt x="2104" y="181"/>
                </a:lnTo>
                <a:lnTo>
                  <a:pt x="2105" y="181"/>
                </a:lnTo>
                <a:lnTo>
                  <a:pt x="2106" y="181"/>
                </a:lnTo>
                <a:lnTo>
                  <a:pt x="2107" y="181"/>
                </a:lnTo>
                <a:lnTo>
                  <a:pt x="2108" y="181"/>
                </a:lnTo>
                <a:lnTo>
                  <a:pt x="2109" y="181"/>
                </a:lnTo>
                <a:lnTo>
                  <a:pt x="2111" y="181"/>
                </a:lnTo>
                <a:lnTo>
                  <a:pt x="2112" y="181"/>
                </a:lnTo>
                <a:lnTo>
                  <a:pt x="2113" y="181"/>
                </a:lnTo>
                <a:lnTo>
                  <a:pt x="2114" y="181"/>
                </a:lnTo>
                <a:lnTo>
                  <a:pt x="2115" y="181"/>
                </a:lnTo>
                <a:lnTo>
                  <a:pt x="2116" y="181"/>
                </a:lnTo>
                <a:lnTo>
                  <a:pt x="2117" y="181"/>
                </a:lnTo>
                <a:lnTo>
                  <a:pt x="2119" y="181"/>
                </a:lnTo>
                <a:lnTo>
                  <a:pt x="2120" y="181"/>
                </a:lnTo>
                <a:lnTo>
                  <a:pt x="2121" y="181"/>
                </a:lnTo>
                <a:lnTo>
                  <a:pt x="2122" y="181"/>
                </a:lnTo>
                <a:lnTo>
                  <a:pt x="2123" y="181"/>
                </a:lnTo>
                <a:lnTo>
                  <a:pt x="2124" y="181"/>
                </a:lnTo>
                <a:lnTo>
                  <a:pt x="2126" y="181"/>
                </a:lnTo>
                <a:lnTo>
                  <a:pt x="2127" y="181"/>
                </a:lnTo>
                <a:lnTo>
                  <a:pt x="2128" y="181"/>
                </a:lnTo>
                <a:lnTo>
                  <a:pt x="2129" y="181"/>
                </a:lnTo>
                <a:lnTo>
                  <a:pt x="2130" y="181"/>
                </a:lnTo>
                <a:lnTo>
                  <a:pt x="2131" y="181"/>
                </a:lnTo>
                <a:lnTo>
                  <a:pt x="2133" y="181"/>
                </a:lnTo>
                <a:lnTo>
                  <a:pt x="2134" y="181"/>
                </a:lnTo>
                <a:lnTo>
                  <a:pt x="2135" y="181"/>
                </a:lnTo>
                <a:lnTo>
                  <a:pt x="2136" y="181"/>
                </a:lnTo>
                <a:lnTo>
                  <a:pt x="2137" y="181"/>
                </a:lnTo>
                <a:lnTo>
                  <a:pt x="2138" y="181"/>
                </a:lnTo>
                <a:lnTo>
                  <a:pt x="2140" y="181"/>
                </a:lnTo>
                <a:lnTo>
                  <a:pt x="2141" y="181"/>
                </a:lnTo>
                <a:lnTo>
                  <a:pt x="2142" y="181"/>
                </a:lnTo>
                <a:lnTo>
                  <a:pt x="2143" y="181"/>
                </a:lnTo>
                <a:lnTo>
                  <a:pt x="2144" y="181"/>
                </a:lnTo>
                <a:lnTo>
                  <a:pt x="2145" y="181"/>
                </a:lnTo>
                <a:lnTo>
                  <a:pt x="2147" y="181"/>
                </a:lnTo>
                <a:lnTo>
                  <a:pt x="2148" y="181"/>
                </a:lnTo>
                <a:lnTo>
                  <a:pt x="2149" y="181"/>
                </a:lnTo>
                <a:lnTo>
                  <a:pt x="2150" y="181"/>
                </a:lnTo>
                <a:lnTo>
                  <a:pt x="2151" y="181"/>
                </a:lnTo>
                <a:lnTo>
                  <a:pt x="2152" y="181"/>
                </a:lnTo>
                <a:lnTo>
                  <a:pt x="2154" y="181"/>
                </a:lnTo>
                <a:lnTo>
                  <a:pt x="2155" y="181"/>
                </a:lnTo>
                <a:lnTo>
                  <a:pt x="2156" y="181"/>
                </a:lnTo>
                <a:lnTo>
                  <a:pt x="2157" y="181"/>
                </a:lnTo>
                <a:lnTo>
                  <a:pt x="2158" y="181"/>
                </a:lnTo>
                <a:lnTo>
                  <a:pt x="2159" y="181"/>
                </a:lnTo>
                <a:lnTo>
                  <a:pt x="2160" y="181"/>
                </a:lnTo>
                <a:lnTo>
                  <a:pt x="2162" y="181"/>
                </a:lnTo>
                <a:lnTo>
                  <a:pt x="2163" y="181"/>
                </a:lnTo>
                <a:lnTo>
                  <a:pt x="2164" y="181"/>
                </a:lnTo>
                <a:lnTo>
                  <a:pt x="2165" y="181"/>
                </a:lnTo>
                <a:lnTo>
                  <a:pt x="2166" y="181"/>
                </a:lnTo>
                <a:lnTo>
                  <a:pt x="2167" y="181"/>
                </a:lnTo>
                <a:lnTo>
                  <a:pt x="2168" y="181"/>
                </a:lnTo>
                <a:lnTo>
                  <a:pt x="2170" y="181"/>
                </a:lnTo>
                <a:lnTo>
                  <a:pt x="2171" y="181"/>
                </a:lnTo>
                <a:lnTo>
                  <a:pt x="2172" y="181"/>
                </a:lnTo>
                <a:lnTo>
                  <a:pt x="2173" y="181"/>
                </a:lnTo>
                <a:lnTo>
                  <a:pt x="2174" y="181"/>
                </a:lnTo>
                <a:lnTo>
                  <a:pt x="2175" y="181"/>
                </a:lnTo>
                <a:lnTo>
                  <a:pt x="2177" y="181"/>
                </a:lnTo>
                <a:lnTo>
                  <a:pt x="2178" y="181"/>
                </a:lnTo>
                <a:lnTo>
                  <a:pt x="2179" y="181"/>
                </a:lnTo>
                <a:lnTo>
                  <a:pt x="2180" y="181"/>
                </a:lnTo>
                <a:lnTo>
                  <a:pt x="2181" y="181"/>
                </a:lnTo>
                <a:lnTo>
                  <a:pt x="2182" y="181"/>
                </a:lnTo>
                <a:lnTo>
                  <a:pt x="2184" y="181"/>
                </a:lnTo>
                <a:lnTo>
                  <a:pt x="2185" y="181"/>
                </a:lnTo>
                <a:lnTo>
                  <a:pt x="2186" y="181"/>
                </a:lnTo>
                <a:lnTo>
                  <a:pt x="2187" y="181"/>
                </a:lnTo>
                <a:lnTo>
                  <a:pt x="2188" y="181"/>
                </a:lnTo>
                <a:lnTo>
                  <a:pt x="2189" y="181"/>
                </a:lnTo>
                <a:lnTo>
                  <a:pt x="2191" y="181"/>
                </a:lnTo>
                <a:lnTo>
                  <a:pt x="2192" y="181"/>
                </a:lnTo>
                <a:lnTo>
                  <a:pt x="2193" y="181"/>
                </a:lnTo>
                <a:lnTo>
                  <a:pt x="2194" y="181"/>
                </a:lnTo>
                <a:lnTo>
                  <a:pt x="2195" y="181"/>
                </a:lnTo>
                <a:lnTo>
                  <a:pt x="2196" y="181"/>
                </a:lnTo>
                <a:lnTo>
                  <a:pt x="2198" y="181"/>
                </a:lnTo>
                <a:lnTo>
                  <a:pt x="2199" y="181"/>
                </a:lnTo>
                <a:lnTo>
                  <a:pt x="2200" y="181"/>
                </a:lnTo>
                <a:lnTo>
                  <a:pt x="2201" y="181"/>
                </a:lnTo>
                <a:lnTo>
                  <a:pt x="2202" y="181"/>
                </a:lnTo>
                <a:lnTo>
                  <a:pt x="2203" y="181"/>
                </a:lnTo>
                <a:lnTo>
                  <a:pt x="2204" y="181"/>
                </a:lnTo>
                <a:lnTo>
                  <a:pt x="2206" y="181"/>
                </a:lnTo>
                <a:lnTo>
                  <a:pt x="2207" y="181"/>
                </a:lnTo>
                <a:lnTo>
                  <a:pt x="2208" y="181"/>
                </a:lnTo>
                <a:lnTo>
                  <a:pt x="2209" y="181"/>
                </a:lnTo>
                <a:lnTo>
                  <a:pt x="2210" y="181"/>
                </a:lnTo>
                <a:lnTo>
                  <a:pt x="2211" y="181"/>
                </a:lnTo>
                <a:lnTo>
                  <a:pt x="2213" y="181"/>
                </a:lnTo>
                <a:lnTo>
                  <a:pt x="2214" y="181"/>
                </a:lnTo>
                <a:lnTo>
                  <a:pt x="2215" y="181"/>
                </a:lnTo>
                <a:lnTo>
                  <a:pt x="2216" y="181"/>
                </a:lnTo>
                <a:lnTo>
                  <a:pt x="2217" y="181"/>
                </a:lnTo>
                <a:lnTo>
                  <a:pt x="2218" y="181"/>
                </a:lnTo>
                <a:lnTo>
                  <a:pt x="2220" y="181"/>
                </a:lnTo>
                <a:lnTo>
                  <a:pt x="2221" y="181"/>
                </a:lnTo>
                <a:lnTo>
                  <a:pt x="2222" y="181"/>
                </a:lnTo>
                <a:lnTo>
                  <a:pt x="2223" y="181"/>
                </a:lnTo>
                <a:lnTo>
                  <a:pt x="2224" y="181"/>
                </a:lnTo>
                <a:lnTo>
                  <a:pt x="2225" y="181"/>
                </a:lnTo>
                <a:lnTo>
                  <a:pt x="2227" y="181"/>
                </a:lnTo>
                <a:lnTo>
                  <a:pt x="2228" y="181"/>
                </a:lnTo>
                <a:lnTo>
                  <a:pt x="2229" y="181"/>
                </a:lnTo>
                <a:lnTo>
                  <a:pt x="2230" y="181"/>
                </a:lnTo>
                <a:lnTo>
                  <a:pt x="2231" y="181"/>
                </a:lnTo>
                <a:lnTo>
                  <a:pt x="2232" y="181"/>
                </a:lnTo>
                <a:lnTo>
                  <a:pt x="2234" y="181"/>
                </a:lnTo>
                <a:lnTo>
                  <a:pt x="2235" y="181"/>
                </a:lnTo>
                <a:lnTo>
                  <a:pt x="2236" y="181"/>
                </a:lnTo>
                <a:lnTo>
                  <a:pt x="2237" y="181"/>
                </a:lnTo>
                <a:lnTo>
                  <a:pt x="2238" y="181"/>
                </a:lnTo>
                <a:lnTo>
                  <a:pt x="2239" y="181"/>
                </a:lnTo>
                <a:lnTo>
                  <a:pt x="2240" y="181"/>
                </a:lnTo>
                <a:lnTo>
                  <a:pt x="2242" y="181"/>
                </a:lnTo>
                <a:lnTo>
                  <a:pt x="2243" y="181"/>
                </a:lnTo>
                <a:lnTo>
                  <a:pt x="2244" y="181"/>
                </a:lnTo>
                <a:lnTo>
                  <a:pt x="2245" y="181"/>
                </a:lnTo>
                <a:lnTo>
                  <a:pt x="2246" y="181"/>
                </a:lnTo>
                <a:lnTo>
                  <a:pt x="2247" y="181"/>
                </a:lnTo>
                <a:lnTo>
                  <a:pt x="2248" y="181"/>
                </a:lnTo>
                <a:lnTo>
                  <a:pt x="2250" y="181"/>
                </a:lnTo>
                <a:lnTo>
                  <a:pt x="2251" y="181"/>
                </a:lnTo>
                <a:lnTo>
                  <a:pt x="2252" y="181"/>
                </a:lnTo>
                <a:lnTo>
                  <a:pt x="2253" y="181"/>
                </a:lnTo>
                <a:lnTo>
                  <a:pt x="2254" y="181"/>
                </a:lnTo>
                <a:lnTo>
                  <a:pt x="2255" y="181"/>
                </a:lnTo>
                <a:lnTo>
                  <a:pt x="2257" y="181"/>
                </a:lnTo>
                <a:lnTo>
                  <a:pt x="2258" y="181"/>
                </a:lnTo>
                <a:lnTo>
                  <a:pt x="2259" y="181"/>
                </a:lnTo>
                <a:lnTo>
                  <a:pt x="2260" y="181"/>
                </a:lnTo>
                <a:lnTo>
                  <a:pt x="2261" y="181"/>
                </a:lnTo>
                <a:lnTo>
                  <a:pt x="2262" y="181"/>
                </a:lnTo>
                <a:lnTo>
                  <a:pt x="2264" y="181"/>
                </a:lnTo>
                <a:lnTo>
                  <a:pt x="2265" y="181"/>
                </a:lnTo>
                <a:lnTo>
                  <a:pt x="2266" y="181"/>
                </a:lnTo>
                <a:lnTo>
                  <a:pt x="2267" y="181"/>
                </a:lnTo>
                <a:lnTo>
                  <a:pt x="2268" y="181"/>
                </a:lnTo>
                <a:lnTo>
                  <a:pt x="2269" y="181"/>
                </a:lnTo>
                <a:lnTo>
                  <a:pt x="2271" y="181"/>
                </a:lnTo>
                <a:lnTo>
                  <a:pt x="2272" y="181"/>
                </a:lnTo>
                <a:lnTo>
                  <a:pt x="2273" y="181"/>
                </a:lnTo>
                <a:lnTo>
                  <a:pt x="2274" y="181"/>
                </a:lnTo>
                <a:lnTo>
                  <a:pt x="2275" y="181"/>
                </a:lnTo>
                <a:lnTo>
                  <a:pt x="2276" y="181"/>
                </a:lnTo>
                <a:lnTo>
                  <a:pt x="2278" y="181"/>
                </a:lnTo>
                <a:lnTo>
                  <a:pt x="2279" y="181"/>
                </a:lnTo>
                <a:lnTo>
                  <a:pt x="2280" y="181"/>
                </a:lnTo>
                <a:lnTo>
                  <a:pt x="2281" y="181"/>
                </a:lnTo>
                <a:lnTo>
                  <a:pt x="2282" y="181"/>
                </a:lnTo>
                <a:lnTo>
                  <a:pt x="2283" y="181"/>
                </a:lnTo>
                <a:lnTo>
                  <a:pt x="2285" y="181"/>
                </a:lnTo>
                <a:lnTo>
                  <a:pt x="2286" y="181"/>
                </a:lnTo>
                <a:lnTo>
                  <a:pt x="2287" y="181"/>
                </a:lnTo>
                <a:lnTo>
                  <a:pt x="2288" y="181"/>
                </a:lnTo>
                <a:lnTo>
                  <a:pt x="2289" y="181"/>
                </a:lnTo>
                <a:lnTo>
                  <a:pt x="2290" y="181"/>
                </a:lnTo>
                <a:lnTo>
                  <a:pt x="2291" y="181"/>
                </a:lnTo>
                <a:lnTo>
                  <a:pt x="2293" y="181"/>
                </a:lnTo>
                <a:lnTo>
                  <a:pt x="2294" y="181"/>
                </a:lnTo>
                <a:lnTo>
                  <a:pt x="2295" y="181"/>
                </a:lnTo>
                <a:lnTo>
                  <a:pt x="2296" y="181"/>
                </a:lnTo>
                <a:lnTo>
                  <a:pt x="2297" y="181"/>
                </a:lnTo>
                <a:lnTo>
                  <a:pt x="2298" y="181"/>
                </a:lnTo>
                <a:lnTo>
                  <a:pt x="2299" y="181"/>
                </a:lnTo>
                <a:lnTo>
                  <a:pt x="2301" y="181"/>
                </a:lnTo>
                <a:lnTo>
                  <a:pt x="2302" y="181"/>
                </a:lnTo>
                <a:lnTo>
                  <a:pt x="2303" y="181"/>
                </a:lnTo>
                <a:lnTo>
                  <a:pt x="2304" y="181"/>
                </a:lnTo>
                <a:lnTo>
                  <a:pt x="2305" y="181"/>
                </a:lnTo>
                <a:lnTo>
                  <a:pt x="2307" y="181"/>
                </a:lnTo>
                <a:lnTo>
                  <a:pt x="2308" y="181"/>
                </a:lnTo>
                <a:lnTo>
                  <a:pt x="2309" y="181"/>
                </a:lnTo>
                <a:lnTo>
                  <a:pt x="2310" y="181"/>
                </a:lnTo>
                <a:lnTo>
                  <a:pt x="2311" y="181"/>
                </a:lnTo>
                <a:lnTo>
                  <a:pt x="2312" y="181"/>
                </a:lnTo>
                <a:lnTo>
                  <a:pt x="2314" y="181"/>
                </a:lnTo>
                <a:lnTo>
                  <a:pt x="2315" y="181"/>
                </a:lnTo>
                <a:lnTo>
                  <a:pt x="2316" y="181"/>
                </a:lnTo>
                <a:lnTo>
                  <a:pt x="2317" y="181"/>
                </a:lnTo>
                <a:lnTo>
                  <a:pt x="2318" y="181"/>
                </a:lnTo>
                <a:lnTo>
                  <a:pt x="2319" y="181"/>
                </a:lnTo>
                <a:lnTo>
                  <a:pt x="2321" y="181"/>
                </a:lnTo>
                <a:lnTo>
                  <a:pt x="2322" y="181"/>
                </a:lnTo>
                <a:lnTo>
                  <a:pt x="2323" y="181"/>
                </a:lnTo>
                <a:lnTo>
                  <a:pt x="2324" y="181"/>
                </a:lnTo>
                <a:lnTo>
                  <a:pt x="2325" y="181"/>
                </a:lnTo>
                <a:lnTo>
                  <a:pt x="2326" y="181"/>
                </a:lnTo>
                <a:lnTo>
                  <a:pt x="2327" y="181"/>
                </a:lnTo>
                <a:lnTo>
                  <a:pt x="2329" y="181"/>
                </a:lnTo>
                <a:lnTo>
                  <a:pt x="2330" y="181"/>
                </a:lnTo>
                <a:lnTo>
                  <a:pt x="2331" y="181"/>
                </a:lnTo>
                <a:lnTo>
                  <a:pt x="2332" y="181"/>
                </a:lnTo>
                <a:lnTo>
                  <a:pt x="2333" y="181"/>
                </a:lnTo>
                <a:lnTo>
                  <a:pt x="2334" y="181"/>
                </a:lnTo>
                <a:lnTo>
                  <a:pt x="2335" y="181"/>
                </a:lnTo>
                <a:lnTo>
                  <a:pt x="2337" y="181"/>
                </a:lnTo>
                <a:lnTo>
                  <a:pt x="2338" y="181"/>
                </a:lnTo>
                <a:lnTo>
                  <a:pt x="2339" y="181"/>
                </a:lnTo>
                <a:lnTo>
                  <a:pt x="2340" y="181"/>
                </a:lnTo>
                <a:lnTo>
                  <a:pt x="2341" y="181"/>
                </a:lnTo>
                <a:lnTo>
                  <a:pt x="2342" y="181"/>
                </a:lnTo>
                <a:lnTo>
                  <a:pt x="2344" y="181"/>
                </a:lnTo>
                <a:lnTo>
                  <a:pt x="2345" y="181"/>
                </a:lnTo>
                <a:lnTo>
                  <a:pt x="2346" y="181"/>
                </a:lnTo>
                <a:lnTo>
                  <a:pt x="2347" y="181"/>
                </a:lnTo>
                <a:lnTo>
                  <a:pt x="2348" y="181"/>
                </a:lnTo>
                <a:lnTo>
                  <a:pt x="2349" y="181"/>
                </a:lnTo>
                <a:lnTo>
                  <a:pt x="2351" y="181"/>
                </a:lnTo>
                <a:lnTo>
                  <a:pt x="2352" y="181"/>
                </a:lnTo>
                <a:lnTo>
                  <a:pt x="2353" y="181"/>
                </a:lnTo>
                <a:lnTo>
                  <a:pt x="2354" y="181"/>
                </a:lnTo>
                <a:lnTo>
                  <a:pt x="2355" y="181"/>
                </a:lnTo>
                <a:lnTo>
                  <a:pt x="2356" y="181"/>
                </a:lnTo>
                <a:lnTo>
                  <a:pt x="2358" y="181"/>
                </a:lnTo>
                <a:lnTo>
                  <a:pt x="2359" y="181"/>
                </a:lnTo>
                <a:lnTo>
                  <a:pt x="2360" y="181"/>
                </a:lnTo>
                <a:lnTo>
                  <a:pt x="2361" y="181"/>
                </a:lnTo>
                <a:lnTo>
                  <a:pt x="2362" y="181"/>
                </a:lnTo>
                <a:lnTo>
                  <a:pt x="2363" y="181"/>
                </a:lnTo>
                <a:lnTo>
                  <a:pt x="2365" y="181"/>
                </a:lnTo>
                <a:lnTo>
                  <a:pt x="2366" y="181"/>
                </a:lnTo>
                <a:lnTo>
                  <a:pt x="2367" y="181"/>
                </a:lnTo>
                <a:lnTo>
                  <a:pt x="2368" y="181"/>
                </a:lnTo>
                <a:lnTo>
                  <a:pt x="2369" y="181"/>
                </a:lnTo>
                <a:lnTo>
                  <a:pt x="2370" y="181"/>
                </a:lnTo>
                <a:lnTo>
                  <a:pt x="2371" y="181"/>
                </a:lnTo>
                <a:lnTo>
                  <a:pt x="2373" y="181"/>
                </a:lnTo>
                <a:lnTo>
                  <a:pt x="2374" y="181"/>
                </a:lnTo>
                <a:lnTo>
                  <a:pt x="2375" y="181"/>
                </a:lnTo>
                <a:lnTo>
                  <a:pt x="2376" y="181"/>
                </a:lnTo>
                <a:lnTo>
                  <a:pt x="2377" y="181"/>
                </a:lnTo>
                <a:lnTo>
                  <a:pt x="2378" y="181"/>
                </a:lnTo>
                <a:lnTo>
                  <a:pt x="2380" y="181"/>
                </a:lnTo>
                <a:lnTo>
                  <a:pt x="2381" y="181"/>
                </a:lnTo>
                <a:lnTo>
                  <a:pt x="2382" y="181"/>
                </a:lnTo>
                <a:lnTo>
                  <a:pt x="2383" y="181"/>
                </a:lnTo>
                <a:lnTo>
                  <a:pt x="2384" y="181"/>
                </a:lnTo>
                <a:lnTo>
                  <a:pt x="2385" y="181"/>
                </a:lnTo>
                <a:lnTo>
                  <a:pt x="2386" y="181"/>
                </a:lnTo>
                <a:lnTo>
                  <a:pt x="2388" y="181"/>
                </a:lnTo>
                <a:lnTo>
                  <a:pt x="2389" y="181"/>
                </a:lnTo>
                <a:lnTo>
                  <a:pt x="2390" y="181"/>
                </a:lnTo>
                <a:lnTo>
                  <a:pt x="2391" y="181"/>
                </a:lnTo>
                <a:lnTo>
                  <a:pt x="2392" y="181"/>
                </a:lnTo>
                <a:lnTo>
                  <a:pt x="2394" y="181"/>
                </a:lnTo>
                <a:lnTo>
                  <a:pt x="2395" y="181"/>
                </a:lnTo>
                <a:lnTo>
                  <a:pt x="2396" y="181"/>
                </a:lnTo>
                <a:lnTo>
                  <a:pt x="2397" y="181"/>
                </a:lnTo>
                <a:lnTo>
                  <a:pt x="2398" y="181"/>
                </a:lnTo>
                <a:lnTo>
                  <a:pt x="2399" y="181"/>
                </a:lnTo>
                <a:lnTo>
                  <a:pt x="2401" y="181"/>
                </a:lnTo>
                <a:lnTo>
                  <a:pt x="2402" y="181"/>
                </a:lnTo>
                <a:lnTo>
                  <a:pt x="2403" y="181"/>
                </a:lnTo>
                <a:lnTo>
                  <a:pt x="2404" y="181"/>
                </a:lnTo>
                <a:lnTo>
                  <a:pt x="2405" y="181"/>
                </a:lnTo>
                <a:lnTo>
                  <a:pt x="2406" y="181"/>
                </a:lnTo>
                <a:lnTo>
                  <a:pt x="2408" y="181"/>
                </a:lnTo>
                <a:lnTo>
                  <a:pt x="2409" y="181"/>
                </a:lnTo>
                <a:lnTo>
                  <a:pt x="2410" y="181"/>
                </a:lnTo>
                <a:lnTo>
                  <a:pt x="2411" y="181"/>
                </a:lnTo>
                <a:lnTo>
                  <a:pt x="2412" y="181"/>
                </a:lnTo>
                <a:lnTo>
                  <a:pt x="2413" y="181"/>
                </a:lnTo>
                <a:lnTo>
                  <a:pt x="2414" y="181"/>
                </a:lnTo>
                <a:lnTo>
                  <a:pt x="2416" y="181"/>
                </a:lnTo>
                <a:lnTo>
                  <a:pt x="2417" y="181"/>
                </a:lnTo>
                <a:lnTo>
                  <a:pt x="2418" y="181"/>
                </a:lnTo>
                <a:lnTo>
                  <a:pt x="2419" y="181"/>
                </a:lnTo>
                <a:lnTo>
                  <a:pt x="2420" y="181"/>
                </a:lnTo>
                <a:lnTo>
                  <a:pt x="2421" y="181"/>
                </a:lnTo>
                <a:lnTo>
                  <a:pt x="2422" y="181"/>
                </a:lnTo>
                <a:lnTo>
                  <a:pt x="2424" y="181"/>
                </a:lnTo>
                <a:lnTo>
                  <a:pt x="2425" y="181"/>
                </a:lnTo>
                <a:lnTo>
                  <a:pt x="2426" y="181"/>
                </a:lnTo>
                <a:lnTo>
                  <a:pt x="2427" y="181"/>
                </a:lnTo>
                <a:lnTo>
                  <a:pt x="2428" y="181"/>
                </a:lnTo>
                <a:lnTo>
                  <a:pt x="2429" y="181"/>
                </a:lnTo>
                <a:lnTo>
                  <a:pt x="2431" y="181"/>
                </a:lnTo>
                <a:lnTo>
                  <a:pt x="2432" y="181"/>
                </a:lnTo>
                <a:lnTo>
                  <a:pt x="2433" y="181"/>
                </a:lnTo>
                <a:lnTo>
                  <a:pt x="2434" y="181"/>
                </a:lnTo>
                <a:lnTo>
                  <a:pt x="2435" y="177"/>
                </a:lnTo>
                <a:lnTo>
                  <a:pt x="2436" y="171"/>
                </a:lnTo>
                <a:lnTo>
                  <a:pt x="2438" y="174"/>
                </a:lnTo>
                <a:lnTo>
                  <a:pt x="2439" y="181"/>
                </a:lnTo>
                <a:lnTo>
                  <a:pt x="2440" y="181"/>
                </a:lnTo>
                <a:lnTo>
                  <a:pt x="2441" y="181"/>
                </a:lnTo>
                <a:lnTo>
                  <a:pt x="2442" y="181"/>
                </a:lnTo>
                <a:lnTo>
                  <a:pt x="2443" y="181"/>
                </a:lnTo>
                <a:lnTo>
                  <a:pt x="2445" y="181"/>
                </a:lnTo>
                <a:lnTo>
                  <a:pt x="2446" y="181"/>
                </a:lnTo>
                <a:lnTo>
                  <a:pt x="2447" y="181"/>
                </a:lnTo>
                <a:lnTo>
                  <a:pt x="2448" y="181"/>
                </a:lnTo>
                <a:lnTo>
                  <a:pt x="2449" y="181"/>
                </a:lnTo>
                <a:lnTo>
                  <a:pt x="2450" y="181"/>
                </a:lnTo>
                <a:lnTo>
                  <a:pt x="2452" y="181"/>
                </a:lnTo>
                <a:lnTo>
                  <a:pt x="2453" y="181"/>
                </a:lnTo>
                <a:lnTo>
                  <a:pt x="2454" y="181"/>
                </a:lnTo>
                <a:lnTo>
                  <a:pt x="2455" y="181"/>
                </a:lnTo>
                <a:lnTo>
                  <a:pt x="2456" y="181"/>
                </a:lnTo>
                <a:lnTo>
                  <a:pt x="2457" y="181"/>
                </a:lnTo>
                <a:lnTo>
                  <a:pt x="2458" y="181"/>
                </a:lnTo>
                <a:lnTo>
                  <a:pt x="2460" y="181"/>
                </a:lnTo>
                <a:lnTo>
                  <a:pt x="2461" y="181"/>
                </a:lnTo>
                <a:lnTo>
                  <a:pt x="2462" y="181"/>
                </a:lnTo>
                <a:lnTo>
                  <a:pt x="2463" y="181"/>
                </a:lnTo>
                <a:lnTo>
                  <a:pt x="2464" y="181"/>
                </a:lnTo>
                <a:lnTo>
                  <a:pt x="2465" y="181"/>
                </a:lnTo>
                <a:lnTo>
                  <a:pt x="2466" y="181"/>
                </a:lnTo>
                <a:lnTo>
                  <a:pt x="2468" y="181"/>
                </a:lnTo>
                <a:lnTo>
                  <a:pt x="2469" y="181"/>
                </a:lnTo>
                <a:lnTo>
                  <a:pt x="2470" y="181"/>
                </a:lnTo>
                <a:lnTo>
                  <a:pt x="2471" y="181"/>
                </a:lnTo>
                <a:lnTo>
                  <a:pt x="2472" y="181"/>
                </a:lnTo>
                <a:lnTo>
                  <a:pt x="2473" y="181"/>
                </a:lnTo>
                <a:lnTo>
                  <a:pt x="2475" y="181"/>
                </a:lnTo>
                <a:lnTo>
                  <a:pt x="2476" y="181"/>
                </a:lnTo>
                <a:lnTo>
                  <a:pt x="2477" y="181"/>
                </a:lnTo>
                <a:lnTo>
                  <a:pt x="2478" y="181"/>
                </a:lnTo>
                <a:lnTo>
                  <a:pt x="2479" y="181"/>
                </a:lnTo>
                <a:lnTo>
                  <a:pt x="2480" y="181"/>
                </a:lnTo>
                <a:lnTo>
                  <a:pt x="2482" y="181"/>
                </a:lnTo>
                <a:lnTo>
                  <a:pt x="2483" y="181"/>
                </a:lnTo>
                <a:lnTo>
                  <a:pt x="2484" y="181"/>
                </a:lnTo>
                <a:lnTo>
                  <a:pt x="2485" y="181"/>
                </a:lnTo>
                <a:lnTo>
                  <a:pt x="2486" y="181"/>
                </a:lnTo>
                <a:lnTo>
                  <a:pt x="2488" y="181"/>
                </a:lnTo>
                <a:lnTo>
                  <a:pt x="2489" y="181"/>
                </a:lnTo>
                <a:lnTo>
                  <a:pt x="2490" y="181"/>
                </a:lnTo>
                <a:lnTo>
                  <a:pt x="2491" y="181"/>
                </a:lnTo>
                <a:lnTo>
                  <a:pt x="2492" y="181"/>
                </a:lnTo>
                <a:lnTo>
                  <a:pt x="2493" y="181"/>
                </a:lnTo>
                <a:lnTo>
                  <a:pt x="2494" y="181"/>
                </a:lnTo>
                <a:lnTo>
                  <a:pt x="2496" y="181"/>
                </a:lnTo>
                <a:lnTo>
                  <a:pt x="2497" y="181"/>
                </a:lnTo>
                <a:lnTo>
                  <a:pt x="2498" y="181"/>
                </a:lnTo>
                <a:lnTo>
                  <a:pt x="2499" y="181"/>
                </a:lnTo>
                <a:lnTo>
                  <a:pt x="2500" y="181"/>
                </a:lnTo>
                <a:lnTo>
                  <a:pt x="2501" y="181"/>
                </a:lnTo>
                <a:lnTo>
                  <a:pt x="2503" y="181"/>
                </a:lnTo>
                <a:lnTo>
                  <a:pt x="2504" y="181"/>
                </a:lnTo>
                <a:lnTo>
                  <a:pt x="2505" y="181"/>
                </a:lnTo>
                <a:lnTo>
                  <a:pt x="2506" y="181"/>
                </a:lnTo>
                <a:lnTo>
                  <a:pt x="2507" y="181"/>
                </a:lnTo>
                <a:lnTo>
                  <a:pt x="2508" y="181"/>
                </a:lnTo>
                <a:lnTo>
                  <a:pt x="2509" y="181"/>
                </a:lnTo>
                <a:lnTo>
                  <a:pt x="2511" y="181"/>
                </a:lnTo>
                <a:lnTo>
                  <a:pt x="2512" y="181"/>
                </a:lnTo>
                <a:lnTo>
                  <a:pt x="2513" y="181"/>
                </a:lnTo>
                <a:lnTo>
                  <a:pt x="2514" y="181"/>
                </a:lnTo>
                <a:lnTo>
                  <a:pt x="2515" y="181"/>
                </a:lnTo>
                <a:lnTo>
                  <a:pt x="2516" y="181"/>
                </a:lnTo>
                <a:lnTo>
                  <a:pt x="2518" y="181"/>
                </a:lnTo>
                <a:lnTo>
                  <a:pt x="2519" y="181"/>
                </a:lnTo>
                <a:lnTo>
                  <a:pt x="2520" y="181"/>
                </a:lnTo>
                <a:lnTo>
                  <a:pt x="2521" y="181"/>
                </a:lnTo>
                <a:lnTo>
                  <a:pt x="2522" y="181"/>
                </a:lnTo>
                <a:lnTo>
                  <a:pt x="2523" y="181"/>
                </a:lnTo>
                <a:lnTo>
                  <a:pt x="2525" y="181"/>
                </a:lnTo>
                <a:lnTo>
                  <a:pt x="2526" y="181"/>
                </a:lnTo>
                <a:lnTo>
                  <a:pt x="2527" y="181"/>
                </a:lnTo>
                <a:lnTo>
                  <a:pt x="2528" y="181"/>
                </a:lnTo>
                <a:lnTo>
                  <a:pt x="2529" y="181"/>
                </a:lnTo>
                <a:lnTo>
                  <a:pt x="2530" y="181"/>
                </a:lnTo>
                <a:lnTo>
                  <a:pt x="2532" y="181"/>
                </a:lnTo>
                <a:lnTo>
                  <a:pt x="2533" y="181"/>
                </a:lnTo>
                <a:lnTo>
                  <a:pt x="2534" y="181"/>
                </a:lnTo>
                <a:lnTo>
                  <a:pt x="2535" y="181"/>
                </a:lnTo>
                <a:lnTo>
                  <a:pt x="2536" y="181"/>
                </a:lnTo>
                <a:lnTo>
                  <a:pt x="2537" y="181"/>
                </a:lnTo>
                <a:lnTo>
                  <a:pt x="2539" y="181"/>
                </a:lnTo>
                <a:lnTo>
                  <a:pt x="2540" y="181"/>
                </a:lnTo>
                <a:lnTo>
                  <a:pt x="2541" y="181"/>
                </a:lnTo>
                <a:lnTo>
                  <a:pt x="2542" y="181"/>
                </a:lnTo>
                <a:lnTo>
                  <a:pt x="2543" y="181"/>
                </a:lnTo>
                <a:lnTo>
                  <a:pt x="2544" y="181"/>
                </a:lnTo>
                <a:lnTo>
                  <a:pt x="2545" y="181"/>
                </a:lnTo>
                <a:lnTo>
                  <a:pt x="2547" y="181"/>
                </a:lnTo>
                <a:lnTo>
                  <a:pt x="2548" y="181"/>
                </a:lnTo>
                <a:lnTo>
                  <a:pt x="2549" y="181"/>
                </a:lnTo>
                <a:lnTo>
                  <a:pt x="2550" y="181"/>
                </a:lnTo>
                <a:lnTo>
                  <a:pt x="2551" y="148"/>
                </a:lnTo>
                <a:lnTo>
                  <a:pt x="2552" y="77"/>
                </a:lnTo>
                <a:lnTo>
                  <a:pt x="2553" y="95"/>
                </a:lnTo>
                <a:lnTo>
                  <a:pt x="2555" y="173"/>
                </a:lnTo>
                <a:lnTo>
                  <a:pt x="2556" y="174"/>
                </a:lnTo>
                <a:lnTo>
                  <a:pt x="2557" y="175"/>
                </a:lnTo>
                <a:lnTo>
                  <a:pt x="2558" y="180"/>
                </a:lnTo>
                <a:lnTo>
                  <a:pt x="2559" y="180"/>
                </a:lnTo>
                <a:lnTo>
                  <a:pt x="2560" y="178"/>
                </a:lnTo>
                <a:lnTo>
                  <a:pt x="2562" y="143"/>
                </a:lnTo>
                <a:lnTo>
                  <a:pt x="2563" y="56"/>
                </a:lnTo>
                <a:lnTo>
                  <a:pt x="2564" y="87"/>
                </a:lnTo>
                <a:lnTo>
                  <a:pt x="2565" y="106"/>
                </a:lnTo>
                <a:lnTo>
                  <a:pt x="2566" y="85"/>
                </a:lnTo>
                <a:lnTo>
                  <a:pt x="2567" y="135"/>
                </a:lnTo>
                <a:lnTo>
                  <a:pt x="2569" y="124"/>
                </a:lnTo>
                <a:lnTo>
                  <a:pt x="2570" y="86"/>
                </a:lnTo>
                <a:lnTo>
                  <a:pt x="2571" y="146"/>
                </a:lnTo>
                <a:lnTo>
                  <a:pt x="2572" y="175"/>
                </a:lnTo>
                <a:lnTo>
                  <a:pt x="2573" y="168"/>
                </a:lnTo>
                <a:lnTo>
                  <a:pt x="2575" y="176"/>
                </a:lnTo>
                <a:lnTo>
                  <a:pt x="2576" y="167"/>
                </a:lnTo>
                <a:lnTo>
                  <a:pt x="2577" y="139"/>
                </a:lnTo>
                <a:lnTo>
                  <a:pt x="2578" y="150"/>
                </a:lnTo>
                <a:lnTo>
                  <a:pt x="2579" y="140"/>
                </a:lnTo>
                <a:lnTo>
                  <a:pt x="2580" y="160"/>
                </a:lnTo>
                <a:lnTo>
                  <a:pt x="2581" y="174"/>
                </a:lnTo>
                <a:lnTo>
                  <a:pt x="2583" y="177"/>
                </a:lnTo>
                <a:lnTo>
                  <a:pt x="2584" y="178"/>
                </a:lnTo>
                <a:lnTo>
                  <a:pt x="2585" y="181"/>
                </a:lnTo>
                <a:lnTo>
                  <a:pt x="2586" y="137"/>
                </a:lnTo>
                <a:lnTo>
                  <a:pt x="2587" y="111"/>
                </a:lnTo>
                <a:lnTo>
                  <a:pt x="2588" y="99"/>
                </a:lnTo>
                <a:lnTo>
                  <a:pt x="2589" y="172"/>
                </a:lnTo>
                <a:lnTo>
                  <a:pt x="2591" y="118"/>
                </a:lnTo>
                <a:lnTo>
                  <a:pt x="2592" y="61"/>
                </a:lnTo>
                <a:lnTo>
                  <a:pt x="2593" y="167"/>
                </a:lnTo>
                <a:lnTo>
                  <a:pt x="2594" y="128"/>
                </a:lnTo>
                <a:lnTo>
                  <a:pt x="2595" y="35"/>
                </a:lnTo>
                <a:lnTo>
                  <a:pt x="2596" y="122"/>
                </a:lnTo>
                <a:lnTo>
                  <a:pt x="2598" y="44"/>
                </a:lnTo>
                <a:lnTo>
                  <a:pt x="2599" y="163"/>
                </a:lnTo>
                <a:lnTo>
                  <a:pt x="2600" y="154"/>
                </a:lnTo>
                <a:lnTo>
                  <a:pt x="2601" y="122"/>
                </a:lnTo>
                <a:lnTo>
                  <a:pt x="2602" y="85"/>
                </a:lnTo>
                <a:lnTo>
                  <a:pt x="2603" y="172"/>
                </a:lnTo>
                <a:lnTo>
                  <a:pt x="2605" y="112"/>
                </a:lnTo>
                <a:lnTo>
                  <a:pt x="2606" y="89"/>
                </a:lnTo>
                <a:lnTo>
                  <a:pt x="2607" y="158"/>
                </a:lnTo>
                <a:lnTo>
                  <a:pt x="2608" y="164"/>
                </a:lnTo>
                <a:lnTo>
                  <a:pt x="2609" y="181"/>
                </a:lnTo>
                <a:lnTo>
                  <a:pt x="2610" y="176"/>
                </a:lnTo>
                <a:lnTo>
                  <a:pt x="2612" y="170"/>
                </a:lnTo>
                <a:lnTo>
                  <a:pt x="2613" y="166"/>
                </a:lnTo>
                <a:lnTo>
                  <a:pt x="2614" y="154"/>
                </a:lnTo>
                <a:lnTo>
                  <a:pt x="2615" y="116"/>
                </a:lnTo>
                <a:lnTo>
                  <a:pt x="2616" y="99"/>
                </a:lnTo>
                <a:lnTo>
                  <a:pt x="2617" y="171"/>
                </a:lnTo>
                <a:lnTo>
                  <a:pt x="2619" y="155"/>
                </a:lnTo>
                <a:lnTo>
                  <a:pt x="2620" y="100"/>
                </a:lnTo>
                <a:lnTo>
                  <a:pt x="2621" y="72"/>
                </a:lnTo>
                <a:lnTo>
                  <a:pt x="2622" y="175"/>
                </a:lnTo>
                <a:lnTo>
                  <a:pt x="2623" y="163"/>
                </a:lnTo>
                <a:lnTo>
                  <a:pt x="2624" y="134"/>
                </a:lnTo>
                <a:lnTo>
                  <a:pt x="2626" y="87"/>
                </a:lnTo>
                <a:lnTo>
                  <a:pt x="2627" y="148"/>
                </a:lnTo>
                <a:lnTo>
                  <a:pt x="2628" y="166"/>
                </a:lnTo>
                <a:lnTo>
                  <a:pt x="2629" y="173"/>
                </a:lnTo>
                <a:lnTo>
                  <a:pt x="2630" y="175"/>
                </a:lnTo>
                <a:lnTo>
                  <a:pt x="2631" y="175"/>
                </a:lnTo>
                <a:lnTo>
                  <a:pt x="2632" y="176"/>
                </a:lnTo>
                <a:lnTo>
                  <a:pt x="2634" y="180"/>
                </a:lnTo>
                <a:lnTo>
                  <a:pt x="2635" y="181"/>
                </a:lnTo>
                <a:lnTo>
                  <a:pt x="2636" y="181"/>
                </a:lnTo>
                <a:lnTo>
                  <a:pt x="2637" y="181"/>
                </a:lnTo>
                <a:lnTo>
                  <a:pt x="2638" y="181"/>
                </a:lnTo>
                <a:lnTo>
                  <a:pt x="2639" y="181"/>
                </a:lnTo>
                <a:lnTo>
                  <a:pt x="2640" y="181"/>
                </a:lnTo>
                <a:lnTo>
                  <a:pt x="2642" y="178"/>
                </a:lnTo>
                <a:lnTo>
                  <a:pt x="2643" y="171"/>
                </a:lnTo>
                <a:lnTo>
                  <a:pt x="2644" y="173"/>
                </a:lnTo>
                <a:lnTo>
                  <a:pt x="2645" y="179"/>
                </a:lnTo>
                <a:lnTo>
                  <a:pt x="2646" y="181"/>
                </a:lnTo>
                <a:lnTo>
                  <a:pt x="2647" y="181"/>
                </a:lnTo>
                <a:lnTo>
                  <a:pt x="2649" y="181"/>
                </a:lnTo>
                <a:lnTo>
                  <a:pt x="2650" y="181"/>
                </a:lnTo>
                <a:lnTo>
                  <a:pt x="2651" y="181"/>
                </a:lnTo>
                <a:lnTo>
                  <a:pt x="2652" y="181"/>
                </a:lnTo>
                <a:lnTo>
                  <a:pt x="2653" y="181"/>
                </a:lnTo>
                <a:lnTo>
                  <a:pt x="2654" y="181"/>
                </a:lnTo>
                <a:lnTo>
                  <a:pt x="2656" y="181"/>
                </a:lnTo>
                <a:lnTo>
                  <a:pt x="2657" y="181"/>
                </a:lnTo>
                <a:lnTo>
                  <a:pt x="2658" y="181"/>
                </a:lnTo>
                <a:lnTo>
                  <a:pt x="2659" y="181"/>
                </a:lnTo>
                <a:lnTo>
                  <a:pt x="2660" y="181"/>
                </a:lnTo>
                <a:lnTo>
                  <a:pt x="2661" y="181"/>
                </a:lnTo>
                <a:lnTo>
                  <a:pt x="2663" y="181"/>
                </a:lnTo>
                <a:lnTo>
                  <a:pt x="2664" y="181"/>
                </a:lnTo>
                <a:lnTo>
                  <a:pt x="2665" y="181"/>
                </a:lnTo>
                <a:lnTo>
                  <a:pt x="2666" y="181"/>
                </a:lnTo>
                <a:lnTo>
                  <a:pt x="2667" y="181"/>
                </a:lnTo>
                <a:lnTo>
                  <a:pt x="2668" y="181"/>
                </a:lnTo>
                <a:lnTo>
                  <a:pt x="2670" y="181"/>
                </a:lnTo>
                <a:lnTo>
                  <a:pt x="2671" y="181"/>
                </a:lnTo>
                <a:lnTo>
                  <a:pt x="2672" y="181"/>
                </a:lnTo>
                <a:lnTo>
                  <a:pt x="2673" y="181"/>
                </a:lnTo>
                <a:lnTo>
                  <a:pt x="2674" y="181"/>
                </a:lnTo>
                <a:lnTo>
                  <a:pt x="2675" y="181"/>
                </a:lnTo>
                <a:lnTo>
                  <a:pt x="2676" y="181"/>
                </a:lnTo>
                <a:lnTo>
                  <a:pt x="2678" y="181"/>
                </a:lnTo>
                <a:lnTo>
                  <a:pt x="2679" y="181"/>
                </a:lnTo>
                <a:lnTo>
                  <a:pt x="2680" y="181"/>
                </a:lnTo>
                <a:lnTo>
                  <a:pt x="2681" y="181"/>
                </a:lnTo>
                <a:lnTo>
                  <a:pt x="2682" y="181"/>
                </a:lnTo>
                <a:lnTo>
                  <a:pt x="2683" y="181"/>
                </a:lnTo>
                <a:lnTo>
                  <a:pt x="2685" y="181"/>
                </a:lnTo>
                <a:lnTo>
                  <a:pt x="2686" y="181"/>
                </a:lnTo>
                <a:lnTo>
                  <a:pt x="2687" y="181"/>
                </a:lnTo>
                <a:lnTo>
                  <a:pt x="2688" y="181"/>
                </a:lnTo>
                <a:lnTo>
                  <a:pt x="2689" y="181"/>
                </a:lnTo>
                <a:lnTo>
                  <a:pt x="2690" y="181"/>
                </a:lnTo>
                <a:lnTo>
                  <a:pt x="2692" y="181"/>
                </a:lnTo>
                <a:lnTo>
                  <a:pt x="2693" y="181"/>
                </a:lnTo>
                <a:lnTo>
                  <a:pt x="2694" y="181"/>
                </a:lnTo>
                <a:lnTo>
                  <a:pt x="2695" y="181"/>
                </a:lnTo>
                <a:lnTo>
                  <a:pt x="2696" y="181"/>
                </a:lnTo>
                <a:lnTo>
                  <a:pt x="2697" y="181"/>
                </a:lnTo>
                <a:lnTo>
                  <a:pt x="2699" y="181"/>
                </a:lnTo>
                <a:lnTo>
                  <a:pt x="2700" y="181"/>
                </a:lnTo>
                <a:lnTo>
                  <a:pt x="2701" y="181"/>
                </a:lnTo>
                <a:lnTo>
                  <a:pt x="2702" y="181"/>
                </a:lnTo>
                <a:lnTo>
                  <a:pt x="2703" y="181"/>
                </a:lnTo>
                <a:lnTo>
                  <a:pt x="2704" y="181"/>
                </a:lnTo>
                <a:lnTo>
                  <a:pt x="2706" y="181"/>
                </a:lnTo>
                <a:lnTo>
                  <a:pt x="2707" y="181"/>
                </a:lnTo>
                <a:lnTo>
                  <a:pt x="2708" y="181"/>
                </a:lnTo>
                <a:lnTo>
                  <a:pt x="2709" y="181"/>
                </a:lnTo>
                <a:lnTo>
                  <a:pt x="2710" y="181"/>
                </a:lnTo>
                <a:lnTo>
                  <a:pt x="2711" y="181"/>
                </a:lnTo>
                <a:lnTo>
                  <a:pt x="2712" y="181"/>
                </a:lnTo>
                <a:lnTo>
                  <a:pt x="2714" y="181"/>
                </a:lnTo>
                <a:lnTo>
                  <a:pt x="2715" y="181"/>
                </a:lnTo>
                <a:lnTo>
                  <a:pt x="2716" y="181"/>
                </a:lnTo>
                <a:lnTo>
                  <a:pt x="2717" y="181"/>
                </a:lnTo>
                <a:lnTo>
                  <a:pt x="2718" y="181"/>
                </a:lnTo>
                <a:lnTo>
                  <a:pt x="2719" y="181"/>
                </a:lnTo>
                <a:lnTo>
                  <a:pt x="2721" y="181"/>
                </a:lnTo>
                <a:lnTo>
                  <a:pt x="2722" y="181"/>
                </a:lnTo>
                <a:lnTo>
                  <a:pt x="2723" y="181"/>
                </a:lnTo>
                <a:lnTo>
                  <a:pt x="2724" y="181"/>
                </a:lnTo>
                <a:lnTo>
                  <a:pt x="2725" y="181"/>
                </a:lnTo>
                <a:lnTo>
                  <a:pt x="2726" y="181"/>
                </a:lnTo>
                <a:lnTo>
                  <a:pt x="2727" y="181"/>
                </a:lnTo>
                <a:lnTo>
                  <a:pt x="2729" y="181"/>
                </a:lnTo>
                <a:lnTo>
                  <a:pt x="2730" y="181"/>
                </a:lnTo>
                <a:lnTo>
                  <a:pt x="2731" y="181"/>
                </a:lnTo>
                <a:lnTo>
                  <a:pt x="2732" y="181"/>
                </a:lnTo>
                <a:lnTo>
                  <a:pt x="2733" y="181"/>
                </a:lnTo>
                <a:lnTo>
                  <a:pt x="2734" y="181"/>
                </a:lnTo>
                <a:lnTo>
                  <a:pt x="2736" y="181"/>
                </a:lnTo>
                <a:lnTo>
                  <a:pt x="2737" y="181"/>
                </a:lnTo>
                <a:lnTo>
                  <a:pt x="2738" y="181"/>
                </a:lnTo>
                <a:lnTo>
                  <a:pt x="2739" y="181"/>
                </a:lnTo>
                <a:lnTo>
                  <a:pt x="2740" y="181"/>
                </a:lnTo>
                <a:lnTo>
                  <a:pt x="2741" y="181"/>
                </a:lnTo>
                <a:lnTo>
                  <a:pt x="2743" y="181"/>
                </a:lnTo>
                <a:lnTo>
                  <a:pt x="2744" y="181"/>
                </a:lnTo>
                <a:lnTo>
                  <a:pt x="2745" y="181"/>
                </a:lnTo>
                <a:lnTo>
                  <a:pt x="2746" y="181"/>
                </a:lnTo>
                <a:lnTo>
                  <a:pt x="2747" y="181"/>
                </a:lnTo>
                <a:lnTo>
                  <a:pt x="2748" y="181"/>
                </a:lnTo>
                <a:lnTo>
                  <a:pt x="2750" y="181"/>
                </a:lnTo>
                <a:lnTo>
                  <a:pt x="2751" y="181"/>
                </a:lnTo>
                <a:lnTo>
                  <a:pt x="2752" y="181"/>
                </a:lnTo>
                <a:lnTo>
                  <a:pt x="2753" y="181"/>
                </a:lnTo>
                <a:lnTo>
                  <a:pt x="2754" y="181"/>
                </a:lnTo>
                <a:lnTo>
                  <a:pt x="2755" y="181"/>
                </a:lnTo>
                <a:lnTo>
                  <a:pt x="2757" y="181"/>
                </a:lnTo>
                <a:lnTo>
                  <a:pt x="2758" y="181"/>
                </a:lnTo>
                <a:lnTo>
                  <a:pt x="2759" y="181"/>
                </a:lnTo>
                <a:lnTo>
                  <a:pt x="2760" y="181"/>
                </a:lnTo>
                <a:lnTo>
                  <a:pt x="2761" y="181"/>
                </a:lnTo>
                <a:lnTo>
                  <a:pt x="2762" y="181"/>
                </a:lnTo>
                <a:lnTo>
                  <a:pt x="2763" y="181"/>
                </a:lnTo>
                <a:lnTo>
                  <a:pt x="2765" y="181"/>
                </a:lnTo>
                <a:lnTo>
                  <a:pt x="2766" y="181"/>
                </a:lnTo>
                <a:lnTo>
                  <a:pt x="2767" y="181"/>
                </a:lnTo>
                <a:lnTo>
                  <a:pt x="2768" y="181"/>
                </a:lnTo>
                <a:lnTo>
                  <a:pt x="2769" y="181"/>
                </a:lnTo>
                <a:lnTo>
                  <a:pt x="2770" y="181"/>
                </a:lnTo>
                <a:lnTo>
                  <a:pt x="2771" y="181"/>
                </a:lnTo>
                <a:lnTo>
                  <a:pt x="2773" y="181"/>
                </a:lnTo>
                <a:lnTo>
                  <a:pt x="2774" y="181"/>
                </a:lnTo>
                <a:lnTo>
                  <a:pt x="2775" y="181"/>
                </a:lnTo>
                <a:lnTo>
                  <a:pt x="2776" y="181"/>
                </a:lnTo>
                <a:lnTo>
                  <a:pt x="2777" y="181"/>
                </a:lnTo>
                <a:lnTo>
                  <a:pt x="2779" y="181"/>
                </a:lnTo>
                <a:lnTo>
                  <a:pt x="2780" y="181"/>
                </a:lnTo>
                <a:lnTo>
                  <a:pt x="2781" y="181"/>
                </a:lnTo>
                <a:lnTo>
                  <a:pt x="2782" y="181"/>
                </a:lnTo>
                <a:lnTo>
                  <a:pt x="2783" y="181"/>
                </a:lnTo>
                <a:lnTo>
                  <a:pt x="2784" y="181"/>
                </a:lnTo>
                <a:lnTo>
                  <a:pt x="2786" y="181"/>
                </a:lnTo>
                <a:lnTo>
                  <a:pt x="2787" y="181"/>
                </a:lnTo>
                <a:lnTo>
                  <a:pt x="2788" y="181"/>
                </a:lnTo>
                <a:lnTo>
                  <a:pt x="2789" y="181"/>
                </a:lnTo>
                <a:lnTo>
                  <a:pt x="2790" y="137"/>
                </a:lnTo>
                <a:lnTo>
                  <a:pt x="2791" y="159"/>
                </a:lnTo>
                <a:lnTo>
                  <a:pt x="2793" y="114"/>
                </a:lnTo>
                <a:lnTo>
                  <a:pt x="2794" y="173"/>
                </a:lnTo>
                <a:lnTo>
                  <a:pt x="2795" y="155"/>
                </a:lnTo>
                <a:lnTo>
                  <a:pt x="2796" y="85"/>
                </a:lnTo>
                <a:lnTo>
                  <a:pt x="2797" y="110"/>
                </a:lnTo>
                <a:lnTo>
                  <a:pt x="2798" y="99"/>
                </a:lnTo>
                <a:lnTo>
                  <a:pt x="2799" y="165"/>
                </a:lnTo>
                <a:lnTo>
                  <a:pt x="2801" y="170"/>
                </a:lnTo>
                <a:lnTo>
                  <a:pt x="2802" y="95"/>
                </a:lnTo>
                <a:lnTo>
                  <a:pt x="2803" y="162"/>
                </a:lnTo>
                <a:lnTo>
                  <a:pt x="2804" y="166"/>
                </a:lnTo>
                <a:lnTo>
                  <a:pt x="2805" y="157"/>
                </a:lnTo>
                <a:lnTo>
                  <a:pt x="2806" y="175"/>
                </a:lnTo>
                <a:lnTo>
                  <a:pt x="2807" y="175"/>
                </a:lnTo>
                <a:lnTo>
                  <a:pt x="2809" y="171"/>
                </a:lnTo>
                <a:lnTo>
                  <a:pt x="2810" y="146"/>
                </a:lnTo>
                <a:lnTo>
                  <a:pt x="2811" y="170"/>
                </a:lnTo>
                <a:lnTo>
                  <a:pt x="2812" y="175"/>
                </a:lnTo>
                <a:lnTo>
                  <a:pt x="2813" y="180"/>
                </a:lnTo>
                <a:lnTo>
                  <a:pt x="2814" y="180"/>
                </a:lnTo>
                <a:lnTo>
                  <a:pt x="2816" y="171"/>
                </a:lnTo>
                <a:lnTo>
                  <a:pt x="2817" y="96"/>
                </a:lnTo>
                <a:lnTo>
                  <a:pt x="2818" y="90"/>
                </a:lnTo>
                <a:lnTo>
                  <a:pt x="2819" y="87"/>
                </a:lnTo>
                <a:lnTo>
                  <a:pt x="2820" y="86"/>
                </a:lnTo>
                <a:lnTo>
                  <a:pt x="2821" y="120"/>
                </a:lnTo>
                <a:lnTo>
                  <a:pt x="2823" y="151"/>
                </a:lnTo>
                <a:lnTo>
                  <a:pt x="2824" y="125"/>
                </a:lnTo>
                <a:lnTo>
                  <a:pt x="2825" y="164"/>
                </a:lnTo>
                <a:lnTo>
                  <a:pt x="2826" y="172"/>
                </a:lnTo>
                <a:lnTo>
                  <a:pt x="2827" y="173"/>
                </a:lnTo>
                <a:lnTo>
                  <a:pt x="2828" y="153"/>
                </a:lnTo>
                <a:lnTo>
                  <a:pt x="2830" y="149"/>
                </a:lnTo>
                <a:lnTo>
                  <a:pt x="2831" y="102"/>
                </a:lnTo>
                <a:lnTo>
                  <a:pt x="2832" y="129"/>
                </a:lnTo>
                <a:lnTo>
                  <a:pt x="2833" y="114"/>
                </a:lnTo>
                <a:lnTo>
                  <a:pt x="2834" y="64"/>
                </a:lnTo>
                <a:lnTo>
                  <a:pt x="2835" y="151"/>
                </a:lnTo>
                <a:lnTo>
                  <a:pt x="2837" y="134"/>
                </a:lnTo>
                <a:lnTo>
                  <a:pt x="2838" y="105"/>
                </a:lnTo>
                <a:lnTo>
                  <a:pt x="2839" y="131"/>
                </a:lnTo>
                <a:lnTo>
                  <a:pt x="2840" y="178"/>
                </a:lnTo>
                <a:lnTo>
                  <a:pt x="2841" y="165"/>
                </a:lnTo>
                <a:lnTo>
                  <a:pt x="2842" y="171"/>
                </a:lnTo>
                <a:lnTo>
                  <a:pt x="2844" y="175"/>
                </a:lnTo>
                <a:lnTo>
                  <a:pt x="2845" y="176"/>
                </a:lnTo>
                <a:lnTo>
                  <a:pt x="2846" y="179"/>
                </a:lnTo>
                <a:lnTo>
                  <a:pt x="2847" y="181"/>
                </a:lnTo>
                <a:lnTo>
                  <a:pt x="2848" y="181"/>
                </a:lnTo>
                <a:lnTo>
                  <a:pt x="2849" y="181"/>
                </a:lnTo>
                <a:lnTo>
                  <a:pt x="2850" y="181"/>
                </a:lnTo>
                <a:lnTo>
                  <a:pt x="2852" y="181"/>
                </a:lnTo>
                <a:lnTo>
                  <a:pt x="2853" y="181"/>
                </a:lnTo>
                <a:lnTo>
                  <a:pt x="2854" y="181"/>
                </a:lnTo>
                <a:lnTo>
                  <a:pt x="2855" y="181"/>
                </a:lnTo>
                <a:lnTo>
                  <a:pt x="2856" y="129"/>
                </a:lnTo>
                <a:lnTo>
                  <a:pt x="2857" y="95"/>
                </a:lnTo>
                <a:lnTo>
                  <a:pt x="2858" y="104"/>
                </a:lnTo>
                <a:lnTo>
                  <a:pt x="2860" y="73"/>
                </a:lnTo>
                <a:lnTo>
                  <a:pt x="2861" y="101"/>
                </a:lnTo>
                <a:lnTo>
                  <a:pt x="2862" y="174"/>
                </a:lnTo>
                <a:lnTo>
                  <a:pt x="2863" y="172"/>
                </a:lnTo>
                <a:lnTo>
                  <a:pt x="2864" y="170"/>
                </a:lnTo>
                <a:lnTo>
                  <a:pt x="2866" y="134"/>
                </a:lnTo>
                <a:lnTo>
                  <a:pt x="2867" y="95"/>
                </a:lnTo>
                <a:lnTo>
                  <a:pt x="2868" y="80"/>
                </a:lnTo>
                <a:lnTo>
                  <a:pt x="2869" y="87"/>
                </a:lnTo>
                <a:lnTo>
                  <a:pt x="2870" y="63"/>
                </a:lnTo>
                <a:lnTo>
                  <a:pt x="2871" y="79"/>
                </a:lnTo>
                <a:lnTo>
                  <a:pt x="2873" y="114"/>
                </a:lnTo>
                <a:lnTo>
                  <a:pt x="2874" y="120"/>
                </a:lnTo>
                <a:lnTo>
                  <a:pt x="2875" y="159"/>
                </a:lnTo>
                <a:lnTo>
                  <a:pt x="2876" y="98"/>
                </a:lnTo>
                <a:lnTo>
                  <a:pt x="2877" y="97"/>
                </a:lnTo>
                <a:lnTo>
                  <a:pt x="2878" y="151"/>
                </a:lnTo>
                <a:lnTo>
                  <a:pt x="2880" y="170"/>
                </a:lnTo>
                <a:lnTo>
                  <a:pt x="2881" y="177"/>
                </a:lnTo>
                <a:lnTo>
                  <a:pt x="2882" y="173"/>
                </a:lnTo>
                <a:lnTo>
                  <a:pt x="2883" y="174"/>
                </a:lnTo>
                <a:lnTo>
                  <a:pt x="2884" y="151"/>
                </a:lnTo>
                <a:lnTo>
                  <a:pt x="2885" y="172"/>
                </a:lnTo>
                <a:lnTo>
                  <a:pt x="2886" y="174"/>
                </a:lnTo>
                <a:lnTo>
                  <a:pt x="2888" y="117"/>
                </a:lnTo>
                <a:lnTo>
                  <a:pt x="2889" y="100"/>
                </a:lnTo>
                <a:lnTo>
                  <a:pt x="2890" y="102"/>
                </a:lnTo>
                <a:lnTo>
                  <a:pt x="2891" y="99"/>
                </a:lnTo>
                <a:lnTo>
                  <a:pt x="2892" y="121"/>
                </a:lnTo>
                <a:lnTo>
                  <a:pt x="2893" y="166"/>
                </a:lnTo>
                <a:lnTo>
                  <a:pt x="2894" y="161"/>
                </a:lnTo>
                <a:lnTo>
                  <a:pt x="2896" y="165"/>
                </a:lnTo>
                <a:lnTo>
                  <a:pt x="2897" y="102"/>
                </a:lnTo>
                <a:lnTo>
                  <a:pt x="2898" y="63"/>
                </a:lnTo>
                <a:lnTo>
                  <a:pt x="2899" y="152"/>
                </a:lnTo>
                <a:lnTo>
                  <a:pt x="2900" y="168"/>
                </a:lnTo>
                <a:lnTo>
                  <a:pt x="2901" y="178"/>
                </a:lnTo>
                <a:lnTo>
                  <a:pt x="2903" y="142"/>
                </a:lnTo>
                <a:lnTo>
                  <a:pt x="2904" y="141"/>
                </a:lnTo>
                <a:lnTo>
                  <a:pt x="2905" y="89"/>
                </a:lnTo>
                <a:lnTo>
                  <a:pt x="2906" y="128"/>
                </a:lnTo>
                <a:lnTo>
                  <a:pt x="2907" y="60"/>
                </a:lnTo>
                <a:lnTo>
                  <a:pt x="2908" y="141"/>
                </a:lnTo>
                <a:lnTo>
                  <a:pt x="2910" y="128"/>
                </a:lnTo>
                <a:lnTo>
                  <a:pt x="2911" y="76"/>
                </a:lnTo>
                <a:lnTo>
                  <a:pt x="2912" y="143"/>
                </a:lnTo>
                <a:lnTo>
                  <a:pt x="2913" y="128"/>
                </a:lnTo>
                <a:lnTo>
                  <a:pt x="2914" y="144"/>
                </a:lnTo>
                <a:lnTo>
                  <a:pt x="2915" y="155"/>
                </a:lnTo>
                <a:lnTo>
                  <a:pt x="2917" y="170"/>
                </a:lnTo>
                <a:lnTo>
                  <a:pt x="2918" y="175"/>
                </a:lnTo>
                <a:lnTo>
                  <a:pt x="2919" y="178"/>
                </a:lnTo>
                <a:lnTo>
                  <a:pt x="2920" y="181"/>
                </a:lnTo>
                <a:lnTo>
                  <a:pt x="2921" y="181"/>
                </a:lnTo>
                <a:lnTo>
                  <a:pt x="2922" y="181"/>
                </a:lnTo>
                <a:lnTo>
                  <a:pt x="2924" y="181"/>
                </a:lnTo>
                <a:lnTo>
                  <a:pt x="2925" y="181"/>
                </a:lnTo>
                <a:lnTo>
                  <a:pt x="2926" y="181"/>
                </a:lnTo>
                <a:lnTo>
                  <a:pt x="2927" y="181"/>
                </a:lnTo>
                <a:lnTo>
                  <a:pt x="2928" y="181"/>
                </a:lnTo>
                <a:lnTo>
                  <a:pt x="2929" y="181"/>
                </a:lnTo>
                <a:lnTo>
                  <a:pt x="2930" y="181"/>
                </a:lnTo>
                <a:lnTo>
                  <a:pt x="2932" y="181"/>
                </a:lnTo>
                <a:lnTo>
                  <a:pt x="2933" y="181"/>
                </a:lnTo>
                <a:lnTo>
                  <a:pt x="2934" y="181"/>
                </a:lnTo>
                <a:lnTo>
                  <a:pt x="2935" y="181"/>
                </a:lnTo>
                <a:lnTo>
                  <a:pt x="2936" y="181"/>
                </a:lnTo>
                <a:lnTo>
                  <a:pt x="2937" y="181"/>
                </a:lnTo>
                <a:lnTo>
                  <a:pt x="2938" y="181"/>
                </a:lnTo>
                <a:lnTo>
                  <a:pt x="2940" y="181"/>
                </a:lnTo>
                <a:lnTo>
                  <a:pt x="2941" y="181"/>
                </a:lnTo>
                <a:lnTo>
                  <a:pt x="2942" y="181"/>
                </a:lnTo>
                <a:lnTo>
                  <a:pt x="2943" y="181"/>
                </a:lnTo>
                <a:lnTo>
                  <a:pt x="2944" y="181"/>
                </a:lnTo>
                <a:lnTo>
                  <a:pt x="2945" y="181"/>
                </a:lnTo>
                <a:lnTo>
                  <a:pt x="2947" y="181"/>
                </a:lnTo>
                <a:lnTo>
                  <a:pt x="2948" y="181"/>
                </a:lnTo>
                <a:lnTo>
                  <a:pt x="2949" y="181"/>
                </a:lnTo>
                <a:lnTo>
                  <a:pt x="2950" y="181"/>
                </a:lnTo>
                <a:lnTo>
                  <a:pt x="2951" y="181"/>
                </a:lnTo>
                <a:lnTo>
                  <a:pt x="2952" y="181"/>
                </a:lnTo>
                <a:lnTo>
                  <a:pt x="2954" y="181"/>
                </a:lnTo>
                <a:lnTo>
                  <a:pt x="2955" y="181"/>
                </a:lnTo>
                <a:lnTo>
                  <a:pt x="2956" y="181"/>
                </a:lnTo>
                <a:lnTo>
                  <a:pt x="2957" y="181"/>
                </a:lnTo>
                <a:lnTo>
                  <a:pt x="2958" y="181"/>
                </a:lnTo>
                <a:lnTo>
                  <a:pt x="2960" y="181"/>
                </a:lnTo>
                <a:lnTo>
                  <a:pt x="2961" y="181"/>
                </a:lnTo>
                <a:lnTo>
                  <a:pt x="2962" y="181"/>
                </a:lnTo>
                <a:lnTo>
                  <a:pt x="2963" y="181"/>
                </a:lnTo>
                <a:lnTo>
                  <a:pt x="2964" y="181"/>
                </a:lnTo>
                <a:lnTo>
                  <a:pt x="2965" y="181"/>
                </a:lnTo>
                <a:lnTo>
                  <a:pt x="2967" y="181"/>
                </a:lnTo>
                <a:lnTo>
                  <a:pt x="2968" y="181"/>
                </a:lnTo>
                <a:lnTo>
                  <a:pt x="2969" y="181"/>
                </a:lnTo>
                <a:lnTo>
                  <a:pt x="2970" y="181"/>
                </a:lnTo>
                <a:lnTo>
                  <a:pt x="2971" y="181"/>
                </a:lnTo>
                <a:lnTo>
                  <a:pt x="2972" y="181"/>
                </a:lnTo>
                <a:lnTo>
                  <a:pt x="2973" y="181"/>
                </a:lnTo>
                <a:lnTo>
                  <a:pt x="2975" y="181"/>
                </a:lnTo>
                <a:lnTo>
                  <a:pt x="2976" y="181"/>
                </a:lnTo>
                <a:lnTo>
                  <a:pt x="2977" y="181"/>
                </a:lnTo>
                <a:lnTo>
                  <a:pt x="2978" y="181"/>
                </a:lnTo>
                <a:lnTo>
                  <a:pt x="2979" y="181"/>
                </a:lnTo>
                <a:lnTo>
                  <a:pt x="2980" y="181"/>
                </a:lnTo>
                <a:lnTo>
                  <a:pt x="2981" y="181"/>
                </a:lnTo>
                <a:lnTo>
                  <a:pt x="2983" y="181"/>
                </a:lnTo>
                <a:lnTo>
                  <a:pt x="2984" y="181"/>
                </a:lnTo>
                <a:lnTo>
                  <a:pt x="2985" y="181"/>
                </a:lnTo>
                <a:lnTo>
                  <a:pt x="2986" y="181"/>
                </a:lnTo>
                <a:lnTo>
                  <a:pt x="2987" y="181"/>
                </a:lnTo>
                <a:lnTo>
                  <a:pt x="2988" y="181"/>
                </a:lnTo>
                <a:lnTo>
                  <a:pt x="2990" y="181"/>
                </a:lnTo>
                <a:lnTo>
                  <a:pt x="2991" y="181"/>
                </a:lnTo>
                <a:lnTo>
                  <a:pt x="2992" y="181"/>
                </a:lnTo>
                <a:lnTo>
                  <a:pt x="2993" y="181"/>
                </a:lnTo>
                <a:lnTo>
                  <a:pt x="2994" y="181"/>
                </a:lnTo>
                <a:lnTo>
                  <a:pt x="2995" y="181"/>
                </a:lnTo>
                <a:lnTo>
                  <a:pt x="2997" y="136"/>
                </a:lnTo>
                <a:lnTo>
                  <a:pt x="2998" y="126"/>
                </a:lnTo>
                <a:lnTo>
                  <a:pt x="2999" y="126"/>
                </a:lnTo>
                <a:lnTo>
                  <a:pt x="3000" y="174"/>
                </a:lnTo>
                <a:lnTo>
                  <a:pt x="3001" y="175"/>
                </a:lnTo>
                <a:lnTo>
                  <a:pt x="3002" y="172"/>
                </a:lnTo>
                <a:lnTo>
                  <a:pt x="3004" y="175"/>
                </a:lnTo>
                <a:lnTo>
                  <a:pt x="3005" y="175"/>
                </a:lnTo>
                <a:lnTo>
                  <a:pt x="3006" y="178"/>
                </a:lnTo>
                <a:lnTo>
                  <a:pt x="3007" y="178"/>
                </a:lnTo>
                <a:lnTo>
                  <a:pt x="3008" y="180"/>
                </a:lnTo>
                <a:lnTo>
                  <a:pt x="3009" y="181"/>
                </a:lnTo>
                <a:lnTo>
                  <a:pt x="3011" y="181"/>
                </a:lnTo>
                <a:lnTo>
                  <a:pt x="3012" y="181"/>
                </a:lnTo>
                <a:lnTo>
                  <a:pt x="3013" y="181"/>
                </a:lnTo>
                <a:lnTo>
                  <a:pt x="3014" y="180"/>
                </a:lnTo>
                <a:lnTo>
                  <a:pt x="3015" y="155"/>
                </a:lnTo>
                <a:lnTo>
                  <a:pt x="3016" y="150"/>
                </a:lnTo>
                <a:lnTo>
                  <a:pt x="3017" y="114"/>
                </a:lnTo>
                <a:lnTo>
                  <a:pt x="3019" y="104"/>
                </a:lnTo>
                <a:lnTo>
                  <a:pt x="3020" y="167"/>
                </a:lnTo>
                <a:lnTo>
                  <a:pt x="3021" y="171"/>
                </a:lnTo>
                <a:lnTo>
                  <a:pt x="3022" y="173"/>
                </a:lnTo>
                <a:lnTo>
                  <a:pt x="3023" y="149"/>
                </a:lnTo>
                <a:lnTo>
                  <a:pt x="3024" y="71"/>
                </a:lnTo>
                <a:lnTo>
                  <a:pt x="3025" y="108"/>
                </a:lnTo>
                <a:lnTo>
                  <a:pt x="3027" y="126"/>
                </a:lnTo>
                <a:lnTo>
                  <a:pt x="3028" y="105"/>
                </a:lnTo>
                <a:lnTo>
                  <a:pt x="3029" y="162"/>
                </a:lnTo>
                <a:lnTo>
                  <a:pt x="3030" y="177"/>
                </a:lnTo>
                <a:lnTo>
                  <a:pt x="3031" y="124"/>
                </a:lnTo>
                <a:lnTo>
                  <a:pt x="3032" y="138"/>
                </a:lnTo>
                <a:lnTo>
                  <a:pt x="3034" y="171"/>
                </a:lnTo>
                <a:lnTo>
                  <a:pt x="3035" y="127"/>
                </a:lnTo>
                <a:lnTo>
                  <a:pt x="3036" y="109"/>
                </a:lnTo>
                <a:lnTo>
                  <a:pt x="3037" y="128"/>
                </a:lnTo>
                <a:lnTo>
                  <a:pt x="3038" y="171"/>
                </a:lnTo>
                <a:lnTo>
                  <a:pt x="3039" y="172"/>
                </a:lnTo>
                <a:lnTo>
                  <a:pt x="3041" y="181"/>
                </a:lnTo>
                <a:lnTo>
                  <a:pt x="3042" y="181"/>
                </a:lnTo>
                <a:lnTo>
                  <a:pt x="3043" y="181"/>
                </a:lnTo>
                <a:lnTo>
                  <a:pt x="3044" y="181"/>
                </a:lnTo>
                <a:lnTo>
                  <a:pt x="3045" y="181"/>
                </a:lnTo>
                <a:lnTo>
                  <a:pt x="3047" y="181"/>
                </a:lnTo>
                <a:lnTo>
                  <a:pt x="3048" y="181"/>
                </a:lnTo>
                <a:lnTo>
                  <a:pt x="3049" y="181"/>
                </a:lnTo>
                <a:lnTo>
                  <a:pt x="3050" y="181"/>
                </a:lnTo>
                <a:lnTo>
                  <a:pt x="3051" y="181"/>
                </a:lnTo>
                <a:lnTo>
                  <a:pt x="3052" y="181"/>
                </a:lnTo>
                <a:lnTo>
                  <a:pt x="3053" y="181"/>
                </a:lnTo>
                <a:lnTo>
                  <a:pt x="3055" y="177"/>
                </a:lnTo>
                <a:lnTo>
                  <a:pt x="3056" y="131"/>
                </a:lnTo>
                <a:lnTo>
                  <a:pt x="3057" y="132"/>
                </a:lnTo>
                <a:lnTo>
                  <a:pt x="3058" y="174"/>
                </a:lnTo>
                <a:lnTo>
                  <a:pt x="3059" y="159"/>
                </a:lnTo>
                <a:lnTo>
                  <a:pt x="3060" y="52"/>
                </a:lnTo>
                <a:lnTo>
                  <a:pt x="3061" y="156"/>
                </a:lnTo>
                <a:lnTo>
                  <a:pt x="3063" y="168"/>
                </a:lnTo>
                <a:lnTo>
                  <a:pt x="3064" y="176"/>
                </a:lnTo>
                <a:lnTo>
                  <a:pt x="3065" y="178"/>
                </a:lnTo>
                <a:lnTo>
                  <a:pt x="3066" y="157"/>
                </a:lnTo>
                <a:lnTo>
                  <a:pt x="3067" y="108"/>
                </a:lnTo>
                <a:lnTo>
                  <a:pt x="3068" y="141"/>
                </a:lnTo>
                <a:lnTo>
                  <a:pt x="3070" y="65"/>
                </a:lnTo>
                <a:lnTo>
                  <a:pt x="3071" y="160"/>
                </a:lnTo>
                <a:lnTo>
                  <a:pt x="3072" y="164"/>
                </a:lnTo>
                <a:lnTo>
                  <a:pt x="3073" y="174"/>
                </a:lnTo>
                <a:lnTo>
                  <a:pt x="3074" y="175"/>
                </a:lnTo>
                <a:lnTo>
                  <a:pt x="3075" y="181"/>
                </a:lnTo>
                <a:lnTo>
                  <a:pt x="3077" y="180"/>
                </a:lnTo>
                <a:lnTo>
                  <a:pt x="3078" y="180"/>
                </a:lnTo>
                <a:lnTo>
                  <a:pt x="3079" y="178"/>
                </a:lnTo>
                <a:lnTo>
                  <a:pt x="3080" y="176"/>
                </a:lnTo>
                <a:lnTo>
                  <a:pt x="3081" y="168"/>
                </a:lnTo>
                <a:lnTo>
                  <a:pt x="3082" y="158"/>
                </a:lnTo>
                <a:lnTo>
                  <a:pt x="3084" y="167"/>
                </a:lnTo>
                <a:lnTo>
                  <a:pt x="3085" y="165"/>
                </a:lnTo>
                <a:lnTo>
                  <a:pt x="3086" y="168"/>
                </a:lnTo>
                <a:lnTo>
                  <a:pt x="3087" y="178"/>
                </a:lnTo>
                <a:lnTo>
                  <a:pt x="3088" y="180"/>
                </a:lnTo>
                <a:lnTo>
                  <a:pt x="3089" y="180"/>
                </a:lnTo>
                <a:lnTo>
                  <a:pt x="3091" y="181"/>
                </a:lnTo>
                <a:lnTo>
                  <a:pt x="3092" y="181"/>
                </a:lnTo>
                <a:lnTo>
                  <a:pt x="3093" y="181"/>
                </a:lnTo>
                <a:lnTo>
                  <a:pt x="3094" y="181"/>
                </a:lnTo>
                <a:lnTo>
                  <a:pt x="3095" y="181"/>
                </a:lnTo>
                <a:lnTo>
                  <a:pt x="3096" y="181"/>
                </a:lnTo>
                <a:lnTo>
                  <a:pt x="3098" y="181"/>
                </a:lnTo>
                <a:lnTo>
                  <a:pt x="3099" y="181"/>
                </a:lnTo>
                <a:lnTo>
                  <a:pt x="3100" y="181"/>
                </a:lnTo>
                <a:lnTo>
                  <a:pt x="3101" y="181"/>
                </a:lnTo>
                <a:lnTo>
                  <a:pt x="3102" y="181"/>
                </a:lnTo>
                <a:lnTo>
                  <a:pt x="3103" y="181"/>
                </a:lnTo>
                <a:lnTo>
                  <a:pt x="3104" y="181"/>
                </a:lnTo>
                <a:lnTo>
                  <a:pt x="3106" y="181"/>
                </a:lnTo>
                <a:lnTo>
                  <a:pt x="3107" y="181"/>
                </a:lnTo>
                <a:lnTo>
                  <a:pt x="3108" y="181"/>
                </a:lnTo>
                <a:lnTo>
                  <a:pt x="3109" y="180"/>
                </a:lnTo>
                <a:lnTo>
                  <a:pt x="3110" y="177"/>
                </a:lnTo>
                <a:lnTo>
                  <a:pt x="3111" y="179"/>
                </a:lnTo>
                <a:lnTo>
                  <a:pt x="3112" y="178"/>
                </a:lnTo>
                <a:lnTo>
                  <a:pt x="3114" y="176"/>
                </a:lnTo>
                <a:lnTo>
                  <a:pt x="3115" y="170"/>
                </a:lnTo>
                <a:lnTo>
                  <a:pt x="3116" y="139"/>
                </a:lnTo>
                <a:lnTo>
                  <a:pt x="3117" y="117"/>
                </a:lnTo>
                <a:lnTo>
                  <a:pt x="3118" y="79"/>
                </a:lnTo>
                <a:lnTo>
                  <a:pt x="3119" y="154"/>
                </a:lnTo>
                <a:lnTo>
                  <a:pt x="3121" y="146"/>
                </a:lnTo>
                <a:lnTo>
                  <a:pt x="3122" y="117"/>
                </a:lnTo>
                <a:lnTo>
                  <a:pt x="3123" y="139"/>
                </a:lnTo>
                <a:lnTo>
                  <a:pt x="3124" y="175"/>
                </a:lnTo>
                <a:lnTo>
                  <a:pt x="3125" y="179"/>
                </a:lnTo>
                <a:lnTo>
                  <a:pt x="3126" y="166"/>
                </a:lnTo>
                <a:lnTo>
                  <a:pt x="3128" y="172"/>
                </a:lnTo>
                <a:lnTo>
                  <a:pt x="3129" y="174"/>
                </a:lnTo>
                <a:lnTo>
                  <a:pt x="3130" y="181"/>
                </a:lnTo>
                <a:lnTo>
                  <a:pt x="3131" y="181"/>
                </a:lnTo>
                <a:lnTo>
                  <a:pt x="3132" y="181"/>
                </a:lnTo>
                <a:lnTo>
                  <a:pt x="3133" y="181"/>
                </a:lnTo>
                <a:lnTo>
                  <a:pt x="3135" y="181"/>
                </a:lnTo>
                <a:lnTo>
                  <a:pt x="3136" y="181"/>
                </a:lnTo>
                <a:lnTo>
                  <a:pt x="3137" y="181"/>
                </a:lnTo>
                <a:lnTo>
                  <a:pt x="3138" y="181"/>
                </a:lnTo>
                <a:lnTo>
                  <a:pt x="3139" y="181"/>
                </a:lnTo>
                <a:lnTo>
                  <a:pt x="3140" y="181"/>
                </a:lnTo>
                <a:lnTo>
                  <a:pt x="3142" y="181"/>
                </a:lnTo>
                <a:lnTo>
                  <a:pt x="3143" y="181"/>
                </a:lnTo>
                <a:lnTo>
                  <a:pt x="3144" y="181"/>
                </a:lnTo>
                <a:lnTo>
                  <a:pt x="3145" y="181"/>
                </a:lnTo>
                <a:lnTo>
                  <a:pt x="3146" y="181"/>
                </a:lnTo>
                <a:lnTo>
                  <a:pt x="3147" y="181"/>
                </a:lnTo>
                <a:lnTo>
                  <a:pt x="3148" y="181"/>
                </a:lnTo>
                <a:lnTo>
                  <a:pt x="3150" y="181"/>
                </a:lnTo>
                <a:lnTo>
                  <a:pt x="3151" y="181"/>
                </a:lnTo>
                <a:lnTo>
                  <a:pt x="3152" y="181"/>
                </a:lnTo>
                <a:lnTo>
                  <a:pt x="3153" y="181"/>
                </a:lnTo>
                <a:lnTo>
                  <a:pt x="3154" y="181"/>
                </a:lnTo>
                <a:lnTo>
                  <a:pt x="3155" y="181"/>
                </a:lnTo>
                <a:lnTo>
                  <a:pt x="3157" y="181"/>
                </a:lnTo>
                <a:lnTo>
                  <a:pt x="3158" y="181"/>
                </a:lnTo>
                <a:lnTo>
                  <a:pt x="3159" y="181"/>
                </a:lnTo>
                <a:lnTo>
                  <a:pt x="3160" y="181"/>
                </a:lnTo>
                <a:lnTo>
                  <a:pt x="3161" y="181"/>
                </a:lnTo>
                <a:lnTo>
                  <a:pt x="3162" y="181"/>
                </a:lnTo>
                <a:lnTo>
                  <a:pt x="3164" y="181"/>
                </a:lnTo>
                <a:lnTo>
                  <a:pt x="3165" y="181"/>
                </a:lnTo>
                <a:lnTo>
                  <a:pt x="3166" y="181"/>
                </a:lnTo>
                <a:lnTo>
                  <a:pt x="3167" y="181"/>
                </a:lnTo>
                <a:lnTo>
                  <a:pt x="3168" y="181"/>
                </a:lnTo>
                <a:lnTo>
                  <a:pt x="3169" y="181"/>
                </a:lnTo>
                <a:lnTo>
                  <a:pt x="3171" y="181"/>
                </a:lnTo>
                <a:lnTo>
                  <a:pt x="3172" y="181"/>
                </a:lnTo>
                <a:lnTo>
                  <a:pt x="3173" y="181"/>
                </a:lnTo>
                <a:lnTo>
                  <a:pt x="3174" y="181"/>
                </a:lnTo>
                <a:lnTo>
                  <a:pt x="3175" y="181"/>
                </a:lnTo>
                <a:lnTo>
                  <a:pt x="3176" y="181"/>
                </a:lnTo>
                <a:lnTo>
                  <a:pt x="3178" y="181"/>
                </a:lnTo>
                <a:lnTo>
                  <a:pt x="3179" y="181"/>
                </a:lnTo>
                <a:lnTo>
                  <a:pt x="3180" y="181"/>
                </a:lnTo>
                <a:lnTo>
                  <a:pt x="3181" y="181"/>
                </a:lnTo>
                <a:lnTo>
                  <a:pt x="3182" y="181"/>
                </a:lnTo>
                <a:lnTo>
                  <a:pt x="3183" y="181"/>
                </a:lnTo>
                <a:lnTo>
                  <a:pt x="3184" y="181"/>
                </a:lnTo>
                <a:lnTo>
                  <a:pt x="3186" y="181"/>
                </a:lnTo>
                <a:lnTo>
                  <a:pt x="3187" y="181"/>
                </a:lnTo>
                <a:lnTo>
                  <a:pt x="3188" y="181"/>
                </a:lnTo>
                <a:lnTo>
                  <a:pt x="3189" y="181"/>
                </a:lnTo>
                <a:lnTo>
                  <a:pt x="3190" y="181"/>
                </a:lnTo>
                <a:lnTo>
                  <a:pt x="3191" y="181"/>
                </a:lnTo>
                <a:lnTo>
                  <a:pt x="3193" y="181"/>
                </a:lnTo>
                <a:lnTo>
                  <a:pt x="3194" y="181"/>
                </a:lnTo>
                <a:lnTo>
                  <a:pt x="3195" y="181"/>
                </a:lnTo>
                <a:lnTo>
                  <a:pt x="3196" y="181"/>
                </a:lnTo>
                <a:lnTo>
                  <a:pt x="3197" y="181"/>
                </a:lnTo>
                <a:lnTo>
                  <a:pt x="3198" y="181"/>
                </a:lnTo>
                <a:lnTo>
                  <a:pt x="3199" y="181"/>
                </a:lnTo>
                <a:lnTo>
                  <a:pt x="3201" y="181"/>
                </a:lnTo>
                <a:lnTo>
                  <a:pt x="3202" y="181"/>
                </a:lnTo>
                <a:lnTo>
                  <a:pt x="3203" y="181"/>
                </a:lnTo>
                <a:lnTo>
                  <a:pt x="3204" y="181"/>
                </a:lnTo>
                <a:lnTo>
                  <a:pt x="3205" y="181"/>
                </a:lnTo>
                <a:lnTo>
                  <a:pt x="3206" y="181"/>
                </a:lnTo>
                <a:lnTo>
                  <a:pt x="3208" y="181"/>
                </a:lnTo>
                <a:lnTo>
                  <a:pt x="3209" y="181"/>
                </a:lnTo>
                <a:lnTo>
                  <a:pt x="3210" y="181"/>
                </a:lnTo>
                <a:lnTo>
                  <a:pt x="3211" y="181"/>
                </a:lnTo>
                <a:lnTo>
                  <a:pt x="3212" y="181"/>
                </a:lnTo>
                <a:lnTo>
                  <a:pt x="3213" y="181"/>
                </a:lnTo>
                <a:lnTo>
                  <a:pt x="3215" y="181"/>
                </a:lnTo>
                <a:lnTo>
                  <a:pt x="3216" y="181"/>
                </a:lnTo>
                <a:lnTo>
                  <a:pt x="3217" y="181"/>
                </a:lnTo>
                <a:lnTo>
                  <a:pt x="3218" y="181"/>
                </a:lnTo>
                <a:lnTo>
                  <a:pt x="3219" y="181"/>
                </a:lnTo>
                <a:lnTo>
                  <a:pt x="3220" y="181"/>
                </a:lnTo>
                <a:lnTo>
                  <a:pt x="3222" y="181"/>
                </a:lnTo>
                <a:lnTo>
                  <a:pt x="3223" y="181"/>
                </a:lnTo>
                <a:lnTo>
                  <a:pt x="3224" y="181"/>
                </a:lnTo>
                <a:lnTo>
                  <a:pt x="3225" y="181"/>
                </a:lnTo>
                <a:lnTo>
                  <a:pt x="3226" y="181"/>
                </a:lnTo>
                <a:lnTo>
                  <a:pt x="3227" y="181"/>
                </a:lnTo>
                <a:lnTo>
                  <a:pt x="3229" y="181"/>
                </a:lnTo>
                <a:lnTo>
                  <a:pt x="3230" y="181"/>
                </a:lnTo>
                <a:lnTo>
                  <a:pt x="3231" y="181"/>
                </a:lnTo>
                <a:lnTo>
                  <a:pt x="3232" y="181"/>
                </a:lnTo>
                <a:lnTo>
                  <a:pt x="3233" y="181"/>
                </a:lnTo>
                <a:lnTo>
                  <a:pt x="3234" y="181"/>
                </a:lnTo>
                <a:lnTo>
                  <a:pt x="3235" y="181"/>
                </a:lnTo>
                <a:lnTo>
                  <a:pt x="3237" y="181"/>
                </a:lnTo>
                <a:lnTo>
                  <a:pt x="3238" y="181"/>
                </a:lnTo>
                <a:lnTo>
                  <a:pt x="3239" y="181"/>
                </a:lnTo>
                <a:lnTo>
                  <a:pt x="3240" y="181"/>
                </a:lnTo>
                <a:lnTo>
                  <a:pt x="3241" y="181"/>
                </a:lnTo>
                <a:lnTo>
                  <a:pt x="3242" y="181"/>
                </a:lnTo>
                <a:lnTo>
                  <a:pt x="3243" y="181"/>
                </a:lnTo>
                <a:lnTo>
                  <a:pt x="3245" y="181"/>
                </a:lnTo>
                <a:lnTo>
                  <a:pt x="3246" y="181"/>
                </a:lnTo>
                <a:lnTo>
                  <a:pt x="3247" y="181"/>
                </a:lnTo>
                <a:lnTo>
                  <a:pt x="3248" y="181"/>
                </a:lnTo>
                <a:lnTo>
                  <a:pt x="3249" y="181"/>
                </a:lnTo>
                <a:lnTo>
                  <a:pt x="3251" y="181"/>
                </a:lnTo>
                <a:lnTo>
                  <a:pt x="3252" y="181"/>
                </a:lnTo>
                <a:lnTo>
                  <a:pt x="3253" y="181"/>
                </a:lnTo>
                <a:lnTo>
                  <a:pt x="3254" y="181"/>
                </a:lnTo>
                <a:lnTo>
                  <a:pt x="3255" y="181"/>
                </a:lnTo>
                <a:lnTo>
                  <a:pt x="3256" y="181"/>
                </a:lnTo>
                <a:lnTo>
                  <a:pt x="3258" y="181"/>
                </a:lnTo>
                <a:lnTo>
                  <a:pt x="3259" y="181"/>
                </a:lnTo>
                <a:lnTo>
                  <a:pt x="3260" y="181"/>
                </a:lnTo>
                <a:lnTo>
                  <a:pt x="3261" y="181"/>
                </a:lnTo>
                <a:lnTo>
                  <a:pt x="3262" y="181"/>
                </a:lnTo>
                <a:lnTo>
                  <a:pt x="3263" y="181"/>
                </a:lnTo>
                <a:lnTo>
                  <a:pt x="3265" y="181"/>
                </a:lnTo>
                <a:lnTo>
                  <a:pt x="3266" y="181"/>
                </a:lnTo>
                <a:lnTo>
                  <a:pt x="3267" y="181"/>
                </a:lnTo>
                <a:lnTo>
                  <a:pt x="3268" y="181"/>
                </a:lnTo>
                <a:lnTo>
                  <a:pt x="3269" y="181"/>
                </a:lnTo>
                <a:lnTo>
                  <a:pt x="3270" y="181"/>
                </a:lnTo>
                <a:lnTo>
                  <a:pt x="3271" y="181"/>
                </a:lnTo>
                <a:lnTo>
                  <a:pt x="3273" y="181"/>
                </a:lnTo>
                <a:lnTo>
                  <a:pt x="3274" y="181"/>
                </a:lnTo>
                <a:lnTo>
                  <a:pt x="3275" y="181"/>
                </a:lnTo>
                <a:lnTo>
                  <a:pt x="3276" y="181"/>
                </a:lnTo>
                <a:lnTo>
                  <a:pt x="3277" y="181"/>
                </a:lnTo>
                <a:lnTo>
                  <a:pt x="3278" y="181"/>
                </a:lnTo>
                <a:lnTo>
                  <a:pt x="3279" y="181"/>
                </a:lnTo>
                <a:lnTo>
                  <a:pt x="3281" y="181"/>
                </a:lnTo>
                <a:lnTo>
                  <a:pt x="3282" y="181"/>
                </a:lnTo>
                <a:lnTo>
                  <a:pt x="3283" y="181"/>
                </a:lnTo>
                <a:lnTo>
                  <a:pt x="3284" y="181"/>
                </a:lnTo>
                <a:lnTo>
                  <a:pt x="3285" y="181"/>
                </a:lnTo>
                <a:lnTo>
                  <a:pt x="3286" y="181"/>
                </a:lnTo>
                <a:lnTo>
                  <a:pt x="3288" y="181"/>
                </a:lnTo>
                <a:lnTo>
                  <a:pt x="3289" y="181"/>
                </a:lnTo>
                <a:lnTo>
                  <a:pt x="3290" y="181"/>
                </a:lnTo>
                <a:lnTo>
                  <a:pt x="3291" y="181"/>
                </a:lnTo>
                <a:lnTo>
                  <a:pt x="3292" y="181"/>
                </a:lnTo>
                <a:lnTo>
                  <a:pt x="3293" y="181"/>
                </a:lnTo>
                <a:lnTo>
                  <a:pt x="3295" y="181"/>
                </a:lnTo>
                <a:lnTo>
                  <a:pt x="3296" y="181"/>
                </a:lnTo>
                <a:lnTo>
                  <a:pt x="3297" y="181"/>
                </a:lnTo>
                <a:lnTo>
                  <a:pt x="3298" y="181"/>
                </a:lnTo>
                <a:lnTo>
                  <a:pt x="3299" y="181"/>
                </a:lnTo>
                <a:lnTo>
                  <a:pt x="3300" y="181"/>
                </a:lnTo>
                <a:lnTo>
                  <a:pt x="3302" y="181"/>
                </a:lnTo>
                <a:lnTo>
                  <a:pt x="3303" y="181"/>
                </a:lnTo>
                <a:lnTo>
                  <a:pt x="3304" y="181"/>
                </a:lnTo>
                <a:lnTo>
                  <a:pt x="3305" y="181"/>
                </a:lnTo>
                <a:lnTo>
                  <a:pt x="3306" y="181"/>
                </a:lnTo>
                <a:lnTo>
                  <a:pt x="3307" y="181"/>
                </a:lnTo>
                <a:lnTo>
                  <a:pt x="3309" y="181"/>
                </a:lnTo>
                <a:lnTo>
                  <a:pt x="3310" y="181"/>
                </a:lnTo>
                <a:lnTo>
                  <a:pt x="3311" y="181"/>
                </a:lnTo>
                <a:lnTo>
                  <a:pt x="3312" y="181"/>
                </a:lnTo>
                <a:lnTo>
                  <a:pt x="3313" y="181"/>
                </a:lnTo>
                <a:lnTo>
                  <a:pt x="3314" y="181"/>
                </a:lnTo>
                <a:lnTo>
                  <a:pt x="3316" y="181"/>
                </a:lnTo>
                <a:lnTo>
                  <a:pt x="3317" y="181"/>
                </a:lnTo>
                <a:lnTo>
                  <a:pt x="3318" y="181"/>
                </a:lnTo>
                <a:lnTo>
                  <a:pt x="3319" y="181"/>
                </a:lnTo>
                <a:lnTo>
                  <a:pt x="3320" y="181"/>
                </a:lnTo>
                <a:lnTo>
                  <a:pt x="3321" y="181"/>
                </a:lnTo>
                <a:lnTo>
                  <a:pt x="3322" y="181"/>
                </a:lnTo>
                <a:lnTo>
                  <a:pt x="3324" y="181"/>
                </a:lnTo>
                <a:lnTo>
                  <a:pt x="3325" y="181"/>
                </a:lnTo>
                <a:lnTo>
                  <a:pt x="3326" y="181"/>
                </a:lnTo>
                <a:lnTo>
                  <a:pt x="3327" y="181"/>
                </a:lnTo>
                <a:lnTo>
                  <a:pt x="3328" y="181"/>
                </a:lnTo>
                <a:lnTo>
                  <a:pt x="3329" y="181"/>
                </a:lnTo>
                <a:lnTo>
                  <a:pt x="3330" y="181"/>
                </a:lnTo>
                <a:lnTo>
                  <a:pt x="3332" y="181"/>
                </a:lnTo>
                <a:lnTo>
                  <a:pt x="3333" y="181"/>
                </a:lnTo>
                <a:lnTo>
                  <a:pt x="3334" y="181"/>
                </a:lnTo>
                <a:lnTo>
                  <a:pt x="3335" y="181"/>
                </a:lnTo>
                <a:lnTo>
                  <a:pt x="3336" y="181"/>
                </a:lnTo>
                <a:lnTo>
                  <a:pt x="3338" y="181"/>
                </a:lnTo>
                <a:lnTo>
                  <a:pt x="3339" y="181"/>
                </a:lnTo>
                <a:lnTo>
                  <a:pt x="3340" y="181"/>
                </a:lnTo>
                <a:lnTo>
                  <a:pt x="3341" y="181"/>
                </a:lnTo>
                <a:lnTo>
                  <a:pt x="3342" y="181"/>
                </a:lnTo>
                <a:lnTo>
                  <a:pt x="3343" y="181"/>
                </a:lnTo>
                <a:lnTo>
                  <a:pt x="3345" y="181"/>
                </a:lnTo>
                <a:lnTo>
                  <a:pt x="3346" y="181"/>
                </a:lnTo>
                <a:lnTo>
                  <a:pt x="3347" y="181"/>
                </a:lnTo>
                <a:lnTo>
                  <a:pt x="3348" y="181"/>
                </a:lnTo>
                <a:lnTo>
                  <a:pt x="3349" y="181"/>
                </a:lnTo>
                <a:lnTo>
                  <a:pt x="3350" y="181"/>
                </a:lnTo>
                <a:lnTo>
                  <a:pt x="3352" y="181"/>
                </a:lnTo>
                <a:lnTo>
                  <a:pt x="3353" y="181"/>
                </a:lnTo>
                <a:lnTo>
                  <a:pt x="3354" y="181"/>
                </a:lnTo>
                <a:lnTo>
                  <a:pt x="3355" y="181"/>
                </a:lnTo>
                <a:lnTo>
                  <a:pt x="3356" y="181"/>
                </a:lnTo>
                <a:lnTo>
                  <a:pt x="3357" y="181"/>
                </a:lnTo>
                <a:lnTo>
                  <a:pt x="3358" y="181"/>
                </a:lnTo>
                <a:lnTo>
                  <a:pt x="3360" y="181"/>
                </a:lnTo>
                <a:lnTo>
                  <a:pt x="3361" y="181"/>
                </a:lnTo>
                <a:lnTo>
                  <a:pt x="3362" y="181"/>
                </a:lnTo>
                <a:lnTo>
                  <a:pt x="3363" y="181"/>
                </a:lnTo>
                <a:lnTo>
                  <a:pt x="3364" y="181"/>
                </a:lnTo>
                <a:lnTo>
                  <a:pt x="3365" y="181"/>
                </a:lnTo>
                <a:lnTo>
                  <a:pt x="3366" y="181"/>
                </a:lnTo>
                <a:lnTo>
                  <a:pt x="3368" y="181"/>
                </a:lnTo>
                <a:lnTo>
                  <a:pt x="3369" y="181"/>
                </a:lnTo>
                <a:lnTo>
                  <a:pt x="3370" y="181"/>
                </a:lnTo>
                <a:lnTo>
                  <a:pt x="3371" y="181"/>
                </a:lnTo>
                <a:lnTo>
                  <a:pt x="3372" y="181"/>
                </a:lnTo>
                <a:lnTo>
                  <a:pt x="3373" y="181"/>
                </a:lnTo>
                <a:lnTo>
                  <a:pt x="3375" y="181"/>
                </a:lnTo>
                <a:lnTo>
                  <a:pt x="3376" y="181"/>
                </a:lnTo>
                <a:lnTo>
                  <a:pt x="3377" y="181"/>
                </a:lnTo>
                <a:lnTo>
                  <a:pt x="3378" y="181"/>
                </a:lnTo>
                <a:lnTo>
                  <a:pt x="3379" y="181"/>
                </a:lnTo>
                <a:lnTo>
                  <a:pt x="3380" y="181"/>
                </a:lnTo>
                <a:lnTo>
                  <a:pt x="3382" y="181"/>
                </a:lnTo>
                <a:lnTo>
                  <a:pt x="3383" y="181"/>
                </a:lnTo>
                <a:lnTo>
                  <a:pt x="3384" y="181"/>
                </a:lnTo>
                <a:lnTo>
                  <a:pt x="3385" y="181"/>
                </a:lnTo>
                <a:lnTo>
                  <a:pt x="3386" y="181"/>
                </a:lnTo>
                <a:lnTo>
                  <a:pt x="3387" y="181"/>
                </a:lnTo>
                <a:lnTo>
                  <a:pt x="3389" y="181"/>
                </a:lnTo>
                <a:lnTo>
                  <a:pt x="3390" y="181"/>
                </a:lnTo>
                <a:lnTo>
                  <a:pt x="3391" y="181"/>
                </a:lnTo>
                <a:lnTo>
                  <a:pt x="3392" y="181"/>
                </a:lnTo>
                <a:lnTo>
                  <a:pt x="3393" y="181"/>
                </a:lnTo>
                <a:lnTo>
                  <a:pt x="3394" y="181"/>
                </a:lnTo>
                <a:lnTo>
                  <a:pt x="3396" y="181"/>
                </a:lnTo>
                <a:lnTo>
                  <a:pt x="3397" y="181"/>
                </a:lnTo>
                <a:lnTo>
                  <a:pt x="3398" y="181"/>
                </a:lnTo>
                <a:lnTo>
                  <a:pt x="3399" y="181"/>
                </a:lnTo>
                <a:lnTo>
                  <a:pt x="3400" y="181"/>
                </a:lnTo>
                <a:lnTo>
                  <a:pt x="3401" y="181"/>
                </a:lnTo>
                <a:lnTo>
                  <a:pt x="3402" y="181"/>
                </a:lnTo>
                <a:lnTo>
                  <a:pt x="3404" y="181"/>
                </a:lnTo>
                <a:lnTo>
                  <a:pt x="3405" y="181"/>
                </a:lnTo>
                <a:lnTo>
                  <a:pt x="3406" y="181"/>
                </a:lnTo>
                <a:lnTo>
                  <a:pt x="3407" y="181"/>
                </a:lnTo>
                <a:lnTo>
                  <a:pt x="3408" y="181"/>
                </a:lnTo>
                <a:lnTo>
                  <a:pt x="3409" y="181"/>
                </a:lnTo>
                <a:lnTo>
                  <a:pt x="3411" y="181"/>
                </a:lnTo>
                <a:lnTo>
                  <a:pt x="3412" y="181"/>
                </a:lnTo>
                <a:lnTo>
                  <a:pt x="3413" y="181"/>
                </a:lnTo>
                <a:lnTo>
                  <a:pt x="3414" y="181"/>
                </a:lnTo>
                <a:lnTo>
                  <a:pt x="3415" y="181"/>
                </a:lnTo>
                <a:lnTo>
                  <a:pt x="3416" y="181"/>
                </a:lnTo>
                <a:lnTo>
                  <a:pt x="3417" y="181"/>
                </a:lnTo>
                <a:lnTo>
                  <a:pt x="3419" y="181"/>
                </a:lnTo>
                <a:lnTo>
                  <a:pt x="3420" y="181"/>
                </a:lnTo>
                <a:lnTo>
                  <a:pt x="3421" y="181"/>
                </a:lnTo>
                <a:lnTo>
                  <a:pt x="3422" y="181"/>
                </a:lnTo>
                <a:lnTo>
                  <a:pt x="3423" y="181"/>
                </a:lnTo>
                <a:lnTo>
                  <a:pt x="3424" y="181"/>
                </a:lnTo>
                <a:lnTo>
                  <a:pt x="3426" y="181"/>
                </a:lnTo>
                <a:lnTo>
                  <a:pt x="3427" y="181"/>
                </a:lnTo>
                <a:lnTo>
                  <a:pt x="3428" y="181"/>
                </a:lnTo>
                <a:lnTo>
                  <a:pt x="3429" y="181"/>
                </a:lnTo>
                <a:lnTo>
                  <a:pt x="3430" y="181"/>
                </a:lnTo>
                <a:lnTo>
                  <a:pt x="3432" y="181"/>
                </a:lnTo>
                <a:lnTo>
                  <a:pt x="3433" y="181"/>
                </a:lnTo>
                <a:lnTo>
                  <a:pt x="3434" y="181"/>
                </a:lnTo>
                <a:lnTo>
                  <a:pt x="3435" y="181"/>
                </a:lnTo>
                <a:lnTo>
                  <a:pt x="3436" y="181"/>
                </a:lnTo>
                <a:lnTo>
                  <a:pt x="3437" y="181"/>
                </a:lnTo>
                <a:lnTo>
                  <a:pt x="3439" y="181"/>
                </a:lnTo>
                <a:lnTo>
                  <a:pt x="3440" y="181"/>
                </a:lnTo>
                <a:lnTo>
                  <a:pt x="3441" y="181"/>
                </a:lnTo>
                <a:lnTo>
                  <a:pt x="3442" y="181"/>
                </a:lnTo>
                <a:lnTo>
                  <a:pt x="3443" y="181"/>
                </a:lnTo>
                <a:lnTo>
                  <a:pt x="3444" y="181"/>
                </a:lnTo>
                <a:lnTo>
                  <a:pt x="3445" y="181"/>
                </a:lnTo>
                <a:lnTo>
                  <a:pt x="3447" y="181"/>
                </a:lnTo>
                <a:lnTo>
                  <a:pt x="3448" y="181"/>
                </a:lnTo>
                <a:lnTo>
                  <a:pt x="3449" y="181"/>
                </a:lnTo>
                <a:lnTo>
                  <a:pt x="3450" y="181"/>
                </a:lnTo>
                <a:lnTo>
                  <a:pt x="3451" y="181"/>
                </a:lnTo>
                <a:lnTo>
                  <a:pt x="3452" y="181"/>
                </a:lnTo>
                <a:lnTo>
                  <a:pt x="3453" y="181"/>
                </a:lnTo>
                <a:lnTo>
                  <a:pt x="3455" y="181"/>
                </a:lnTo>
                <a:lnTo>
                  <a:pt x="3456" y="181"/>
                </a:lnTo>
                <a:lnTo>
                  <a:pt x="3457" y="181"/>
                </a:lnTo>
                <a:lnTo>
                  <a:pt x="3458" y="181"/>
                </a:lnTo>
                <a:lnTo>
                  <a:pt x="3459" y="181"/>
                </a:lnTo>
                <a:lnTo>
                  <a:pt x="3460" y="181"/>
                </a:lnTo>
                <a:lnTo>
                  <a:pt x="3462" y="181"/>
                </a:lnTo>
                <a:lnTo>
                  <a:pt x="3463" y="181"/>
                </a:lnTo>
                <a:lnTo>
                  <a:pt x="3464" y="181"/>
                </a:lnTo>
                <a:lnTo>
                  <a:pt x="3465" y="181"/>
                </a:lnTo>
                <a:lnTo>
                  <a:pt x="3466" y="181"/>
                </a:lnTo>
                <a:lnTo>
                  <a:pt x="3467" y="181"/>
                </a:lnTo>
                <a:lnTo>
                  <a:pt x="3469" y="181"/>
                </a:lnTo>
                <a:lnTo>
                  <a:pt x="3470" y="181"/>
                </a:lnTo>
                <a:lnTo>
                  <a:pt x="3471" y="181"/>
                </a:lnTo>
                <a:lnTo>
                  <a:pt x="3472" y="181"/>
                </a:lnTo>
                <a:lnTo>
                  <a:pt x="3473" y="181"/>
                </a:lnTo>
                <a:lnTo>
                  <a:pt x="3474" y="181"/>
                </a:lnTo>
                <a:lnTo>
                  <a:pt x="3476" y="181"/>
                </a:lnTo>
                <a:lnTo>
                  <a:pt x="3477" y="181"/>
                </a:lnTo>
                <a:lnTo>
                  <a:pt x="3478" y="181"/>
                </a:lnTo>
                <a:lnTo>
                  <a:pt x="3478" y="181"/>
                </a:lnTo>
              </a:path>
            </a:pathLst>
          </a:custGeom>
          <a:noFill/>
          <a:ln w="3175" cap="flat">
            <a:solidFill>
              <a:srgbClr val="D9532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6371" name="Group 6370">
            <a:extLst>
              <a:ext uri="{FF2B5EF4-FFF2-40B4-BE49-F238E27FC236}">
                <a16:creationId xmlns:a16="http://schemas.microsoft.com/office/drawing/2014/main" id="{B26B277A-2E19-4B4C-8D6D-53ED9B07417F}"/>
              </a:ext>
            </a:extLst>
          </p:cNvPr>
          <p:cNvGrpSpPr/>
          <p:nvPr/>
        </p:nvGrpSpPr>
        <p:grpSpPr>
          <a:xfrm>
            <a:off x="44782688" y="24179536"/>
            <a:ext cx="5029200" cy="384049"/>
            <a:chOff x="42505317" y="27155672"/>
            <a:chExt cx="5521325" cy="180975"/>
          </a:xfrm>
        </p:grpSpPr>
        <p:sp>
          <p:nvSpPr>
            <p:cNvPr id="6372" name="Freeform 33">
              <a:extLst>
                <a:ext uri="{FF2B5EF4-FFF2-40B4-BE49-F238E27FC236}">
                  <a16:creationId xmlns:a16="http://schemas.microsoft.com/office/drawing/2014/main" id="{6FD930AC-55E1-402A-A530-A34E4CB5F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5317" y="27155672"/>
              <a:ext cx="1008063" cy="179387"/>
            </a:xfrm>
            <a:custGeom>
              <a:avLst/>
              <a:gdLst>
                <a:gd name="T0" fmla="*/ 9 w 635"/>
                <a:gd name="T1" fmla="*/ 35 h 113"/>
                <a:gd name="T2" fmla="*/ 19 w 635"/>
                <a:gd name="T3" fmla="*/ 24 h 113"/>
                <a:gd name="T4" fmla="*/ 30 w 635"/>
                <a:gd name="T5" fmla="*/ 27 h 113"/>
                <a:gd name="T6" fmla="*/ 40 w 635"/>
                <a:gd name="T7" fmla="*/ 29 h 113"/>
                <a:gd name="T8" fmla="*/ 51 w 635"/>
                <a:gd name="T9" fmla="*/ 16 h 113"/>
                <a:gd name="T10" fmla="*/ 61 w 635"/>
                <a:gd name="T11" fmla="*/ 12 h 113"/>
                <a:gd name="T12" fmla="*/ 72 w 635"/>
                <a:gd name="T13" fmla="*/ 39 h 113"/>
                <a:gd name="T14" fmla="*/ 82 w 635"/>
                <a:gd name="T15" fmla="*/ 22 h 113"/>
                <a:gd name="T16" fmla="*/ 93 w 635"/>
                <a:gd name="T17" fmla="*/ 9 h 113"/>
                <a:gd name="T18" fmla="*/ 103 w 635"/>
                <a:gd name="T19" fmla="*/ 104 h 113"/>
                <a:gd name="T20" fmla="*/ 113 w 635"/>
                <a:gd name="T21" fmla="*/ 29 h 113"/>
                <a:gd name="T22" fmla="*/ 124 w 635"/>
                <a:gd name="T23" fmla="*/ 21 h 113"/>
                <a:gd name="T24" fmla="*/ 134 w 635"/>
                <a:gd name="T25" fmla="*/ 4 h 113"/>
                <a:gd name="T26" fmla="*/ 145 w 635"/>
                <a:gd name="T27" fmla="*/ 16 h 113"/>
                <a:gd name="T28" fmla="*/ 155 w 635"/>
                <a:gd name="T29" fmla="*/ 68 h 113"/>
                <a:gd name="T30" fmla="*/ 166 w 635"/>
                <a:gd name="T31" fmla="*/ 108 h 113"/>
                <a:gd name="T32" fmla="*/ 176 w 635"/>
                <a:gd name="T33" fmla="*/ 24 h 113"/>
                <a:gd name="T34" fmla="*/ 187 w 635"/>
                <a:gd name="T35" fmla="*/ 28 h 113"/>
                <a:gd name="T36" fmla="*/ 197 w 635"/>
                <a:gd name="T37" fmla="*/ 30 h 113"/>
                <a:gd name="T38" fmla="*/ 207 w 635"/>
                <a:gd name="T39" fmla="*/ 49 h 113"/>
                <a:gd name="T40" fmla="*/ 218 w 635"/>
                <a:gd name="T41" fmla="*/ 105 h 113"/>
                <a:gd name="T42" fmla="*/ 228 w 635"/>
                <a:gd name="T43" fmla="*/ 22 h 113"/>
                <a:gd name="T44" fmla="*/ 239 w 635"/>
                <a:gd name="T45" fmla="*/ 24 h 113"/>
                <a:gd name="T46" fmla="*/ 249 w 635"/>
                <a:gd name="T47" fmla="*/ 22 h 113"/>
                <a:gd name="T48" fmla="*/ 260 w 635"/>
                <a:gd name="T49" fmla="*/ 25 h 113"/>
                <a:gd name="T50" fmla="*/ 270 w 635"/>
                <a:gd name="T51" fmla="*/ 13 h 113"/>
                <a:gd name="T52" fmla="*/ 280 w 635"/>
                <a:gd name="T53" fmla="*/ 107 h 113"/>
                <a:gd name="T54" fmla="*/ 291 w 635"/>
                <a:gd name="T55" fmla="*/ 27 h 113"/>
                <a:gd name="T56" fmla="*/ 301 w 635"/>
                <a:gd name="T57" fmla="*/ 94 h 113"/>
                <a:gd name="T58" fmla="*/ 312 w 635"/>
                <a:gd name="T59" fmla="*/ 30 h 113"/>
                <a:gd name="T60" fmla="*/ 322 w 635"/>
                <a:gd name="T61" fmla="*/ 94 h 113"/>
                <a:gd name="T62" fmla="*/ 333 w 635"/>
                <a:gd name="T63" fmla="*/ 29 h 113"/>
                <a:gd name="T64" fmla="*/ 343 w 635"/>
                <a:gd name="T65" fmla="*/ 25 h 113"/>
                <a:gd name="T66" fmla="*/ 354 w 635"/>
                <a:gd name="T67" fmla="*/ 14 h 113"/>
                <a:gd name="T68" fmla="*/ 364 w 635"/>
                <a:gd name="T69" fmla="*/ 29 h 113"/>
                <a:gd name="T70" fmla="*/ 374 w 635"/>
                <a:gd name="T71" fmla="*/ 33 h 113"/>
                <a:gd name="T72" fmla="*/ 385 w 635"/>
                <a:gd name="T73" fmla="*/ 52 h 113"/>
                <a:gd name="T74" fmla="*/ 395 w 635"/>
                <a:gd name="T75" fmla="*/ 107 h 113"/>
                <a:gd name="T76" fmla="*/ 406 w 635"/>
                <a:gd name="T77" fmla="*/ 20 h 113"/>
                <a:gd name="T78" fmla="*/ 416 w 635"/>
                <a:gd name="T79" fmla="*/ 31 h 113"/>
                <a:gd name="T80" fmla="*/ 427 w 635"/>
                <a:gd name="T81" fmla="*/ 24 h 113"/>
                <a:gd name="T82" fmla="*/ 437 w 635"/>
                <a:gd name="T83" fmla="*/ 28 h 113"/>
                <a:gd name="T84" fmla="*/ 447 w 635"/>
                <a:gd name="T85" fmla="*/ 102 h 113"/>
                <a:gd name="T86" fmla="*/ 458 w 635"/>
                <a:gd name="T87" fmla="*/ 111 h 113"/>
                <a:gd name="T88" fmla="*/ 468 w 635"/>
                <a:gd name="T89" fmla="*/ 112 h 113"/>
                <a:gd name="T90" fmla="*/ 479 w 635"/>
                <a:gd name="T91" fmla="*/ 113 h 113"/>
                <a:gd name="T92" fmla="*/ 489 w 635"/>
                <a:gd name="T93" fmla="*/ 39 h 113"/>
                <a:gd name="T94" fmla="*/ 500 w 635"/>
                <a:gd name="T95" fmla="*/ 30 h 113"/>
                <a:gd name="T96" fmla="*/ 510 w 635"/>
                <a:gd name="T97" fmla="*/ 31 h 113"/>
                <a:gd name="T98" fmla="*/ 521 w 635"/>
                <a:gd name="T99" fmla="*/ 107 h 113"/>
                <a:gd name="T100" fmla="*/ 531 w 635"/>
                <a:gd name="T101" fmla="*/ 111 h 113"/>
                <a:gd name="T102" fmla="*/ 541 w 635"/>
                <a:gd name="T103" fmla="*/ 112 h 113"/>
                <a:gd name="T104" fmla="*/ 552 w 635"/>
                <a:gd name="T105" fmla="*/ 112 h 113"/>
                <a:gd name="T106" fmla="*/ 562 w 635"/>
                <a:gd name="T107" fmla="*/ 112 h 113"/>
                <a:gd name="T108" fmla="*/ 573 w 635"/>
                <a:gd name="T109" fmla="*/ 112 h 113"/>
                <a:gd name="T110" fmla="*/ 583 w 635"/>
                <a:gd name="T111" fmla="*/ 111 h 113"/>
                <a:gd name="T112" fmla="*/ 594 w 635"/>
                <a:gd name="T113" fmla="*/ 106 h 113"/>
                <a:gd name="T114" fmla="*/ 604 w 635"/>
                <a:gd name="T115" fmla="*/ 110 h 113"/>
                <a:gd name="T116" fmla="*/ 614 w 635"/>
                <a:gd name="T117" fmla="*/ 38 h 113"/>
                <a:gd name="T118" fmla="*/ 625 w 635"/>
                <a:gd name="T119" fmla="*/ 29 h 113"/>
                <a:gd name="T120" fmla="*/ 635 w 635"/>
                <a:gd name="T121" fmla="*/ 3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5" h="113">
                  <a:moveTo>
                    <a:pt x="0" y="52"/>
                  </a:moveTo>
                  <a:lnTo>
                    <a:pt x="1" y="93"/>
                  </a:lnTo>
                  <a:lnTo>
                    <a:pt x="2" y="107"/>
                  </a:lnTo>
                  <a:lnTo>
                    <a:pt x="3" y="108"/>
                  </a:lnTo>
                  <a:lnTo>
                    <a:pt x="4" y="111"/>
                  </a:lnTo>
                  <a:lnTo>
                    <a:pt x="6" y="111"/>
                  </a:lnTo>
                  <a:lnTo>
                    <a:pt x="7" y="110"/>
                  </a:lnTo>
                  <a:lnTo>
                    <a:pt x="8" y="105"/>
                  </a:lnTo>
                  <a:lnTo>
                    <a:pt x="9" y="35"/>
                  </a:lnTo>
                  <a:lnTo>
                    <a:pt x="10" y="86"/>
                  </a:lnTo>
                  <a:lnTo>
                    <a:pt x="11" y="106"/>
                  </a:lnTo>
                  <a:lnTo>
                    <a:pt x="13" y="110"/>
                  </a:lnTo>
                  <a:lnTo>
                    <a:pt x="14" y="110"/>
                  </a:lnTo>
                  <a:lnTo>
                    <a:pt x="15" y="104"/>
                  </a:lnTo>
                  <a:lnTo>
                    <a:pt x="16" y="79"/>
                  </a:lnTo>
                  <a:lnTo>
                    <a:pt x="17" y="17"/>
                  </a:lnTo>
                  <a:lnTo>
                    <a:pt x="18" y="10"/>
                  </a:lnTo>
                  <a:lnTo>
                    <a:pt x="19" y="24"/>
                  </a:lnTo>
                  <a:lnTo>
                    <a:pt x="21" y="28"/>
                  </a:lnTo>
                  <a:lnTo>
                    <a:pt x="22" y="22"/>
                  </a:lnTo>
                  <a:lnTo>
                    <a:pt x="23" y="24"/>
                  </a:lnTo>
                  <a:lnTo>
                    <a:pt x="24" y="25"/>
                  </a:lnTo>
                  <a:lnTo>
                    <a:pt x="25" y="27"/>
                  </a:lnTo>
                  <a:lnTo>
                    <a:pt x="26" y="25"/>
                  </a:lnTo>
                  <a:lnTo>
                    <a:pt x="28" y="21"/>
                  </a:lnTo>
                  <a:lnTo>
                    <a:pt x="29" y="25"/>
                  </a:lnTo>
                  <a:lnTo>
                    <a:pt x="30" y="27"/>
                  </a:lnTo>
                  <a:lnTo>
                    <a:pt x="31" y="19"/>
                  </a:lnTo>
                  <a:lnTo>
                    <a:pt x="32" y="28"/>
                  </a:lnTo>
                  <a:lnTo>
                    <a:pt x="33" y="29"/>
                  </a:lnTo>
                  <a:lnTo>
                    <a:pt x="35" y="29"/>
                  </a:lnTo>
                  <a:lnTo>
                    <a:pt x="36" y="28"/>
                  </a:lnTo>
                  <a:lnTo>
                    <a:pt x="37" y="32"/>
                  </a:lnTo>
                  <a:lnTo>
                    <a:pt x="38" y="25"/>
                  </a:lnTo>
                  <a:lnTo>
                    <a:pt x="39" y="31"/>
                  </a:lnTo>
                  <a:lnTo>
                    <a:pt x="40" y="29"/>
                  </a:lnTo>
                  <a:lnTo>
                    <a:pt x="42" y="23"/>
                  </a:lnTo>
                  <a:lnTo>
                    <a:pt x="43" y="31"/>
                  </a:lnTo>
                  <a:lnTo>
                    <a:pt x="44" y="34"/>
                  </a:lnTo>
                  <a:lnTo>
                    <a:pt x="45" y="42"/>
                  </a:lnTo>
                  <a:lnTo>
                    <a:pt x="46" y="45"/>
                  </a:lnTo>
                  <a:lnTo>
                    <a:pt x="47" y="30"/>
                  </a:lnTo>
                  <a:lnTo>
                    <a:pt x="49" y="24"/>
                  </a:lnTo>
                  <a:lnTo>
                    <a:pt x="50" y="15"/>
                  </a:lnTo>
                  <a:lnTo>
                    <a:pt x="51" y="16"/>
                  </a:lnTo>
                  <a:lnTo>
                    <a:pt x="52" y="13"/>
                  </a:lnTo>
                  <a:lnTo>
                    <a:pt x="53" y="18"/>
                  </a:lnTo>
                  <a:lnTo>
                    <a:pt x="54" y="10"/>
                  </a:lnTo>
                  <a:lnTo>
                    <a:pt x="56" y="23"/>
                  </a:lnTo>
                  <a:lnTo>
                    <a:pt x="57" y="8"/>
                  </a:lnTo>
                  <a:lnTo>
                    <a:pt x="58" y="13"/>
                  </a:lnTo>
                  <a:lnTo>
                    <a:pt x="59" y="8"/>
                  </a:lnTo>
                  <a:lnTo>
                    <a:pt x="60" y="18"/>
                  </a:lnTo>
                  <a:lnTo>
                    <a:pt x="61" y="12"/>
                  </a:lnTo>
                  <a:lnTo>
                    <a:pt x="62" y="22"/>
                  </a:lnTo>
                  <a:lnTo>
                    <a:pt x="64" y="69"/>
                  </a:lnTo>
                  <a:lnTo>
                    <a:pt x="65" y="96"/>
                  </a:lnTo>
                  <a:lnTo>
                    <a:pt x="66" y="102"/>
                  </a:lnTo>
                  <a:lnTo>
                    <a:pt x="67" y="105"/>
                  </a:lnTo>
                  <a:lnTo>
                    <a:pt x="68" y="98"/>
                  </a:lnTo>
                  <a:lnTo>
                    <a:pt x="69" y="99"/>
                  </a:lnTo>
                  <a:lnTo>
                    <a:pt x="71" y="99"/>
                  </a:lnTo>
                  <a:lnTo>
                    <a:pt x="72" y="39"/>
                  </a:lnTo>
                  <a:lnTo>
                    <a:pt x="73" y="21"/>
                  </a:lnTo>
                  <a:lnTo>
                    <a:pt x="74" y="28"/>
                  </a:lnTo>
                  <a:lnTo>
                    <a:pt x="75" y="24"/>
                  </a:lnTo>
                  <a:lnTo>
                    <a:pt x="76" y="25"/>
                  </a:lnTo>
                  <a:lnTo>
                    <a:pt x="78" y="27"/>
                  </a:lnTo>
                  <a:lnTo>
                    <a:pt x="79" y="30"/>
                  </a:lnTo>
                  <a:lnTo>
                    <a:pt x="80" y="24"/>
                  </a:lnTo>
                  <a:lnTo>
                    <a:pt x="81" y="25"/>
                  </a:lnTo>
                  <a:lnTo>
                    <a:pt x="82" y="22"/>
                  </a:lnTo>
                  <a:lnTo>
                    <a:pt x="83" y="27"/>
                  </a:lnTo>
                  <a:lnTo>
                    <a:pt x="84" y="33"/>
                  </a:lnTo>
                  <a:lnTo>
                    <a:pt x="86" y="24"/>
                  </a:lnTo>
                  <a:lnTo>
                    <a:pt x="87" y="27"/>
                  </a:lnTo>
                  <a:lnTo>
                    <a:pt x="88" y="21"/>
                  </a:lnTo>
                  <a:lnTo>
                    <a:pt x="89" y="23"/>
                  </a:lnTo>
                  <a:lnTo>
                    <a:pt x="90" y="24"/>
                  </a:lnTo>
                  <a:lnTo>
                    <a:pt x="91" y="11"/>
                  </a:lnTo>
                  <a:lnTo>
                    <a:pt x="93" y="9"/>
                  </a:lnTo>
                  <a:lnTo>
                    <a:pt x="94" y="22"/>
                  </a:lnTo>
                  <a:lnTo>
                    <a:pt x="95" y="16"/>
                  </a:lnTo>
                  <a:lnTo>
                    <a:pt x="96" y="63"/>
                  </a:lnTo>
                  <a:lnTo>
                    <a:pt x="97" y="81"/>
                  </a:lnTo>
                  <a:lnTo>
                    <a:pt x="98" y="99"/>
                  </a:lnTo>
                  <a:lnTo>
                    <a:pt x="100" y="102"/>
                  </a:lnTo>
                  <a:lnTo>
                    <a:pt x="101" y="105"/>
                  </a:lnTo>
                  <a:lnTo>
                    <a:pt x="102" y="103"/>
                  </a:lnTo>
                  <a:lnTo>
                    <a:pt x="103" y="104"/>
                  </a:lnTo>
                  <a:lnTo>
                    <a:pt x="104" y="103"/>
                  </a:lnTo>
                  <a:lnTo>
                    <a:pt x="105" y="51"/>
                  </a:lnTo>
                  <a:lnTo>
                    <a:pt x="106" y="24"/>
                  </a:lnTo>
                  <a:lnTo>
                    <a:pt x="108" y="20"/>
                  </a:lnTo>
                  <a:lnTo>
                    <a:pt x="109" y="26"/>
                  </a:lnTo>
                  <a:lnTo>
                    <a:pt x="110" y="27"/>
                  </a:lnTo>
                  <a:lnTo>
                    <a:pt x="111" y="26"/>
                  </a:lnTo>
                  <a:lnTo>
                    <a:pt x="112" y="31"/>
                  </a:lnTo>
                  <a:lnTo>
                    <a:pt x="113" y="29"/>
                  </a:lnTo>
                  <a:lnTo>
                    <a:pt x="115" y="33"/>
                  </a:lnTo>
                  <a:lnTo>
                    <a:pt x="116" y="23"/>
                  </a:lnTo>
                  <a:lnTo>
                    <a:pt x="117" y="28"/>
                  </a:lnTo>
                  <a:lnTo>
                    <a:pt x="118" y="22"/>
                  </a:lnTo>
                  <a:lnTo>
                    <a:pt x="119" y="23"/>
                  </a:lnTo>
                  <a:lnTo>
                    <a:pt x="120" y="18"/>
                  </a:lnTo>
                  <a:lnTo>
                    <a:pt x="122" y="21"/>
                  </a:lnTo>
                  <a:lnTo>
                    <a:pt x="123" y="25"/>
                  </a:lnTo>
                  <a:lnTo>
                    <a:pt x="124" y="21"/>
                  </a:lnTo>
                  <a:lnTo>
                    <a:pt x="125" y="23"/>
                  </a:lnTo>
                  <a:lnTo>
                    <a:pt x="126" y="24"/>
                  </a:lnTo>
                  <a:lnTo>
                    <a:pt x="127" y="40"/>
                  </a:lnTo>
                  <a:lnTo>
                    <a:pt x="128" y="28"/>
                  </a:lnTo>
                  <a:lnTo>
                    <a:pt x="130" y="36"/>
                  </a:lnTo>
                  <a:lnTo>
                    <a:pt x="131" y="30"/>
                  </a:lnTo>
                  <a:lnTo>
                    <a:pt x="132" y="29"/>
                  </a:lnTo>
                  <a:lnTo>
                    <a:pt x="133" y="13"/>
                  </a:lnTo>
                  <a:lnTo>
                    <a:pt x="134" y="4"/>
                  </a:lnTo>
                  <a:lnTo>
                    <a:pt x="136" y="13"/>
                  </a:lnTo>
                  <a:lnTo>
                    <a:pt x="137" y="30"/>
                  </a:lnTo>
                  <a:lnTo>
                    <a:pt x="138" y="20"/>
                  </a:lnTo>
                  <a:lnTo>
                    <a:pt x="139" y="4"/>
                  </a:lnTo>
                  <a:lnTo>
                    <a:pt x="140" y="26"/>
                  </a:lnTo>
                  <a:lnTo>
                    <a:pt x="141" y="13"/>
                  </a:lnTo>
                  <a:lnTo>
                    <a:pt x="142" y="17"/>
                  </a:lnTo>
                  <a:lnTo>
                    <a:pt x="144" y="31"/>
                  </a:lnTo>
                  <a:lnTo>
                    <a:pt x="145" y="16"/>
                  </a:lnTo>
                  <a:lnTo>
                    <a:pt x="146" y="29"/>
                  </a:lnTo>
                  <a:lnTo>
                    <a:pt x="147" y="38"/>
                  </a:lnTo>
                  <a:lnTo>
                    <a:pt x="148" y="88"/>
                  </a:lnTo>
                  <a:lnTo>
                    <a:pt x="149" y="97"/>
                  </a:lnTo>
                  <a:lnTo>
                    <a:pt x="151" y="98"/>
                  </a:lnTo>
                  <a:lnTo>
                    <a:pt x="152" y="104"/>
                  </a:lnTo>
                  <a:lnTo>
                    <a:pt x="153" y="105"/>
                  </a:lnTo>
                  <a:lnTo>
                    <a:pt x="154" y="100"/>
                  </a:lnTo>
                  <a:lnTo>
                    <a:pt x="155" y="68"/>
                  </a:lnTo>
                  <a:lnTo>
                    <a:pt x="156" y="49"/>
                  </a:lnTo>
                  <a:lnTo>
                    <a:pt x="158" y="52"/>
                  </a:lnTo>
                  <a:lnTo>
                    <a:pt x="159" y="68"/>
                  </a:lnTo>
                  <a:lnTo>
                    <a:pt x="160" y="45"/>
                  </a:lnTo>
                  <a:lnTo>
                    <a:pt x="161" y="67"/>
                  </a:lnTo>
                  <a:lnTo>
                    <a:pt x="162" y="96"/>
                  </a:lnTo>
                  <a:lnTo>
                    <a:pt x="163" y="105"/>
                  </a:lnTo>
                  <a:lnTo>
                    <a:pt x="165" y="107"/>
                  </a:lnTo>
                  <a:lnTo>
                    <a:pt x="166" y="108"/>
                  </a:lnTo>
                  <a:lnTo>
                    <a:pt x="167" y="102"/>
                  </a:lnTo>
                  <a:lnTo>
                    <a:pt x="168" y="101"/>
                  </a:lnTo>
                  <a:lnTo>
                    <a:pt x="169" y="101"/>
                  </a:lnTo>
                  <a:lnTo>
                    <a:pt x="170" y="96"/>
                  </a:lnTo>
                  <a:lnTo>
                    <a:pt x="171" y="83"/>
                  </a:lnTo>
                  <a:lnTo>
                    <a:pt x="173" y="80"/>
                  </a:lnTo>
                  <a:lnTo>
                    <a:pt x="174" y="87"/>
                  </a:lnTo>
                  <a:lnTo>
                    <a:pt x="175" y="85"/>
                  </a:lnTo>
                  <a:lnTo>
                    <a:pt x="176" y="24"/>
                  </a:lnTo>
                  <a:lnTo>
                    <a:pt x="177" y="16"/>
                  </a:lnTo>
                  <a:lnTo>
                    <a:pt x="178" y="19"/>
                  </a:lnTo>
                  <a:lnTo>
                    <a:pt x="180" y="24"/>
                  </a:lnTo>
                  <a:lnTo>
                    <a:pt x="181" y="22"/>
                  </a:lnTo>
                  <a:lnTo>
                    <a:pt x="182" y="27"/>
                  </a:lnTo>
                  <a:lnTo>
                    <a:pt x="183" y="32"/>
                  </a:lnTo>
                  <a:lnTo>
                    <a:pt x="184" y="28"/>
                  </a:lnTo>
                  <a:lnTo>
                    <a:pt x="185" y="25"/>
                  </a:lnTo>
                  <a:lnTo>
                    <a:pt x="187" y="28"/>
                  </a:lnTo>
                  <a:lnTo>
                    <a:pt x="188" y="27"/>
                  </a:lnTo>
                  <a:lnTo>
                    <a:pt x="189" y="33"/>
                  </a:lnTo>
                  <a:lnTo>
                    <a:pt x="190" y="28"/>
                  </a:lnTo>
                  <a:lnTo>
                    <a:pt x="191" y="39"/>
                  </a:lnTo>
                  <a:lnTo>
                    <a:pt x="192" y="36"/>
                  </a:lnTo>
                  <a:lnTo>
                    <a:pt x="193" y="37"/>
                  </a:lnTo>
                  <a:lnTo>
                    <a:pt x="195" y="26"/>
                  </a:lnTo>
                  <a:lnTo>
                    <a:pt x="196" y="23"/>
                  </a:lnTo>
                  <a:lnTo>
                    <a:pt x="197" y="30"/>
                  </a:lnTo>
                  <a:lnTo>
                    <a:pt x="198" y="32"/>
                  </a:lnTo>
                  <a:lnTo>
                    <a:pt x="199" y="17"/>
                  </a:lnTo>
                  <a:lnTo>
                    <a:pt x="200" y="40"/>
                  </a:lnTo>
                  <a:lnTo>
                    <a:pt x="202" y="40"/>
                  </a:lnTo>
                  <a:lnTo>
                    <a:pt x="203" y="35"/>
                  </a:lnTo>
                  <a:lnTo>
                    <a:pt x="204" y="19"/>
                  </a:lnTo>
                  <a:lnTo>
                    <a:pt x="205" y="42"/>
                  </a:lnTo>
                  <a:lnTo>
                    <a:pt x="206" y="28"/>
                  </a:lnTo>
                  <a:lnTo>
                    <a:pt x="207" y="49"/>
                  </a:lnTo>
                  <a:lnTo>
                    <a:pt x="209" y="74"/>
                  </a:lnTo>
                  <a:lnTo>
                    <a:pt x="210" y="96"/>
                  </a:lnTo>
                  <a:lnTo>
                    <a:pt x="211" y="107"/>
                  </a:lnTo>
                  <a:lnTo>
                    <a:pt x="212" y="108"/>
                  </a:lnTo>
                  <a:lnTo>
                    <a:pt x="213" y="107"/>
                  </a:lnTo>
                  <a:lnTo>
                    <a:pt x="214" y="111"/>
                  </a:lnTo>
                  <a:lnTo>
                    <a:pt x="215" y="108"/>
                  </a:lnTo>
                  <a:lnTo>
                    <a:pt x="217" y="106"/>
                  </a:lnTo>
                  <a:lnTo>
                    <a:pt x="218" y="105"/>
                  </a:lnTo>
                  <a:lnTo>
                    <a:pt x="219" y="105"/>
                  </a:lnTo>
                  <a:lnTo>
                    <a:pt x="220" y="106"/>
                  </a:lnTo>
                  <a:lnTo>
                    <a:pt x="221" y="102"/>
                  </a:lnTo>
                  <a:lnTo>
                    <a:pt x="222" y="102"/>
                  </a:lnTo>
                  <a:lnTo>
                    <a:pt x="224" y="108"/>
                  </a:lnTo>
                  <a:lnTo>
                    <a:pt x="225" y="96"/>
                  </a:lnTo>
                  <a:lnTo>
                    <a:pt x="226" y="25"/>
                  </a:lnTo>
                  <a:lnTo>
                    <a:pt x="227" y="17"/>
                  </a:lnTo>
                  <a:lnTo>
                    <a:pt x="228" y="22"/>
                  </a:lnTo>
                  <a:lnTo>
                    <a:pt x="229" y="24"/>
                  </a:lnTo>
                  <a:lnTo>
                    <a:pt x="231" y="24"/>
                  </a:lnTo>
                  <a:lnTo>
                    <a:pt x="232" y="36"/>
                  </a:lnTo>
                  <a:lnTo>
                    <a:pt x="233" y="31"/>
                  </a:lnTo>
                  <a:lnTo>
                    <a:pt x="234" y="0"/>
                  </a:lnTo>
                  <a:lnTo>
                    <a:pt x="235" y="43"/>
                  </a:lnTo>
                  <a:lnTo>
                    <a:pt x="236" y="28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0" y="29"/>
                  </a:lnTo>
                  <a:lnTo>
                    <a:pt x="241" y="26"/>
                  </a:lnTo>
                  <a:lnTo>
                    <a:pt x="242" y="26"/>
                  </a:lnTo>
                  <a:lnTo>
                    <a:pt x="243" y="25"/>
                  </a:lnTo>
                  <a:lnTo>
                    <a:pt x="245" y="14"/>
                  </a:lnTo>
                  <a:lnTo>
                    <a:pt x="246" y="21"/>
                  </a:lnTo>
                  <a:lnTo>
                    <a:pt x="247" y="23"/>
                  </a:lnTo>
                  <a:lnTo>
                    <a:pt x="248" y="23"/>
                  </a:lnTo>
                  <a:lnTo>
                    <a:pt x="249" y="22"/>
                  </a:lnTo>
                  <a:lnTo>
                    <a:pt x="250" y="22"/>
                  </a:lnTo>
                  <a:lnTo>
                    <a:pt x="251" y="30"/>
                  </a:lnTo>
                  <a:lnTo>
                    <a:pt x="253" y="26"/>
                  </a:lnTo>
                  <a:lnTo>
                    <a:pt x="254" y="22"/>
                  </a:lnTo>
                  <a:lnTo>
                    <a:pt x="255" y="24"/>
                  </a:lnTo>
                  <a:lnTo>
                    <a:pt x="256" y="32"/>
                  </a:lnTo>
                  <a:lnTo>
                    <a:pt x="257" y="26"/>
                  </a:lnTo>
                  <a:lnTo>
                    <a:pt x="258" y="30"/>
                  </a:lnTo>
                  <a:lnTo>
                    <a:pt x="260" y="25"/>
                  </a:lnTo>
                  <a:lnTo>
                    <a:pt x="261" y="28"/>
                  </a:lnTo>
                  <a:lnTo>
                    <a:pt x="262" y="31"/>
                  </a:lnTo>
                  <a:lnTo>
                    <a:pt x="263" y="27"/>
                  </a:lnTo>
                  <a:lnTo>
                    <a:pt x="264" y="25"/>
                  </a:lnTo>
                  <a:lnTo>
                    <a:pt x="265" y="32"/>
                  </a:lnTo>
                  <a:lnTo>
                    <a:pt x="267" y="25"/>
                  </a:lnTo>
                  <a:lnTo>
                    <a:pt x="268" y="34"/>
                  </a:lnTo>
                  <a:lnTo>
                    <a:pt x="269" y="27"/>
                  </a:lnTo>
                  <a:lnTo>
                    <a:pt x="270" y="13"/>
                  </a:lnTo>
                  <a:lnTo>
                    <a:pt x="271" y="8"/>
                  </a:lnTo>
                  <a:lnTo>
                    <a:pt x="272" y="13"/>
                  </a:lnTo>
                  <a:lnTo>
                    <a:pt x="273" y="30"/>
                  </a:lnTo>
                  <a:lnTo>
                    <a:pt x="275" y="49"/>
                  </a:lnTo>
                  <a:lnTo>
                    <a:pt x="276" y="69"/>
                  </a:lnTo>
                  <a:lnTo>
                    <a:pt x="277" y="96"/>
                  </a:lnTo>
                  <a:lnTo>
                    <a:pt x="278" y="104"/>
                  </a:lnTo>
                  <a:lnTo>
                    <a:pt x="279" y="99"/>
                  </a:lnTo>
                  <a:lnTo>
                    <a:pt x="280" y="107"/>
                  </a:lnTo>
                  <a:lnTo>
                    <a:pt x="282" y="101"/>
                  </a:lnTo>
                  <a:lnTo>
                    <a:pt x="283" y="59"/>
                  </a:lnTo>
                  <a:lnTo>
                    <a:pt x="284" y="23"/>
                  </a:lnTo>
                  <a:lnTo>
                    <a:pt x="285" y="20"/>
                  </a:lnTo>
                  <a:lnTo>
                    <a:pt x="286" y="26"/>
                  </a:lnTo>
                  <a:lnTo>
                    <a:pt x="287" y="28"/>
                  </a:lnTo>
                  <a:lnTo>
                    <a:pt x="289" y="34"/>
                  </a:lnTo>
                  <a:lnTo>
                    <a:pt x="290" y="23"/>
                  </a:lnTo>
                  <a:lnTo>
                    <a:pt x="291" y="27"/>
                  </a:lnTo>
                  <a:lnTo>
                    <a:pt x="292" y="57"/>
                  </a:lnTo>
                  <a:lnTo>
                    <a:pt x="293" y="94"/>
                  </a:lnTo>
                  <a:lnTo>
                    <a:pt x="294" y="103"/>
                  </a:lnTo>
                  <a:lnTo>
                    <a:pt x="296" y="103"/>
                  </a:lnTo>
                  <a:lnTo>
                    <a:pt x="297" y="102"/>
                  </a:lnTo>
                  <a:lnTo>
                    <a:pt x="298" y="101"/>
                  </a:lnTo>
                  <a:lnTo>
                    <a:pt x="299" y="99"/>
                  </a:lnTo>
                  <a:lnTo>
                    <a:pt x="300" y="104"/>
                  </a:lnTo>
                  <a:lnTo>
                    <a:pt x="301" y="94"/>
                  </a:lnTo>
                  <a:lnTo>
                    <a:pt x="302" y="76"/>
                  </a:lnTo>
                  <a:lnTo>
                    <a:pt x="304" y="33"/>
                  </a:lnTo>
                  <a:lnTo>
                    <a:pt x="305" y="24"/>
                  </a:lnTo>
                  <a:lnTo>
                    <a:pt x="306" y="27"/>
                  </a:lnTo>
                  <a:lnTo>
                    <a:pt x="307" y="17"/>
                  </a:lnTo>
                  <a:lnTo>
                    <a:pt x="308" y="19"/>
                  </a:lnTo>
                  <a:lnTo>
                    <a:pt x="309" y="27"/>
                  </a:lnTo>
                  <a:lnTo>
                    <a:pt x="311" y="17"/>
                  </a:lnTo>
                  <a:lnTo>
                    <a:pt x="312" y="30"/>
                  </a:lnTo>
                  <a:lnTo>
                    <a:pt x="313" y="16"/>
                  </a:lnTo>
                  <a:lnTo>
                    <a:pt x="314" y="27"/>
                  </a:lnTo>
                  <a:lnTo>
                    <a:pt x="315" y="5"/>
                  </a:lnTo>
                  <a:lnTo>
                    <a:pt x="316" y="31"/>
                  </a:lnTo>
                  <a:lnTo>
                    <a:pt x="318" y="22"/>
                  </a:lnTo>
                  <a:lnTo>
                    <a:pt x="319" y="41"/>
                  </a:lnTo>
                  <a:lnTo>
                    <a:pt x="320" y="83"/>
                  </a:lnTo>
                  <a:lnTo>
                    <a:pt x="321" y="76"/>
                  </a:lnTo>
                  <a:lnTo>
                    <a:pt x="322" y="94"/>
                  </a:lnTo>
                  <a:lnTo>
                    <a:pt x="323" y="103"/>
                  </a:lnTo>
                  <a:lnTo>
                    <a:pt x="325" y="53"/>
                  </a:lnTo>
                  <a:lnTo>
                    <a:pt x="326" y="22"/>
                  </a:lnTo>
                  <a:lnTo>
                    <a:pt x="327" y="22"/>
                  </a:lnTo>
                  <a:lnTo>
                    <a:pt x="328" y="23"/>
                  </a:lnTo>
                  <a:lnTo>
                    <a:pt x="329" y="25"/>
                  </a:lnTo>
                  <a:lnTo>
                    <a:pt x="330" y="18"/>
                  </a:lnTo>
                  <a:lnTo>
                    <a:pt x="332" y="29"/>
                  </a:lnTo>
                  <a:lnTo>
                    <a:pt x="333" y="29"/>
                  </a:lnTo>
                  <a:lnTo>
                    <a:pt x="334" y="29"/>
                  </a:lnTo>
                  <a:lnTo>
                    <a:pt x="335" y="31"/>
                  </a:lnTo>
                  <a:lnTo>
                    <a:pt x="336" y="25"/>
                  </a:lnTo>
                  <a:lnTo>
                    <a:pt x="337" y="32"/>
                  </a:lnTo>
                  <a:lnTo>
                    <a:pt x="338" y="26"/>
                  </a:lnTo>
                  <a:lnTo>
                    <a:pt x="340" y="21"/>
                  </a:lnTo>
                  <a:lnTo>
                    <a:pt x="341" y="23"/>
                  </a:lnTo>
                  <a:lnTo>
                    <a:pt x="342" y="32"/>
                  </a:lnTo>
                  <a:lnTo>
                    <a:pt x="343" y="25"/>
                  </a:lnTo>
                  <a:lnTo>
                    <a:pt x="344" y="30"/>
                  </a:lnTo>
                  <a:lnTo>
                    <a:pt x="345" y="25"/>
                  </a:lnTo>
                  <a:lnTo>
                    <a:pt x="347" y="29"/>
                  </a:lnTo>
                  <a:lnTo>
                    <a:pt x="348" y="25"/>
                  </a:lnTo>
                  <a:lnTo>
                    <a:pt x="349" y="26"/>
                  </a:lnTo>
                  <a:lnTo>
                    <a:pt x="350" y="24"/>
                  </a:lnTo>
                  <a:lnTo>
                    <a:pt x="351" y="20"/>
                  </a:lnTo>
                  <a:lnTo>
                    <a:pt x="352" y="30"/>
                  </a:lnTo>
                  <a:lnTo>
                    <a:pt x="354" y="14"/>
                  </a:lnTo>
                  <a:lnTo>
                    <a:pt x="355" y="16"/>
                  </a:lnTo>
                  <a:lnTo>
                    <a:pt x="356" y="26"/>
                  </a:lnTo>
                  <a:lnTo>
                    <a:pt x="357" y="22"/>
                  </a:lnTo>
                  <a:lnTo>
                    <a:pt x="358" y="25"/>
                  </a:lnTo>
                  <a:lnTo>
                    <a:pt x="359" y="19"/>
                  </a:lnTo>
                  <a:lnTo>
                    <a:pt x="360" y="33"/>
                  </a:lnTo>
                  <a:lnTo>
                    <a:pt x="362" y="27"/>
                  </a:lnTo>
                  <a:lnTo>
                    <a:pt x="363" y="24"/>
                  </a:lnTo>
                  <a:lnTo>
                    <a:pt x="364" y="29"/>
                  </a:lnTo>
                  <a:lnTo>
                    <a:pt x="365" y="27"/>
                  </a:lnTo>
                  <a:lnTo>
                    <a:pt x="366" y="24"/>
                  </a:lnTo>
                  <a:lnTo>
                    <a:pt x="367" y="19"/>
                  </a:lnTo>
                  <a:lnTo>
                    <a:pt x="369" y="33"/>
                  </a:lnTo>
                  <a:lnTo>
                    <a:pt x="370" y="43"/>
                  </a:lnTo>
                  <a:lnTo>
                    <a:pt x="371" y="29"/>
                  </a:lnTo>
                  <a:lnTo>
                    <a:pt x="372" y="33"/>
                  </a:lnTo>
                  <a:lnTo>
                    <a:pt x="373" y="20"/>
                  </a:lnTo>
                  <a:lnTo>
                    <a:pt x="374" y="33"/>
                  </a:lnTo>
                  <a:lnTo>
                    <a:pt x="376" y="20"/>
                  </a:lnTo>
                  <a:lnTo>
                    <a:pt x="377" y="53"/>
                  </a:lnTo>
                  <a:lnTo>
                    <a:pt x="378" y="29"/>
                  </a:lnTo>
                  <a:lnTo>
                    <a:pt x="379" y="68"/>
                  </a:lnTo>
                  <a:lnTo>
                    <a:pt x="380" y="96"/>
                  </a:lnTo>
                  <a:lnTo>
                    <a:pt x="381" y="96"/>
                  </a:lnTo>
                  <a:lnTo>
                    <a:pt x="382" y="100"/>
                  </a:lnTo>
                  <a:lnTo>
                    <a:pt x="384" y="83"/>
                  </a:lnTo>
                  <a:lnTo>
                    <a:pt x="385" y="52"/>
                  </a:lnTo>
                  <a:lnTo>
                    <a:pt x="386" y="31"/>
                  </a:lnTo>
                  <a:lnTo>
                    <a:pt x="387" y="74"/>
                  </a:lnTo>
                  <a:lnTo>
                    <a:pt x="388" y="93"/>
                  </a:lnTo>
                  <a:lnTo>
                    <a:pt x="389" y="104"/>
                  </a:lnTo>
                  <a:lnTo>
                    <a:pt x="391" y="107"/>
                  </a:lnTo>
                  <a:lnTo>
                    <a:pt x="392" y="108"/>
                  </a:lnTo>
                  <a:lnTo>
                    <a:pt x="393" y="106"/>
                  </a:lnTo>
                  <a:lnTo>
                    <a:pt x="394" y="107"/>
                  </a:lnTo>
                  <a:lnTo>
                    <a:pt x="395" y="107"/>
                  </a:lnTo>
                  <a:lnTo>
                    <a:pt x="396" y="104"/>
                  </a:lnTo>
                  <a:lnTo>
                    <a:pt x="398" y="100"/>
                  </a:lnTo>
                  <a:lnTo>
                    <a:pt x="399" y="94"/>
                  </a:lnTo>
                  <a:lnTo>
                    <a:pt x="400" y="19"/>
                  </a:lnTo>
                  <a:lnTo>
                    <a:pt x="401" y="18"/>
                  </a:lnTo>
                  <a:lnTo>
                    <a:pt x="402" y="18"/>
                  </a:lnTo>
                  <a:lnTo>
                    <a:pt x="403" y="24"/>
                  </a:lnTo>
                  <a:lnTo>
                    <a:pt x="405" y="24"/>
                  </a:lnTo>
                  <a:lnTo>
                    <a:pt x="406" y="20"/>
                  </a:lnTo>
                  <a:lnTo>
                    <a:pt x="407" y="25"/>
                  </a:lnTo>
                  <a:lnTo>
                    <a:pt x="408" y="29"/>
                  </a:lnTo>
                  <a:lnTo>
                    <a:pt x="409" y="32"/>
                  </a:lnTo>
                  <a:lnTo>
                    <a:pt x="410" y="30"/>
                  </a:lnTo>
                  <a:lnTo>
                    <a:pt x="411" y="32"/>
                  </a:lnTo>
                  <a:lnTo>
                    <a:pt x="413" y="23"/>
                  </a:lnTo>
                  <a:lnTo>
                    <a:pt x="414" y="34"/>
                  </a:lnTo>
                  <a:lnTo>
                    <a:pt x="415" y="31"/>
                  </a:lnTo>
                  <a:lnTo>
                    <a:pt x="416" y="31"/>
                  </a:lnTo>
                  <a:lnTo>
                    <a:pt x="417" y="30"/>
                  </a:lnTo>
                  <a:lnTo>
                    <a:pt x="419" y="28"/>
                  </a:lnTo>
                  <a:lnTo>
                    <a:pt x="420" y="34"/>
                  </a:lnTo>
                  <a:lnTo>
                    <a:pt x="421" y="45"/>
                  </a:lnTo>
                  <a:lnTo>
                    <a:pt x="422" y="80"/>
                  </a:lnTo>
                  <a:lnTo>
                    <a:pt x="423" y="81"/>
                  </a:lnTo>
                  <a:lnTo>
                    <a:pt x="424" y="70"/>
                  </a:lnTo>
                  <a:lnTo>
                    <a:pt x="425" y="25"/>
                  </a:lnTo>
                  <a:lnTo>
                    <a:pt x="427" y="24"/>
                  </a:lnTo>
                  <a:lnTo>
                    <a:pt x="428" y="27"/>
                  </a:lnTo>
                  <a:lnTo>
                    <a:pt x="429" y="27"/>
                  </a:lnTo>
                  <a:lnTo>
                    <a:pt x="430" y="31"/>
                  </a:lnTo>
                  <a:lnTo>
                    <a:pt x="431" y="73"/>
                  </a:lnTo>
                  <a:lnTo>
                    <a:pt x="432" y="101"/>
                  </a:lnTo>
                  <a:lnTo>
                    <a:pt x="434" y="102"/>
                  </a:lnTo>
                  <a:lnTo>
                    <a:pt x="435" y="29"/>
                  </a:lnTo>
                  <a:lnTo>
                    <a:pt x="436" y="25"/>
                  </a:lnTo>
                  <a:lnTo>
                    <a:pt x="437" y="28"/>
                  </a:lnTo>
                  <a:lnTo>
                    <a:pt x="438" y="18"/>
                  </a:lnTo>
                  <a:lnTo>
                    <a:pt x="439" y="31"/>
                  </a:lnTo>
                  <a:lnTo>
                    <a:pt x="441" y="24"/>
                  </a:lnTo>
                  <a:lnTo>
                    <a:pt x="442" y="32"/>
                  </a:lnTo>
                  <a:lnTo>
                    <a:pt x="443" y="29"/>
                  </a:lnTo>
                  <a:lnTo>
                    <a:pt x="444" y="59"/>
                  </a:lnTo>
                  <a:lnTo>
                    <a:pt x="445" y="90"/>
                  </a:lnTo>
                  <a:lnTo>
                    <a:pt x="446" y="98"/>
                  </a:lnTo>
                  <a:lnTo>
                    <a:pt x="447" y="102"/>
                  </a:lnTo>
                  <a:lnTo>
                    <a:pt x="449" y="107"/>
                  </a:lnTo>
                  <a:lnTo>
                    <a:pt x="450" y="104"/>
                  </a:lnTo>
                  <a:lnTo>
                    <a:pt x="451" y="106"/>
                  </a:lnTo>
                  <a:lnTo>
                    <a:pt x="452" y="108"/>
                  </a:lnTo>
                  <a:lnTo>
                    <a:pt x="453" y="108"/>
                  </a:lnTo>
                  <a:lnTo>
                    <a:pt x="454" y="112"/>
                  </a:lnTo>
                  <a:lnTo>
                    <a:pt x="456" y="112"/>
                  </a:lnTo>
                  <a:lnTo>
                    <a:pt x="457" y="113"/>
                  </a:lnTo>
                  <a:lnTo>
                    <a:pt x="458" y="111"/>
                  </a:lnTo>
                  <a:lnTo>
                    <a:pt x="459" y="112"/>
                  </a:lnTo>
                  <a:lnTo>
                    <a:pt x="460" y="112"/>
                  </a:lnTo>
                  <a:lnTo>
                    <a:pt x="461" y="112"/>
                  </a:lnTo>
                  <a:lnTo>
                    <a:pt x="463" y="111"/>
                  </a:lnTo>
                  <a:lnTo>
                    <a:pt x="464" y="104"/>
                  </a:lnTo>
                  <a:lnTo>
                    <a:pt x="465" y="109"/>
                  </a:lnTo>
                  <a:lnTo>
                    <a:pt x="466" y="111"/>
                  </a:lnTo>
                  <a:lnTo>
                    <a:pt x="467" y="113"/>
                  </a:lnTo>
                  <a:lnTo>
                    <a:pt x="468" y="112"/>
                  </a:lnTo>
                  <a:lnTo>
                    <a:pt x="469" y="113"/>
                  </a:lnTo>
                  <a:lnTo>
                    <a:pt x="471" y="112"/>
                  </a:lnTo>
                  <a:lnTo>
                    <a:pt x="472" y="112"/>
                  </a:lnTo>
                  <a:lnTo>
                    <a:pt x="473" y="109"/>
                  </a:lnTo>
                  <a:lnTo>
                    <a:pt x="474" y="112"/>
                  </a:lnTo>
                  <a:lnTo>
                    <a:pt x="475" y="113"/>
                  </a:lnTo>
                  <a:lnTo>
                    <a:pt x="476" y="113"/>
                  </a:lnTo>
                  <a:lnTo>
                    <a:pt x="478" y="113"/>
                  </a:lnTo>
                  <a:lnTo>
                    <a:pt x="479" y="113"/>
                  </a:lnTo>
                  <a:lnTo>
                    <a:pt x="480" y="113"/>
                  </a:lnTo>
                  <a:lnTo>
                    <a:pt x="481" y="113"/>
                  </a:lnTo>
                  <a:lnTo>
                    <a:pt x="482" y="113"/>
                  </a:lnTo>
                  <a:lnTo>
                    <a:pt x="483" y="112"/>
                  </a:lnTo>
                  <a:lnTo>
                    <a:pt x="485" y="113"/>
                  </a:lnTo>
                  <a:lnTo>
                    <a:pt x="486" y="110"/>
                  </a:lnTo>
                  <a:lnTo>
                    <a:pt x="487" y="102"/>
                  </a:lnTo>
                  <a:lnTo>
                    <a:pt x="488" y="71"/>
                  </a:lnTo>
                  <a:lnTo>
                    <a:pt x="489" y="39"/>
                  </a:lnTo>
                  <a:lnTo>
                    <a:pt x="490" y="36"/>
                  </a:lnTo>
                  <a:lnTo>
                    <a:pt x="491" y="24"/>
                  </a:lnTo>
                  <a:lnTo>
                    <a:pt x="493" y="18"/>
                  </a:lnTo>
                  <a:lnTo>
                    <a:pt x="494" y="25"/>
                  </a:lnTo>
                  <a:lnTo>
                    <a:pt x="495" y="25"/>
                  </a:lnTo>
                  <a:lnTo>
                    <a:pt x="496" y="27"/>
                  </a:lnTo>
                  <a:lnTo>
                    <a:pt x="497" y="34"/>
                  </a:lnTo>
                  <a:lnTo>
                    <a:pt x="498" y="35"/>
                  </a:lnTo>
                  <a:lnTo>
                    <a:pt x="500" y="30"/>
                  </a:lnTo>
                  <a:lnTo>
                    <a:pt x="501" y="29"/>
                  </a:lnTo>
                  <a:lnTo>
                    <a:pt x="502" y="86"/>
                  </a:lnTo>
                  <a:lnTo>
                    <a:pt x="503" y="34"/>
                  </a:lnTo>
                  <a:lnTo>
                    <a:pt x="504" y="31"/>
                  </a:lnTo>
                  <a:lnTo>
                    <a:pt x="505" y="20"/>
                  </a:lnTo>
                  <a:lnTo>
                    <a:pt x="507" y="26"/>
                  </a:lnTo>
                  <a:lnTo>
                    <a:pt x="508" y="22"/>
                  </a:lnTo>
                  <a:lnTo>
                    <a:pt x="509" y="24"/>
                  </a:lnTo>
                  <a:lnTo>
                    <a:pt x="510" y="31"/>
                  </a:lnTo>
                  <a:lnTo>
                    <a:pt x="511" y="30"/>
                  </a:lnTo>
                  <a:lnTo>
                    <a:pt x="512" y="22"/>
                  </a:lnTo>
                  <a:lnTo>
                    <a:pt x="514" y="12"/>
                  </a:lnTo>
                  <a:lnTo>
                    <a:pt x="515" y="29"/>
                  </a:lnTo>
                  <a:lnTo>
                    <a:pt x="516" y="17"/>
                  </a:lnTo>
                  <a:lnTo>
                    <a:pt x="517" y="16"/>
                  </a:lnTo>
                  <a:lnTo>
                    <a:pt x="518" y="72"/>
                  </a:lnTo>
                  <a:lnTo>
                    <a:pt x="519" y="101"/>
                  </a:lnTo>
                  <a:lnTo>
                    <a:pt x="521" y="107"/>
                  </a:lnTo>
                  <a:lnTo>
                    <a:pt x="522" y="105"/>
                  </a:lnTo>
                  <a:lnTo>
                    <a:pt x="523" y="107"/>
                  </a:lnTo>
                  <a:lnTo>
                    <a:pt x="524" y="105"/>
                  </a:lnTo>
                  <a:lnTo>
                    <a:pt x="525" y="110"/>
                  </a:lnTo>
                  <a:lnTo>
                    <a:pt x="526" y="104"/>
                  </a:lnTo>
                  <a:lnTo>
                    <a:pt x="528" y="109"/>
                  </a:lnTo>
                  <a:lnTo>
                    <a:pt x="529" y="111"/>
                  </a:lnTo>
                  <a:lnTo>
                    <a:pt x="530" y="108"/>
                  </a:lnTo>
                  <a:lnTo>
                    <a:pt x="531" y="111"/>
                  </a:lnTo>
                  <a:lnTo>
                    <a:pt x="532" y="110"/>
                  </a:lnTo>
                  <a:lnTo>
                    <a:pt x="533" y="110"/>
                  </a:lnTo>
                  <a:lnTo>
                    <a:pt x="534" y="111"/>
                  </a:lnTo>
                  <a:lnTo>
                    <a:pt x="536" y="112"/>
                  </a:lnTo>
                  <a:lnTo>
                    <a:pt x="537" y="111"/>
                  </a:lnTo>
                  <a:lnTo>
                    <a:pt x="538" y="112"/>
                  </a:lnTo>
                  <a:lnTo>
                    <a:pt x="539" y="111"/>
                  </a:lnTo>
                  <a:lnTo>
                    <a:pt x="540" y="113"/>
                  </a:lnTo>
                  <a:lnTo>
                    <a:pt x="541" y="112"/>
                  </a:lnTo>
                  <a:lnTo>
                    <a:pt x="543" y="113"/>
                  </a:lnTo>
                  <a:lnTo>
                    <a:pt x="544" y="112"/>
                  </a:lnTo>
                  <a:lnTo>
                    <a:pt x="545" y="111"/>
                  </a:lnTo>
                  <a:lnTo>
                    <a:pt x="546" y="110"/>
                  </a:lnTo>
                  <a:lnTo>
                    <a:pt x="547" y="108"/>
                  </a:lnTo>
                  <a:lnTo>
                    <a:pt x="548" y="112"/>
                  </a:lnTo>
                  <a:lnTo>
                    <a:pt x="550" y="112"/>
                  </a:lnTo>
                  <a:lnTo>
                    <a:pt x="551" y="111"/>
                  </a:lnTo>
                  <a:lnTo>
                    <a:pt x="552" y="112"/>
                  </a:lnTo>
                  <a:lnTo>
                    <a:pt x="553" y="106"/>
                  </a:lnTo>
                  <a:lnTo>
                    <a:pt x="554" y="108"/>
                  </a:lnTo>
                  <a:lnTo>
                    <a:pt x="555" y="112"/>
                  </a:lnTo>
                  <a:lnTo>
                    <a:pt x="556" y="111"/>
                  </a:lnTo>
                  <a:lnTo>
                    <a:pt x="558" y="111"/>
                  </a:lnTo>
                  <a:lnTo>
                    <a:pt x="559" y="113"/>
                  </a:lnTo>
                  <a:lnTo>
                    <a:pt x="560" y="112"/>
                  </a:lnTo>
                  <a:lnTo>
                    <a:pt x="561" y="113"/>
                  </a:lnTo>
                  <a:lnTo>
                    <a:pt x="562" y="112"/>
                  </a:lnTo>
                  <a:lnTo>
                    <a:pt x="563" y="113"/>
                  </a:lnTo>
                  <a:lnTo>
                    <a:pt x="565" y="113"/>
                  </a:lnTo>
                  <a:lnTo>
                    <a:pt x="566" y="113"/>
                  </a:lnTo>
                  <a:lnTo>
                    <a:pt x="567" y="113"/>
                  </a:lnTo>
                  <a:lnTo>
                    <a:pt x="568" y="112"/>
                  </a:lnTo>
                  <a:lnTo>
                    <a:pt x="569" y="113"/>
                  </a:lnTo>
                  <a:lnTo>
                    <a:pt x="570" y="112"/>
                  </a:lnTo>
                  <a:lnTo>
                    <a:pt x="572" y="111"/>
                  </a:lnTo>
                  <a:lnTo>
                    <a:pt x="573" y="112"/>
                  </a:lnTo>
                  <a:lnTo>
                    <a:pt x="574" y="112"/>
                  </a:lnTo>
                  <a:lnTo>
                    <a:pt x="575" y="112"/>
                  </a:lnTo>
                  <a:lnTo>
                    <a:pt x="576" y="113"/>
                  </a:lnTo>
                  <a:lnTo>
                    <a:pt x="577" y="113"/>
                  </a:lnTo>
                  <a:lnTo>
                    <a:pt x="578" y="113"/>
                  </a:lnTo>
                  <a:lnTo>
                    <a:pt x="580" y="112"/>
                  </a:lnTo>
                  <a:lnTo>
                    <a:pt x="581" y="113"/>
                  </a:lnTo>
                  <a:lnTo>
                    <a:pt x="582" y="112"/>
                  </a:lnTo>
                  <a:lnTo>
                    <a:pt x="583" y="111"/>
                  </a:lnTo>
                  <a:lnTo>
                    <a:pt x="584" y="104"/>
                  </a:lnTo>
                  <a:lnTo>
                    <a:pt x="585" y="106"/>
                  </a:lnTo>
                  <a:lnTo>
                    <a:pt x="587" y="109"/>
                  </a:lnTo>
                  <a:lnTo>
                    <a:pt x="588" y="109"/>
                  </a:lnTo>
                  <a:lnTo>
                    <a:pt x="589" y="112"/>
                  </a:lnTo>
                  <a:lnTo>
                    <a:pt x="590" y="111"/>
                  </a:lnTo>
                  <a:lnTo>
                    <a:pt x="591" y="112"/>
                  </a:lnTo>
                  <a:lnTo>
                    <a:pt x="592" y="112"/>
                  </a:lnTo>
                  <a:lnTo>
                    <a:pt x="594" y="106"/>
                  </a:lnTo>
                  <a:lnTo>
                    <a:pt x="595" y="95"/>
                  </a:lnTo>
                  <a:lnTo>
                    <a:pt x="596" y="102"/>
                  </a:lnTo>
                  <a:lnTo>
                    <a:pt x="597" y="94"/>
                  </a:lnTo>
                  <a:lnTo>
                    <a:pt x="598" y="72"/>
                  </a:lnTo>
                  <a:lnTo>
                    <a:pt x="599" y="57"/>
                  </a:lnTo>
                  <a:lnTo>
                    <a:pt x="600" y="68"/>
                  </a:lnTo>
                  <a:lnTo>
                    <a:pt x="602" y="109"/>
                  </a:lnTo>
                  <a:lnTo>
                    <a:pt x="603" y="98"/>
                  </a:lnTo>
                  <a:lnTo>
                    <a:pt x="604" y="110"/>
                  </a:lnTo>
                  <a:lnTo>
                    <a:pt x="605" y="111"/>
                  </a:lnTo>
                  <a:lnTo>
                    <a:pt x="606" y="108"/>
                  </a:lnTo>
                  <a:lnTo>
                    <a:pt x="608" y="109"/>
                  </a:lnTo>
                  <a:lnTo>
                    <a:pt x="609" y="106"/>
                  </a:lnTo>
                  <a:lnTo>
                    <a:pt x="610" y="39"/>
                  </a:lnTo>
                  <a:lnTo>
                    <a:pt x="611" y="18"/>
                  </a:lnTo>
                  <a:lnTo>
                    <a:pt x="612" y="22"/>
                  </a:lnTo>
                  <a:lnTo>
                    <a:pt x="613" y="31"/>
                  </a:lnTo>
                  <a:lnTo>
                    <a:pt x="614" y="38"/>
                  </a:lnTo>
                  <a:lnTo>
                    <a:pt x="616" y="39"/>
                  </a:lnTo>
                  <a:lnTo>
                    <a:pt x="617" y="27"/>
                  </a:lnTo>
                  <a:lnTo>
                    <a:pt x="618" y="33"/>
                  </a:lnTo>
                  <a:lnTo>
                    <a:pt x="619" y="32"/>
                  </a:lnTo>
                  <a:lnTo>
                    <a:pt x="620" y="31"/>
                  </a:lnTo>
                  <a:lnTo>
                    <a:pt x="621" y="28"/>
                  </a:lnTo>
                  <a:lnTo>
                    <a:pt x="623" y="29"/>
                  </a:lnTo>
                  <a:lnTo>
                    <a:pt x="624" y="33"/>
                  </a:lnTo>
                  <a:lnTo>
                    <a:pt x="625" y="29"/>
                  </a:lnTo>
                  <a:lnTo>
                    <a:pt x="626" y="36"/>
                  </a:lnTo>
                  <a:lnTo>
                    <a:pt x="627" y="25"/>
                  </a:lnTo>
                  <a:lnTo>
                    <a:pt x="628" y="32"/>
                  </a:lnTo>
                  <a:lnTo>
                    <a:pt x="630" y="29"/>
                  </a:lnTo>
                  <a:lnTo>
                    <a:pt x="631" y="32"/>
                  </a:lnTo>
                  <a:lnTo>
                    <a:pt x="632" y="26"/>
                  </a:lnTo>
                  <a:lnTo>
                    <a:pt x="633" y="32"/>
                  </a:lnTo>
                  <a:lnTo>
                    <a:pt x="634" y="26"/>
                  </a:lnTo>
                  <a:lnTo>
                    <a:pt x="635" y="34"/>
                  </a:lnTo>
                </a:path>
              </a:pathLst>
            </a:custGeom>
            <a:noFill/>
            <a:ln w="1588" cap="flat">
              <a:solidFill>
                <a:srgbClr val="157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73" name="Freeform 34">
              <a:extLst>
                <a:ext uri="{FF2B5EF4-FFF2-40B4-BE49-F238E27FC236}">
                  <a16:creationId xmlns:a16="http://schemas.microsoft.com/office/drawing/2014/main" id="{18E9F3D6-9A52-47A3-BE2D-0EB57C5D3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8142" y="27165197"/>
              <a:ext cx="1008063" cy="171449"/>
            </a:xfrm>
            <a:custGeom>
              <a:avLst/>
              <a:gdLst>
                <a:gd name="T0" fmla="*/ 9 w 635"/>
                <a:gd name="T1" fmla="*/ 77 h 108"/>
                <a:gd name="T2" fmla="*/ 19 w 635"/>
                <a:gd name="T3" fmla="*/ 106 h 108"/>
                <a:gd name="T4" fmla="*/ 30 w 635"/>
                <a:gd name="T5" fmla="*/ 107 h 108"/>
                <a:gd name="T6" fmla="*/ 40 w 635"/>
                <a:gd name="T7" fmla="*/ 107 h 108"/>
                <a:gd name="T8" fmla="*/ 51 w 635"/>
                <a:gd name="T9" fmla="*/ 106 h 108"/>
                <a:gd name="T10" fmla="*/ 61 w 635"/>
                <a:gd name="T11" fmla="*/ 107 h 108"/>
                <a:gd name="T12" fmla="*/ 72 w 635"/>
                <a:gd name="T13" fmla="*/ 107 h 108"/>
                <a:gd name="T14" fmla="*/ 82 w 635"/>
                <a:gd name="T15" fmla="*/ 24 h 108"/>
                <a:gd name="T16" fmla="*/ 92 w 635"/>
                <a:gd name="T17" fmla="*/ 30 h 108"/>
                <a:gd name="T18" fmla="*/ 103 w 635"/>
                <a:gd name="T19" fmla="*/ 21 h 108"/>
                <a:gd name="T20" fmla="*/ 113 w 635"/>
                <a:gd name="T21" fmla="*/ 15 h 108"/>
                <a:gd name="T22" fmla="*/ 124 w 635"/>
                <a:gd name="T23" fmla="*/ 22 h 108"/>
                <a:gd name="T24" fmla="*/ 134 w 635"/>
                <a:gd name="T25" fmla="*/ 18 h 108"/>
                <a:gd name="T26" fmla="*/ 145 w 635"/>
                <a:gd name="T27" fmla="*/ 28 h 108"/>
                <a:gd name="T28" fmla="*/ 155 w 635"/>
                <a:gd name="T29" fmla="*/ 94 h 108"/>
                <a:gd name="T30" fmla="*/ 166 w 635"/>
                <a:gd name="T31" fmla="*/ 100 h 108"/>
                <a:gd name="T32" fmla="*/ 176 w 635"/>
                <a:gd name="T33" fmla="*/ 32 h 108"/>
                <a:gd name="T34" fmla="*/ 186 w 635"/>
                <a:gd name="T35" fmla="*/ 22 h 108"/>
                <a:gd name="T36" fmla="*/ 197 w 635"/>
                <a:gd name="T37" fmla="*/ 26 h 108"/>
                <a:gd name="T38" fmla="*/ 207 w 635"/>
                <a:gd name="T39" fmla="*/ 31 h 108"/>
                <a:gd name="T40" fmla="*/ 218 w 635"/>
                <a:gd name="T41" fmla="*/ 22 h 108"/>
                <a:gd name="T42" fmla="*/ 228 w 635"/>
                <a:gd name="T43" fmla="*/ 8 h 108"/>
                <a:gd name="T44" fmla="*/ 239 w 635"/>
                <a:gd name="T45" fmla="*/ 105 h 108"/>
                <a:gd name="T46" fmla="*/ 249 w 635"/>
                <a:gd name="T47" fmla="*/ 101 h 108"/>
                <a:gd name="T48" fmla="*/ 259 w 635"/>
                <a:gd name="T49" fmla="*/ 106 h 108"/>
                <a:gd name="T50" fmla="*/ 270 w 635"/>
                <a:gd name="T51" fmla="*/ 106 h 108"/>
                <a:gd name="T52" fmla="*/ 280 w 635"/>
                <a:gd name="T53" fmla="*/ 19 h 108"/>
                <a:gd name="T54" fmla="*/ 291 w 635"/>
                <a:gd name="T55" fmla="*/ 100 h 108"/>
                <a:gd name="T56" fmla="*/ 301 w 635"/>
                <a:gd name="T57" fmla="*/ 104 h 108"/>
                <a:gd name="T58" fmla="*/ 312 w 635"/>
                <a:gd name="T59" fmla="*/ 93 h 108"/>
                <a:gd name="T60" fmla="*/ 322 w 635"/>
                <a:gd name="T61" fmla="*/ 66 h 108"/>
                <a:gd name="T62" fmla="*/ 332 w 635"/>
                <a:gd name="T63" fmla="*/ 101 h 108"/>
                <a:gd name="T64" fmla="*/ 343 w 635"/>
                <a:gd name="T65" fmla="*/ 106 h 108"/>
                <a:gd name="T66" fmla="*/ 353 w 635"/>
                <a:gd name="T67" fmla="*/ 74 h 108"/>
                <a:gd name="T68" fmla="*/ 364 w 635"/>
                <a:gd name="T69" fmla="*/ 94 h 108"/>
                <a:gd name="T70" fmla="*/ 374 w 635"/>
                <a:gd name="T71" fmla="*/ 102 h 108"/>
                <a:gd name="T72" fmla="*/ 385 w 635"/>
                <a:gd name="T73" fmla="*/ 100 h 108"/>
                <a:gd name="T74" fmla="*/ 395 w 635"/>
                <a:gd name="T75" fmla="*/ 98 h 108"/>
                <a:gd name="T76" fmla="*/ 406 w 635"/>
                <a:gd name="T77" fmla="*/ 106 h 108"/>
                <a:gd name="T78" fmla="*/ 416 w 635"/>
                <a:gd name="T79" fmla="*/ 31 h 108"/>
                <a:gd name="T80" fmla="*/ 426 w 635"/>
                <a:gd name="T81" fmla="*/ 34 h 108"/>
                <a:gd name="T82" fmla="*/ 437 w 635"/>
                <a:gd name="T83" fmla="*/ 30 h 108"/>
                <a:gd name="T84" fmla="*/ 447 w 635"/>
                <a:gd name="T85" fmla="*/ 20 h 108"/>
                <a:gd name="T86" fmla="*/ 458 w 635"/>
                <a:gd name="T87" fmla="*/ 32 h 108"/>
                <a:gd name="T88" fmla="*/ 468 w 635"/>
                <a:gd name="T89" fmla="*/ 19 h 108"/>
                <a:gd name="T90" fmla="*/ 479 w 635"/>
                <a:gd name="T91" fmla="*/ 23 h 108"/>
                <a:gd name="T92" fmla="*/ 489 w 635"/>
                <a:gd name="T93" fmla="*/ 19 h 108"/>
                <a:gd name="T94" fmla="*/ 499 w 635"/>
                <a:gd name="T95" fmla="*/ 42 h 108"/>
                <a:gd name="T96" fmla="*/ 510 w 635"/>
                <a:gd name="T97" fmla="*/ 20 h 108"/>
                <a:gd name="T98" fmla="*/ 520 w 635"/>
                <a:gd name="T99" fmla="*/ 22 h 108"/>
                <a:gd name="T100" fmla="*/ 531 w 635"/>
                <a:gd name="T101" fmla="*/ 23 h 108"/>
                <a:gd name="T102" fmla="*/ 541 w 635"/>
                <a:gd name="T103" fmla="*/ 90 h 108"/>
                <a:gd name="T104" fmla="*/ 552 w 635"/>
                <a:gd name="T105" fmla="*/ 101 h 108"/>
                <a:gd name="T106" fmla="*/ 562 w 635"/>
                <a:gd name="T107" fmla="*/ 91 h 108"/>
                <a:gd name="T108" fmla="*/ 573 w 635"/>
                <a:gd name="T109" fmla="*/ 105 h 108"/>
                <a:gd name="T110" fmla="*/ 583 w 635"/>
                <a:gd name="T111" fmla="*/ 105 h 108"/>
                <a:gd name="T112" fmla="*/ 593 w 635"/>
                <a:gd name="T113" fmla="*/ 106 h 108"/>
                <a:gd name="T114" fmla="*/ 604 w 635"/>
                <a:gd name="T115" fmla="*/ 106 h 108"/>
                <a:gd name="T116" fmla="*/ 614 w 635"/>
                <a:gd name="T117" fmla="*/ 107 h 108"/>
                <a:gd name="T118" fmla="*/ 625 w 635"/>
                <a:gd name="T119" fmla="*/ 104 h 108"/>
                <a:gd name="T120" fmla="*/ 635 w 635"/>
                <a:gd name="T121" fmla="*/ 10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5" h="108">
                  <a:moveTo>
                    <a:pt x="0" y="28"/>
                  </a:moveTo>
                  <a:lnTo>
                    <a:pt x="1" y="20"/>
                  </a:lnTo>
                  <a:lnTo>
                    <a:pt x="2" y="27"/>
                  </a:lnTo>
                  <a:lnTo>
                    <a:pt x="3" y="17"/>
                  </a:lnTo>
                  <a:lnTo>
                    <a:pt x="4" y="39"/>
                  </a:lnTo>
                  <a:lnTo>
                    <a:pt x="5" y="28"/>
                  </a:lnTo>
                  <a:lnTo>
                    <a:pt x="7" y="35"/>
                  </a:lnTo>
                  <a:lnTo>
                    <a:pt x="8" y="29"/>
                  </a:lnTo>
                  <a:lnTo>
                    <a:pt x="9" y="77"/>
                  </a:lnTo>
                  <a:lnTo>
                    <a:pt x="10" y="95"/>
                  </a:lnTo>
                  <a:lnTo>
                    <a:pt x="11" y="98"/>
                  </a:lnTo>
                  <a:lnTo>
                    <a:pt x="12" y="101"/>
                  </a:lnTo>
                  <a:lnTo>
                    <a:pt x="14" y="102"/>
                  </a:lnTo>
                  <a:lnTo>
                    <a:pt x="15" y="104"/>
                  </a:lnTo>
                  <a:lnTo>
                    <a:pt x="16" y="106"/>
                  </a:lnTo>
                  <a:lnTo>
                    <a:pt x="17" y="104"/>
                  </a:lnTo>
                  <a:lnTo>
                    <a:pt x="18" y="106"/>
                  </a:lnTo>
                  <a:lnTo>
                    <a:pt x="19" y="106"/>
                  </a:lnTo>
                  <a:lnTo>
                    <a:pt x="21" y="105"/>
                  </a:lnTo>
                  <a:lnTo>
                    <a:pt x="22" y="105"/>
                  </a:lnTo>
                  <a:lnTo>
                    <a:pt x="23" y="107"/>
                  </a:lnTo>
                  <a:lnTo>
                    <a:pt x="24" y="106"/>
                  </a:lnTo>
                  <a:lnTo>
                    <a:pt x="25" y="106"/>
                  </a:lnTo>
                  <a:lnTo>
                    <a:pt x="26" y="107"/>
                  </a:lnTo>
                  <a:lnTo>
                    <a:pt x="27" y="107"/>
                  </a:lnTo>
                  <a:lnTo>
                    <a:pt x="29" y="106"/>
                  </a:lnTo>
                  <a:lnTo>
                    <a:pt x="30" y="107"/>
                  </a:lnTo>
                  <a:lnTo>
                    <a:pt x="31" y="107"/>
                  </a:lnTo>
                  <a:lnTo>
                    <a:pt x="32" y="107"/>
                  </a:lnTo>
                  <a:lnTo>
                    <a:pt x="33" y="107"/>
                  </a:lnTo>
                  <a:lnTo>
                    <a:pt x="34" y="107"/>
                  </a:lnTo>
                  <a:lnTo>
                    <a:pt x="36" y="107"/>
                  </a:lnTo>
                  <a:lnTo>
                    <a:pt x="37" y="107"/>
                  </a:lnTo>
                  <a:lnTo>
                    <a:pt x="38" y="107"/>
                  </a:lnTo>
                  <a:lnTo>
                    <a:pt x="39" y="107"/>
                  </a:lnTo>
                  <a:lnTo>
                    <a:pt x="40" y="107"/>
                  </a:lnTo>
                  <a:lnTo>
                    <a:pt x="41" y="108"/>
                  </a:lnTo>
                  <a:lnTo>
                    <a:pt x="43" y="107"/>
                  </a:lnTo>
                  <a:lnTo>
                    <a:pt x="44" y="107"/>
                  </a:lnTo>
                  <a:lnTo>
                    <a:pt x="45" y="107"/>
                  </a:lnTo>
                  <a:lnTo>
                    <a:pt x="46" y="108"/>
                  </a:lnTo>
                  <a:lnTo>
                    <a:pt x="47" y="107"/>
                  </a:lnTo>
                  <a:lnTo>
                    <a:pt x="48" y="107"/>
                  </a:lnTo>
                  <a:lnTo>
                    <a:pt x="49" y="107"/>
                  </a:lnTo>
                  <a:lnTo>
                    <a:pt x="51" y="106"/>
                  </a:lnTo>
                  <a:lnTo>
                    <a:pt x="52" y="107"/>
                  </a:lnTo>
                  <a:lnTo>
                    <a:pt x="53" y="107"/>
                  </a:lnTo>
                  <a:lnTo>
                    <a:pt x="54" y="107"/>
                  </a:lnTo>
                  <a:lnTo>
                    <a:pt x="55" y="107"/>
                  </a:lnTo>
                  <a:lnTo>
                    <a:pt x="56" y="107"/>
                  </a:lnTo>
                  <a:lnTo>
                    <a:pt x="58" y="108"/>
                  </a:lnTo>
                  <a:lnTo>
                    <a:pt x="59" y="108"/>
                  </a:lnTo>
                  <a:lnTo>
                    <a:pt x="60" y="108"/>
                  </a:lnTo>
                  <a:lnTo>
                    <a:pt x="61" y="107"/>
                  </a:lnTo>
                  <a:lnTo>
                    <a:pt x="62" y="107"/>
                  </a:lnTo>
                  <a:lnTo>
                    <a:pt x="63" y="107"/>
                  </a:lnTo>
                  <a:lnTo>
                    <a:pt x="65" y="107"/>
                  </a:lnTo>
                  <a:lnTo>
                    <a:pt x="66" y="107"/>
                  </a:lnTo>
                  <a:lnTo>
                    <a:pt x="67" y="104"/>
                  </a:lnTo>
                  <a:lnTo>
                    <a:pt x="68" y="101"/>
                  </a:lnTo>
                  <a:lnTo>
                    <a:pt x="69" y="106"/>
                  </a:lnTo>
                  <a:lnTo>
                    <a:pt x="70" y="107"/>
                  </a:lnTo>
                  <a:lnTo>
                    <a:pt x="72" y="107"/>
                  </a:lnTo>
                  <a:lnTo>
                    <a:pt x="73" y="107"/>
                  </a:lnTo>
                  <a:lnTo>
                    <a:pt x="74" y="107"/>
                  </a:lnTo>
                  <a:lnTo>
                    <a:pt x="75" y="102"/>
                  </a:lnTo>
                  <a:lnTo>
                    <a:pt x="76" y="50"/>
                  </a:lnTo>
                  <a:lnTo>
                    <a:pt x="77" y="18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81" y="19"/>
                  </a:lnTo>
                  <a:lnTo>
                    <a:pt x="82" y="24"/>
                  </a:lnTo>
                  <a:lnTo>
                    <a:pt x="83" y="19"/>
                  </a:lnTo>
                  <a:lnTo>
                    <a:pt x="84" y="18"/>
                  </a:lnTo>
                  <a:lnTo>
                    <a:pt x="85" y="36"/>
                  </a:lnTo>
                  <a:lnTo>
                    <a:pt x="87" y="69"/>
                  </a:lnTo>
                  <a:lnTo>
                    <a:pt x="88" y="73"/>
                  </a:lnTo>
                  <a:lnTo>
                    <a:pt x="89" y="71"/>
                  </a:lnTo>
                  <a:lnTo>
                    <a:pt x="90" y="36"/>
                  </a:lnTo>
                  <a:lnTo>
                    <a:pt x="91" y="23"/>
                  </a:lnTo>
                  <a:lnTo>
                    <a:pt x="92" y="30"/>
                  </a:lnTo>
                  <a:lnTo>
                    <a:pt x="94" y="27"/>
                  </a:lnTo>
                  <a:lnTo>
                    <a:pt x="95" y="22"/>
                  </a:lnTo>
                  <a:lnTo>
                    <a:pt x="96" y="17"/>
                  </a:lnTo>
                  <a:lnTo>
                    <a:pt x="97" y="33"/>
                  </a:lnTo>
                  <a:lnTo>
                    <a:pt x="98" y="35"/>
                  </a:lnTo>
                  <a:lnTo>
                    <a:pt x="99" y="64"/>
                  </a:lnTo>
                  <a:lnTo>
                    <a:pt x="101" y="67"/>
                  </a:lnTo>
                  <a:lnTo>
                    <a:pt x="102" y="39"/>
                  </a:lnTo>
                  <a:lnTo>
                    <a:pt x="103" y="21"/>
                  </a:lnTo>
                  <a:lnTo>
                    <a:pt x="104" y="20"/>
                  </a:lnTo>
                  <a:lnTo>
                    <a:pt x="105" y="14"/>
                  </a:lnTo>
                  <a:lnTo>
                    <a:pt x="106" y="24"/>
                  </a:lnTo>
                  <a:lnTo>
                    <a:pt x="108" y="47"/>
                  </a:lnTo>
                  <a:lnTo>
                    <a:pt x="109" y="90"/>
                  </a:lnTo>
                  <a:lnTo>
                    <a:pt x="110" y="94"/>
                  </a:lnTo>
                  <a:lnTo>
                    <a:pt x="111" y="44"/>
                  </a:lnTo>
                  <a:lnTo>
                    <a:pt x="112" y="5"/>
                  </a:lnTo>
                  <a:lnTo>
                    <a:pt x="113" y="15"/>
                  </a:lnTo>
                  <a:lnTo>
                    <a:pt x="114" y="17"/>
                  </a:lnTo>
                  <a:lnTo>
                    <a:pt x="116" y="17"/>
                  </a:lnTo>
                  <a:lnTo>
                    <a:pt x="117" y="18"/>
                  </a:lnTo>
                  <a:lnTo>
                    <a:pt x="118" y="22"/>
                  </a:lnTo>
                  <a:lnTo>
                    <a:pt x="119" y="24"/>
                  </a:lnTo>
                  <a:lnTo>
                    <a:pt x="120" y="17"/>
                  </a:lnTo>
                  <a:lnTo>
                    <a:pt x="121" y="26"/>
                  </a:lnTo>
                  <a:lnTo>
                    <a:pt x="123" y="26"/>
                  </a:lnTo>
                  <a:lnTo>
                    <a:pt x="124" y="22"/>
                  </a:lnTo>
                  <a:lnTo>
                    <a:pt x="125" y="31"/>
                  </a:lnTo>
                  <a:lnTo>
                    <a:pt x="126" y="30"/>
                  </a:lnTo>
                  <a:lnTo>
                    <a:pt x="127" y="29"/>
                  </a:lnTo>
                  <a:lnTo>
                    <a:pt x="128" y="29"/>
                  </a:lnTo>
                  <a:lnTo>
                    <a:pt x="130" y="27"/>
                  </a:lnTo>
                  <a:lnTo>
                    <a:pt x="131" y="28"/>
                  </a:lnTo>
                  <a:lnTo>
                    <a:pt x="132" y="27"/>
                  </a:lnTo>
                  <a:lnTo>
                    <a:pt x="133" y="23"/>
                  </a:lnTo>
                  <a:lnTo>
                    <a:pt x="134" y="18"/>
                  </a:lnTo>
                  <a:lnTo>
                    <a:pt x="135" y="27"/>
                  </a:lnTo>
                  <a:lnTo>
                    <a:pt x="136" y="19"/>
                  </a:lnTo>
                  <a:lnTo>
                    <a:pt x="138" y="21"/>
                  </a:lnTo>
                  <a:lnTo>
                    <a:pt x="139" y="27"/>
                  </a:lnTo>
                  <a:lnTo>
                    <a:pt x="140" y="27"/>
                  </a:lnTo>
                  <a:lnTo>
                    <a:pt x="141" y="27"/>
                  </a:lnTo>
                  <a:lnTo>
                    <a:pt x="142" y="29"/>
                  </a:lnTo>
                  <a:lnTo>
                    <a:pt x="143" y="21"/>
                  </a:lnTo>
                  <a:lnTo>
                    <a:pt x="145" y="28"/>
                  </a:lnTo>
                  <a:lnTo>
                    <a:pt x="146" y="30"/>
                  </a:lnTo>
                  <a:lnTo>
                    <a:pt x="147" y="27"/>
                  </a:lnTo>
                  <a:lnTo>
                    <a:pt x="148" y="39"/>
                  </a:lnTo>
                  <a:lnTo>
                    <a:pt x="149" y="43"/>
                  </a:lnTo>
                  <a:lnTo>
                    <a:pt x="150" y="93"/>
                  </a:lnTo>
                  <a:lnTo>
                    <a:pt x="152" y="99"/>
                  </a:lnTo>
                  <a:lnTo>
                    <a:pt x="153" y="97"/>
                  </a:lnTo>
                  <a:lnTo>
                    <a:pt x="154" y="97"/>
                  </a:lnTo>
                  <a:lnTo>
                    <a:pt x="155" y="94"/>
                  </a:lnTo>
                  <a:lnTo>
                    <a:pt x="156" y="87"/>
                  </a:lnTo>
                  <a:lnTo>
                    <a:pt x="157" y="89"/>
                  </a:lnTo>
                  <a:lnTo>
                    <a:pt x="159" y="102"/>
                  </a:lnTo>
                  <a:lnTo>
                    <a:pt x="160" y="94"/>
                  </a:lnTo>
                  <a:lnTo>
                    <a:pt x="161" y="82"/>
                  </a:lnTo>
                  <a:lnTo>
                    <a:pt x="162" y="84"/>
                  </a:lnTo>
                  <a:lnTo>
                    <a:pt x="163" y="88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7" y="87"/>
                  </a:lnTo>
                  <a:lnTo>
                    <a:pt x="168" y="22"/>
                  </a:lnTo>
                  <a:lnTo>
                    <a:pt x="169" y="19"/>
                  </a:lnTo>
                  <a:lnTo>
                    <a:pt x="170" y="18"/>
                  </a:lnTo>
                  <a:lnTo>
                    <a:pt x="171" y="26"/>
                  </a:lnTo>
                  <a:lnTo>
                    <a:pt x="172" y="20"/>
                  </a:lnTo>
                  <a:lnTo>
                    <a:pt x="174" y="26"/>
                  </a:lnTo>
                  <a:lnTo>
                    <a:pt x="175" y="26"/>
                  </a:lnTo>
                  <a:lnTo>
                    <a:pt x="176" y="32"/>
                  </a:lnTo>
                  <a:lnTo>
                    <a:pt x="177" y="31"/>
                  </a:lnTo>
                  <a:lnTo>
                    <a:pt x="178" y="24"/>
                  </a:lnTo>
                  <a:lnTo>
                    <a:pt x="179" y="29"/>
                  </a:lnTo>
                  <a:lnTo>
                    <a:pt x="181" y="17"/>
                  </a:lnTo>
                  <a:lnTo>
                    <a:pt x="182" y="28"/>
                  </a:lnTo>
                  <a:lnTo>
                    <a:pt x="183" y="30"/>
                  </a:lnTo>
                  <a:lnTo>
                    <a:pt x="184" y="26"/>
                  </a:lnTo>
                  <a:lnTo>
                    <a:pt x="185" y="27"/>
                  </a:lnTo>
                  <a:lnTo>
                    <a:pt x="186" y="22"/>
                  </a:lnTo>
                  <a:lnTo>
                    <a:pt x="188" y="29"/>
                  </a:lnTo>
                  <a:lnTo>
                    <a:pt x="189" y="22"/>
                  </a:lnTo>
                  <a:lnTo>
                    <a:pt x="190" y="24"/>
                  </a:lnTo>
                  <a:lnTo>
                    <a:pt x="191" y="23"/>
                  </a:lnTo>
                  <a:lnTo>
                    <a:pt x="192" y="33"/>
                  </a:lnTo>
                  <a:lnTo>
                    <a:pt x="193" y="33"/>
                  </a:lnTo>
                  <a:lnTo>
                    <a:pt x="194" y="21"/>
                  </a:lnTo>
                  <a:lnTo>
                    <a:pt x="196" y="16"/>
                  </a:lnTo>
                  <a:lnTo>
                    <a:pt x="197" y="26"/>
                  </a:lnTo>
                  <a:lnTo>
                    <a:pt x="198" y="37"/>
                  </a:lnTo>
                  <a:lnTo>
                    <a:pt x="199" y="20"/>
                  </a:lnTo>
                  <a:lnTo>
                    <a:pt x="200" y="19"/>
                  </a:lnTo>
                  <a:lnTo>
                    <a:pt x="201" y="34"/>
                  </a:lnTo>
                  <a:lnTo>
                    <a:pt x="203" y="20"/>
                  </a:lnTo>
                  <a:lnTo>
                    <a:pt x="204" y="33"/>
                  </a:lnTo>
                  <a:lnTo>
                    <a:pt x="205" y="27"/>
                  </a:lnTo>
                  <a:lnTo>
                    <a:pt x="206" y="33"/>
                  </a:lnTo>
                  <a:lnTo>
                    <a:pt x="207" y="31"/>
                  </a:lnTo>
                  <a:lnTo>
                    <a:pt x="208" y="26"/>
                  </a:lnTo>
                  <a:lnTo>
                    <a:pt x="210" y="33"/>
                  </a:lnTo>
                  <a:lnTo>
                    <a:pt x="211" y="25"/>
                  </a:lnTo>
                  <a:lnTo>
                    <a:pt x="212" y="33"/>
                  </a:lnTo>
                  <a:lnTo>
                    <a:pt x="213" y="29"/>
                  </a:lnTo>
                  <a:lnTo>
                    <a:pt x="214" y="22"/>
                  </a:lnTo>
                  <a:lnTo>
                    <a:pt x="215" y="29"/>
                  </a:lnTo>
                  <a:lnTo>
                    <a:pt x="217" y="33"/>
                  </a:lnTo>
                  <a:lnTo>
                    <a:pt x="218" y="22"/>
                  </a:lnTo>
                  <a:lnTo>
                    <a:pt x="219" y="21"/>
                  </a:lnTo>
                  <a:lnTo>
                    <a:pt x="220" y="19"/>
                  </a:lnTo>
                  <a:lnTo>
                    <a:pt x="221" y="11"/>
                  </a:lnTo>
                  <a:lnTo>
                    <a:pt x="222" y="9"/>
                  </a:lnTo>
                  <a:lnTo>
                    <a:pt x="223" y="11"/>
                  </a:lnTo>
                  <a:lnTo>
                    <a:pt x="225" y="9"/>
                  </a:lnTo>
                  <a:lnTo>
                    <a:pt x="226" y="15"/>
                  </a:lnTo>
                  <a:lnTo>
                    <a:pt x="227" y="17"/>
                  </a:lnTo>
                  <a:lnTo>
                    <a:pt x="228" y="8"/>
                  </a:lnTo>
                  <a:lnTo>
                    <a:pt x="229" y="13"/>
                  </a:lnTo>
                  <a:lnTo>
                    <a:pt x="230" y="0"/>
                  </a:lnTo>
                  <a:lnTo>
                    <a:pt x="232" y="27"/>
                  </a:lnTo>
                  <a:lnTo>
                    <a:pt x="233" y="90"/>
                  </a:lnTo>
                  <a:lnTo>
                    <a:pt x="234" y="100"/>
                  </a:lnTo>
                  <a:lnTo>
                    <a:pt x="235" y="82"/>
                  </a:lnTo>
                  <a:lnTo>
                    <a:pt x="236" y="100"/>
                  </a:lnTo>
                  <a:lnTo>
                    <a:pt x="237" y="102"/>
                  </a:lnTo>
                  <a:lnTo>
                    <a:pt x="239" y="105"/>
                  </a:lnTo>
                  <a:lnTo>
                    <a:pt x="240" y="104"/>
                  </a:lnTo>
                  <a:lnTo>
                    <a:pt x="241" y="105"/>
                  </a:lnTo>
                  <a:lnTo>
                    <a:pt x="242" y="105"/>
                  </a:lnTo>
                  <a:lnTo>
                    <a:pt x="243" y="104"/>
                  </a:lnTo>
                  <a:lnTo>
                    <a:pt x="244" y="104"/>
                  </a:lnTo>
                  <a:lnTo>
                    <a:pt x="245" y="104"/>
                  </a:lnTo>
                  <a:lnTo>
                    <a:pt x="247" y="103"/>
                  </a:lnTo>
                  <a:lnTo>
                    <a:pt x="248" y="104"/>
                  </a:lnTo>
                  <a:lnTo>
                    <a:pt x="249" y="101"/>
                  </a:lnTo>
                  <a:lnTo>
                    <a:pt x="250" y="103"/>
                  </a:lnTo>
                  <a:lnTo>
                    <a:pt x="251" y="103"/>
                  </a:lnTo>
                  <a:lnTo>
                    <a:pt x="253" y="105"/>
                  </a:lnTo>
                  <a:lnTo>
                    <a:pt x="254" y="103"/>
                  </a:lnTo>
                  <a:lnTo>
                    <a:pt x="255" y="104"/>
                  </a:lnTo>
                  <a:lnTo>
                    <a:pt x="256" y="105"/>
                  </a:lnTo>
                  <a:lnTo>
                    <a:pt x="257" y="106"/>
                  </a:lnTo>
                  <a:lnTo>
                    <a:pt x="258" y="105"/>
                  </a:lnTo>
                  <a:lnTo>
                    <a:pt x="259" y="106"/>
                  </a:lnTo>
                  <a:lnTo>
                    <a:pt x="261" y="105"/>
                  </a:lnTo>
                  <a:lnTo>
                    <a:pt x="262" y="104"/>
                  </a:lnTo>
                  <a:lnTo>
                    <a:pt x="263" y="106"/>
                  </a:lnTo>
                  <a:lnTo>
                    <a:pt x="264" y="105"/>
                  </a:lnTo>
                  <a:lnTo>
                    <a:pt x="265" y="105"/>
                  </a:lnTo>
                  <a:lnTo>
                    <a:pt x="266" y="105"/>
                  </a:lnTo>
                  <a:lnTo>
                    <a:pt x="268" y="105"/>
                  </a:lnTo>
                  <a:lnTo>
                    <a:pt x="269" y="106"/>
                  </a:lnTo>
                  <a:lnTo>
                    <a:pt x="270" y="106"/>
                  </a:lnTo>
                  <a:lnTo>
                    <a:pt x="271" y="97"/>
                  </a:lnTo>
                  <a:lnTo>
                    <a:pt x="272" y="71"/>
                  </a:lnTo>
                  <a:lnTo>
                    <a:pt x="273" y="21"/>
                  </a:lnTo>
                  <a:lnTo>
                    <a:pt x="275" y="13"/>
                  </a:lnTo>
                  <a:lnTo>
                    <a:pt x="276" y="15"/>
                  </a:lnTo>
                  <a:lnTo>
                    <a:pt x="277" y="18"/>
                  </a:lnTo>
                  <a:lnTo>
                    <a:pt x="278" y="21"/>
                  </a:lnTo>
                  <a:lnTo>
                    <a:pt x="279" y="16"/>
                  </a:lnTo>
                  <a:lnTo>
                    <a:pt x="280" y="19"/>
                  </a:lnTo>
                  <a:lnTo>
                    <a:pt x="281" y="29"/>
                  </a:lnTo>
                  <a:lnTo>
                    <a:pt x="283" y="22"/>
                  </a:lnTo>
                  <a:lnTo>
                    <a:pt x="284" y="18"/>
                  </a:lnTo>
                  <a:lnTo>
                    <a:pt x="285" y="23"/>
                  </a:lnTo>
                  <a:lnTo>
                    <a:pt x="286" y="40"/>
                  </a:lnTo>
                  <a:lnTo>
                    <a:pt x="287" y="68"/>
                  </a:lnTo>
                  <a:lnTo>
                    <a:pt x="288" y="86"/>
                  </a:lnTo>
                  <a:lnTo>
                    <a:pt x="290" y="83"/>
                  </a:lnTo>
                  <a:lnTo>
                    <a:pt x="291" y="100"/>
                  </a:lnTo>
                  <a:lnTo>
                    <a:pt x="292" y="93"/>
                  </a:lnTo>
                  <a:lnTo>
                    <a:pt x="293" y="104"/>
                  </a:lnTo>
                  <a:lnTo>
                    <a:pt x="294" y="104"/>
                  </a:lnTo>
                  <a:lnTo>
                    <a:pt x="295" y="92"/>
                  </a:lnTo>
                  <a:lnTo>
                    <a:pt x="297" y="99"/>
                  </a:lnTo>
                  <a:lnTo>
                    <a:pt x="298" y="104"/>
                  </a:lnTo>
                  <a:lnTo>
                    <a:pt x="299" y="105"/>
                  </a:lnTo>
                  <a:lnTo>
                    <a:pt x="300" y="103"/>
                  </a:lnTo>
                  <a:lnTo>
                    <a:pt x="301" y="104"/>
                  </a:lnTo>
                  <a:lnTo>
                    <a:pt x="302" y="86"/>
                  </a:lnTo>
                  <a:lnTo>
                    <a:pt x="303" y="90"/>
                  </a:lnTo>
                  <a:lnTo>
                    <a:pt x="305" y="90"/>
                  </a:lnTo>
                  <a:lnTo>
                    <a:pt x="306" y="74"/>
                  </a:lnTo>
                  <a:lnTo>
                    <a:pt x="307" y="84"/>
                  </a:lnTo>
                  <a:lnTo>
                    <a:pt x="308" y="78"/>
                  </a:lnTo>
                  <a:lnTo>
                    <a:pt x="309" y="90"/>
                  </a:lnTo>
                  <a:lnTo>
                    <a:pt x="310" y="80"/>
                  </a:lnTo>
                  <a:lnTo>
                    <a:pt x="312" y="93"/>
                  </a:lnTo>
                  <a:lnTo>
                    <a:pt x="313" y="63"/>
                  </a:lnTo>
                  <a:lnTo>
                    <a:pt x="314" y="84"/>
                  </a:lnTo>
                  <a:lnTo>
                    <a:pt x="315" y="58"/>
                  </a:lnTo>
                  <a:lnTo>
                    <a:pt x="316" y="62"/>
                  </a:lnTo>
                  <a:lnTo>
                    <a:pt x="317" y="87"/>
                  </a:lnTo>
                  <a:lnTo>
                    <a:pt x="319" y="91"/>
                  </a:lnTo>
                  <a:lnTo>
                    <a:pt x="320" y="102"/>
                  </a:lnTo>
                  <a:lnTo>
                    <a:pt x="321" y="87"/>
                  </a:lnTo>
                  <a:lnTo>
                    <a:pt x="322" y="66"/>
                  </a:lnTo>
                  <a:lnTo>
                    <a:pt x="323" y="78"/>
                  </a:lnTo>
                  <a:lnTo>
                    <a:pt x="324" y="95"/>
                  </a:lnTo>
                  <a:lnTo>
                    <a:pt x="325" y="105"/>
                  </a:lnTo>
                  <a:lnTo>
                    <a:pt x="327" y="104"/>
                  </a:lnTo>
                  <a:lnTo>
                    <a:pt x="328" y="106"/>
                  </a:lnTo>
                  <a:lnTo>
                    <a:pt x="329" y="104"/>
                  </a:lnTo>
                  <a:lnTo>
                    <a:pt x="330" y="102"/>
                  </a:lnTo>
                  <a:lnTo>
                    <a:pt x="331" y="87"/>
                  </a:lnTo>
                  <a:lnTo>
                    <a:pt x="332" y="101"/>
                  </a:lnTo>
                  <a:lnTo>
                    <a:pt x="334" y="98"/>
                  </a:lnTo>
                  <a:lnTo>
                    <a:pt x="335" y="79"/>
                  </a:lnTo>
                  <a:lnTo>
                    <a:pt x="336" y="102"/>
                  </a:lnTo>
                  <a:lnTo>
                    <a:pt x="337" y="104"/>
                  </a:lnTo>
                  <a:lnTo>
                    <a:pt x="338" y="102"/>
                  </a:lnTo>
                  <a:lnTo>
                    <a:pt x="340" y="106"/>
                  </a:lnTo>
                  <a:lnTo>
                    <a:pt x="341" y="106"/>
                  </a:lnTo>
                  <a:lnTo>
                    <a:pt x="342" y="106"/>
                  </a:lnTo>
                  <a:lnTo>
                    <a:pt x="343" y="106"/>
                  </a:lnTo>
                  <a:lnTo>
                    <a:pt x="344" y="106"/>
                  </a:lnTo>
                  <a:lnTo>
                    <a:pt x="345" y="105"/>
                  </a:lnTo>
                  <a:lnTo>
                    <a:pt x="346" y="106"/>
                  </a:lnTo>
                  <a:lnTo>
                    <a:pt x="348" y="106"/>
                  </a:lnTo>
                  <a:lnTo>
                    <a:pt x="349" y="106"/>
                  </a:lnTo>
                  <a:lnTo>
                    <a:pt x="350" y="106"/>
                  </a:lnTo>
                  <a:lnTo>
                    <a:pt x="351" y="106"/>
                  </a:lnTo>
                  <a:lnTo>
                    <a:pt x="352" y="54"/>
                  </a:lnTo>
                  <a:lnTo>
                    <a:pt x="353" y="74"/>
                  </a:lnTo>
                  <a:lnTo>
                    <a:pt x="355" y="97"/>
                  </a:lnTo>
                  <a:lnTo>
                    <a:pt x="356" y="91"/>
                  </a:lnTo>
                  <a:lnTo>
                    <a:pt x="357" y="92"/>
                  </a:lnTo>
                  <a:lnTo>
                    <a:pt x="358" y="93"/>
                  </a:lnTo>
                  <a:lnTo>
                    <a:pt x="359" y="89"/>
                  </a:lnTo>
                  <a:lnTo>
                    <a:pt x="360" y="82"/>
                  </a:lnTo>
                  <a:lnTo>
                    <a:pt x="362" y="98"/>
                  </a:lnTo>
                  <a:lnTo>
                    <a:pt x="363" y="100"/>
                  </a:lnTo>
                  <a:lnTo>
                    <a:pt x="364" y="94"/>
                  </a:lnTo>
                  <a:lnTo>
                    <a:pt x="365" y="80"/>
                  </a:lnTo>
                  <a:lnTo>
                    <a:pt x="366" y="91"/>
                  </a:lnTo>
                  <a:lnTo>
                    <a:pt x="367" y="100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71" y="62"/>
                  </a:lnTo>
                  <a:lnTo>
                    <a:pt x="372" y="88"/>
                  </a:lnTo>
                  <a:lnTo>
                    <a:pt x="373" y="96"/>
                  </a:lnTo>
                  <a:lnTo>
                    <a:pt x="374" y="102"/>
                  </a:lnTo>
                  <a:lnTo>
                    <a:pt x="375" y="84"/>
                  </a:lnTo>
                  <a:lnTo>
                    <a:pt x="377" y="96"/>
                  </a:lnTo>
                  <a:lnTo>
                    <a:pt x="378" y="103"/>
                  </a:lnTo>
                  <a:lnTo>
                    <a:pt x="379" y="91"/>
                  </a:lnTo>
                  <a:lnTo>
                    <a:pt x="380" y="101"/>
                  </a:lnTo>
                  <a:lnTo>
                    <a:pt x="381" y="92"/>
                  </a:lnTo>
                  <a:lnTo>
                    <a:pt x="382" y="97"/>
                  </a:lnTo>
                  <a:lnTo>
                    <a:pt x="384" y="98"/>
                  </a:lnTo>
                  <a:lnTo>
                    <a:pt x="385" y="100"/>
                  </a:lnTo>
                  <a:lnTo>
                    <a:pt x="386" y="102"/>
                  </a:lnTo>
                  <a:lnTo>
                    <a:pt x="387" y="101"/>
                  </a:lnTo>
                  <a:lnTo>
                    <a:pt x="388" y="97"/>
                  </a:lnTo>
                  <a:lnTo>
                    <a:pt x="389" y="96"/>
                  </a:lnTo>
                  <a:lnTo>
                    <a:pt x="390" y="100"/>
                  </a:lnTo>
                  <a:lnTo>
                    <a:pt x="392" y="94"/>
                  </a:lnTo>
                  <a:lnTo>
                    <a:pt x="393" y="74"/>
                  </a:lnTo>
                  <a:lnTo>
                    <a:pt x="394" y="94"/>
                  </a:lnTo>
                  <a:lnTo>
                    <a:pt x="395" y="98"/>
                  </a:lnTo>
                  <a:lnTo>
                    <a:pt x="396" y="107"/>
                  </a:lnTo>
                  <a:lnTo>
                    <a:pt x="397" y="104"/>
                  </a:lnTo>
                  <a:lnTo>
                    <a:pt x="399" y="107"/>
                  </a:lnTo>
                  <a:lnTo>
                    <a:pt x="400" y="107"/>
                  </a:lnTo>
                  <a:lnTo>
                    <a:pt x="401" y="108"/>
                  </a:lnTo>
                  <a:lnTo>
                    <a:pt x="402" y="107"/>
                  </a:lnTo>
                  <a:lnTo>
                    <a:pt x="403" y="106"/>
                  </a:lnTo>
                  <a:lnTo>
                    <a:pt x="404" y="106"/>
                  </a:lnTo>
                  <a:lnTo>
                    <a:pt x="406" y="106"/>
                  </a:lnTo>
                  <a:lnTo>
                    <a:pt x="407" y="106"/>
                  </a:lnTo>
                  <a:lnTo>
                    <a:pt x="408" y="106"/>
                  </a:lnTo>
                  <a:lnTo>
                    <a:pt x="409" y="73"/>
                  </a:lnTo>
                  <a:lnTo>
                    <a:pt x="410" y="20"/>
                  </a:lnTo>
                  <a:lnTo>
                    <a:pt x="411" y="19"/>
                  </a:lnTo>
                  <a:lnTo>
                    <a:pt x="412" y="21"/>
                  </a:lnTo>
                  <a:lnTo>
                    <a:pt x="414" y="21"/>
                  </a:lnTo>
                  <a:lnTo>
                    <a:pt x="415" y="28"/>
                  </a:lnTo>
                  <a:lnTo>
                    <a:pt x="416" y="31"/>
                  </a:lnTo>
                  <a:lnTo>
                    <a:pt x="417" y="28"/>
                  </a:lnTo>
                  <a:lnTo>
                    <a:pt x="418" y="24"/>
                  </a:lnTo>
                  <a:lnTo>
                    <a:pt x="419" y="27"/>
                  </a:lnTo>
                  <a:lnTo>
                    <a:pt x="421" y="26"/>
                  </a:lnTo>
                  <a:lnTo>
                    <a:pt x="422" y="28"/>
                  </a:lnTo>
                  <a:lnTo>
                    <a:pt x="423" y="35"/>
                  </a:lnTo>
                  <a:lnTo>
                    <a:pt x="424" y="26"/>
                  </a:lnTo>
                  <a:lnTo>
                    <a:pt x="425" y="36"/>
                  </a:lnTo>
                  <a:lnTo>
                    <a:pt x="426" y="34"/>
                  </a:lnTo>
                  <a:lnTo>
                    <a:pt x="428" y="31"/>
                  </a:lnTo>
                  <a:lnTo>
                    <a:pt x="429" y="31"/>
                  </a:lnTo>
                  <a:lnTo>
                    <a:pt x="430" y="28"/>
                  </a:lnTo>
                  <a:lnTo>
                    <a:pt x="431" y="30"/>
                  </a:lnTo>
                  <a:lnTo>
                    <a:pt x="432" y="27"/>
                  </a:lnTo>
                  <a:lnTo>
                    <a:pt x="433" y="24"/>
                  </a:lnTo>
                  <a:lnTo>
                    <a:pt x="434" y="33"/>
                  </a:lnTo>
                  <a:lnTo>
                    <a:pt x="436" y="28"/>
                  </a:lnTo>
                  <a:lnTo>
                    <a:pt x="437" y="30"/>
                  </a:lnTo>
                  <a:lnTo>
                    <a:pt x="438" y="56"/>
                  </a:lnTo>
                  <a:lnTo>
                    <a:pt x="439" y="91"/>
                  </a:lnTo>
                  <a:lnTo>
                    <a:pt x="440" y="103"/>
                  </a:lnTo>
                  <a:lnTo>
                    <a:pt x="442" y="103"/>
                  </a:lnTo>
                  <a:lnTo>
                    <a:pt x="443" y="94"/>
                  </a:lnTo>
                  <a:lnTo>
                    <a:pt x="444" y="20"/>
                  </a:lnTo>
                  <a:lnTo>
                    <a:pt x="445" y="23"/>
                  </a:lnTo>
                  <a:lnTo>
                    <a:pt x="446" y="22"/>
                  </a:lnTo>
                  <a:lnTo>
                    <a:pt x="447" y="20"/>
                  </a:lnTo>
                  <a:lnTo>
                    <a:pt x="448" y="22"/>
                  </a:lnTo>
                  <a:lnTo>
                    <a:pt x="450" y="25"/>
                  </a:lnTo>
                  <a:lnTo>
                    <a:pt x="451" y="32"/>
                  </a:lnTo>
                  <a:lnTo>
                    <a:pt x="452" y="27"/>
                  </a:lnTo>
                  <a:lnTo>
                    <a:pt x="453" y="21"/>
                  </a:lnTo>
                  <a:lnTo>
                    <a:pt x="454" y="19"/>
                  </a:lnTo>
                  <a:lnTo>
                    <a:pt x="455" y="28"/>
                  </a:lnTo>
                  <a:lnTo>
                    <a:pt x="457" y="27"/>
                  </a:lnTo>
                  <a:lnTo>
                    <a:pt x="458" y="32"/>
                  </a:lnTo>
                  <a:lnTo>
                    <a:pt x="459" y="19"/>
                  </a:lnTo>
                  <a:lnTo>
                    <a:pt x="460" y="23"/>
                  </a:lnTo>
                  <a:lnTo>
                    <a:pt x="461" y="23"/>
                  </a:lnTo>
                  <a:lnTo>
                    <a:pt x="462" y="28"/>
                  </a:lnTo>
                  <a:lnTo>
                    <a:pt x="464" y="20"/>
                  </a:lnTo>
                  <a:lnTo>
                    <a:pt x="465" y="20"/>
                  </a:lnTo>
                  <a:lnTo>
                    <a:pt x="466" y="24"/>
                  </a:lnTo>
                  <a:lnTo>
                    <a:pt x="467" y="24"/>
                  </a:lnTo>
                  <a:lnTo>
                    <a:pt x="468" y="19"/>
                  </a:lnTo>
                  <a:lnTo>
                    <a:pt x="469" y="25"/>
                  </a:lnTo>
                  <a:lnTo>
                    <a:pt x="471" y="26"/>
                  </a:lnTo>
                  <a:lnTo>
                    <a:pt x="472" y="17"/>
                  </a:lnTo>
                  <a:lnTo>
                    <a:pt x="473" y="14"/>
                  </a:lnTo>
                  <a:lnTo>
                    <a:pt x="474" y="19"/>
                  </a:lnTo>
                  <a:lnTo>
                    <a:pt x="475" y="23"/>
                  </a:lnTo>
                  <a:lnTo>
                    <a:pt x="476" y="17"/>
                  </a:lnTo>
                  <a:lnTo>
                    <a:pt x="477" y="24"/>
                  </a:lnTo>
                  <a:lnTo>
                    <a:pt x="479" y="23"/>
                  </a:lnTo>
                  <a:lnTo>
                    <a:pt x="480" y="21"/>
                  </a:lnTo>
                  <a:lnTo>
                    <a:pt x="481" y="20"/>
                  </a:lnTo>
                  <a:lnTo>
                    <a:pt x="482" y="24"/>
                  </a:lnTo>
                  <a:lnTo>
                    <a:pt x="483" y="24"/>
                  </a:lnTo>
                  <a:lnTo>
                    <a:pt x="484" y="24"/>
                  </a:lnTo>
                  <a:lnTo>
                    <a:pt x="486" y="12"/>
                  </a:lnTo>
                  <a:lnTo>
                    <a:pt x="487" y="23"/>
                  </a:lnTo>
                  <a:lnTo>
                    <a:pt x="488" y="21"/>
                  </a:lnTo>
                  <a:lnTo>
                    <a:pt x="489" y="19"/>
                  </a:lnTo>
                  <a:lnTo>
                    <a:pt x="490" y="21"/>
                  </a:lnTo>
                  <a:lnTo>
                    <a:pt x="491" y="21"/>
                  </a:lnTo>
                  <a:lnTo>
                    <a:pt x="493" y="37"/>
                  </a:lnTo>
                  <a:lnTo>
                    <a:pt x="494" y="17"/>
                  </a:lnTo>
                  <a:lnTo>
                    <a:pt x="495" y="38"/>
                  </a:lnTo>
                  <a:lnTo>
                    <a:pt x="496" y="73"/>
                  </a:lnTo>
                  <a:lnTo>
                    <a:pt x="497" y="76"/>
                  </a:lnTo>
                  <a:lnTo>
                    <a:pt x="498" y="72"/>
                  </a:lnTo>
                  <a:lnTo>
                    <a:pt x="499" y="42"/>
                  </a:lnTo>
                  <a:lnTo>
                    <a:pt x="501" y="22"/>
                  </a:lnTo>
                  <a:lnTo>
                    <a:pt x="502" y="21"/>
                  </a:lnTo>
                  <a:lnTo>
                    <a:pt x="503" y="27"/>
                  </a:lnTo>
                  <a:lnTo>
                    <a:pt x="504" y="27"/>
                  </a:lnTo>
                  <a:lnTo>
                    <a:pt x="505" y="20"/>
                  </a:lnTo>
                  <a:lnTo>
                    <a:pt x="506" y="37"/>
                  </a:lnTo>
                  <a:lnTo>
                    <a:pt x="508" y="39"/>
                  </a:lnTo>
                  <a:lnTo>
                    <a:pt x="509" y="25"/>
                  </a:lnTo>
                  <a:lnTo>
                    <a:pt x="510" y="20"/>
                  </a:lnTo>
                  <a:lnTo>
                    <a:pt x="511" y="18"/>
                  </a:lnTo>
                  <a:lnTo>
                    <a:pt x="512" y="19"/>
                  </a:lnTo>
                  <a:lnTo>
                    <a:pt x="513" y="22"/>
                  </a:lnTo>
                  <a:lnTo>
                    <a:pt x="515" y="23"/>
                  </a:lnTo>
                  <a:lnTo>
                    <a:pt x="516" y="20"/>
                  </a:lnTo>
                  <a:lnTo>
                    <a:pt x="517" y="21"/>
                  </a:lnTo>
                  <a:lnTo>
                    <a:pt x="518" y="16"/>
                  </a:lnTo>
                  <a:lnTo>
                    <a:pt x="519" y="26"/>
                  </a:lnTo>
                  <a:lnTo>
                    <a:pt x="520" y="22"/>
                  </a:lnTo>
                  <a:lnTo>
                    <a:pt x="521" y="22"/>
                  </a:lnTo>
                  <a:lnTo>
                    <a:pt x="523" y="23"/>
                  </a:lnTo>
                  <a:lnTo>
                    <a:pt x="524" y="24"/>
                  </a:lnTo>
                  <a:lnTo>
                    <a:pt x="525" y="28"/>
                  </a:lnTo>
                  <a:lnTo>
                    <a:pt x="526" y="15"/>
                  </a:lnTo>
                  <a:lnTo>
                    <a:pt x="527" y="27"/>
                  </a:lnTo>
                  <a:lnTo>
                    <a:pt x="528" y="20"/>
                  </a:lnTo>
                  <a:lnTo>
                    <a:pt x="530" y="38"/>
                  </a:lnTo>
                  <a:lnTo>
                    <a:pt x="531" y="23"/>
                  </a:lnTo>
                  <a:lnTo>
                    <a:pt x="532" y="11"/>
                  </a:lnTo>
                  <a:lnTo>
                    <a:pt x="533" y="11"/>
                  </a:lnTo>
                  <a:lnTo>
                    <a:pt x="534" y="21"/>
                  </a:lnTo>
                  <a:lnTo>
                    <a:pt x="535" y="26"/>
                  </a:lnTo>
                  <a:lnTo>
                    <a:pt x="537" y="26"/>
                  </a:lnTo>
                  <a:lnTo>
                    <a:pt x="538" y="26"/>
                  </a:lnTo>
                  <a:lnTo>
                    <a:pt x="539" y="69"/>
                  </a:lnTo>
                  <a:lnTo>
                    <a:pt x="540" y="80"/>
                  </a:lnTo>
                  <a:lnTo>
                    <a:pt x="541" y="90"/>
                  </a:lnTo>
                  <a:lnTo>
                    <a:pt x="542" y="98"/>
                  </a:lnTo>
                  <a:lnTo>
                    <a:pt x="544" y="100"/>
                  </a:lnTo>
                  <a:lnTo>
                    <a:pt x="545" y="103"/>
                  </a:lnTo>
                  <a:lnTo>
                    <a:pt x="546" y="101"/>
                  </a:lnTo>
                  <a:lnTo>
                    <a:pt x="547" y="85"/>
                  </a:lnTo>
                  <a:lnTo>
                    <a:pt x="548" y="100"/>
                  </a:lnTo>
                  <a:lnTo>
                    <a:pt x="549" y="102"/>
                  </a:lnTo>
                  <a:lnTo>
                    <a:pt x="551" y="98"/>
                  </a:lnTo>
                  <a:lnTo>
                    <a:pt x="552" y="101"/>
                  </a:lnTo>
                  <a:lnTo>
                    <a:pt x="553" y="103"/>
                  </a:lnTo>
                  <a:lnTo>
                    <a:pt x="554" y="104"/>
                  </a:lnTo>
                  <a:lnTo>
                    <a:pt x="555" y="104"/>
                  </a:lnTo>
                  <a:lnTo>
                    <a:pt x="556" y="105"/>
                  </a:lnTo>
                  <a:lnTo>
                    <a:pt x="557" y="105"/>
                  </a:lnTo>
                  <a:lnTo>
                    <a:pt x="559" y="106"/>
                  </a:lnTo>
                  <a:lnTo>
                    <a:pt x="560" y="105"/>
                  </a:lnTo>
                  <a:lnTo>
                    <a:pt x="561" y="105"/>
                  </a:lnTo>
                  <a:lnTo>
                    <a:pt x="562" y="91"/>
                  </a:lnTo>
                  <a:lnTo>
                    <a:pt x="563" y="84"/>
                  </a:lnTo>
                  <a:lnTo>
                    <a:pt x="564" y="102"/>
                  </a:lnTo>
                  <a:lnTo>
                    <a:pt x="566" y="105"/>
                  </a:lnTo>
                  <a:lnTo>
                    <a:pt x="567" y="105"/>
                  </a:lnTo>
                  <a:lnTo>
                    <a:pt x="568" y="105"/>
                  </a:lnTo>
                  <a:lnTo>
                    <a:pt x="569" y="105"/>
                  </a:lnTo>
                  <a:lnTo>
                    <a:pt x="570" y="105"/>
                  </a:lnTo>
                  <a:lnTo>
                    <a:pt x="571" y="106"/>
                  </a:lnTo>
                  <a:lnTo>
                    <a:pt x="573" y="105"/>
                  </a:lnTo>
                  <a:lnTo>
                    <a:pt x="574" y="106"/>
                  </a:lnTo>
                  <a:lnTo>
                    <a:pt x="575" y="106"/>
                  </a:lnTo>
                  <a:lnTo>
                    <a:pt x="576" y="106"/>
                  </a:lnTo>
                  <a:lnTo>
                    <a:pt x="577" y="106"/>
                  </a:lnTo>
                  <a:lnTo>
                    <a:pt x="578" y="106"/>
                  </a:lnTo>
                  <a:lnTo>
                    <a:pt x="580" y="106"/>
                  </a:lnTo>
                  <a:lnTo>
                    <a:pt x="581" y="105"/>
                  </a:lnTo>
                  <a:lnTo>
                    <a:pt x="582" y="106"/>
                  </a:lnTo>
                  <a:lnTo>
                    <a:pt x="583" y="105"/>
                  </a:lnTo>
                  <a:lnTo>
                    <a:pt x="584" y="105"/>
                  </a:lnTo>
                  <a:lnTo>
                    <a:pt x="585" y="106"/>
                  </a:lnTo>
                  <a:lnTo>
                    <a:pt x="586" y="106"/>
                  </a:lnTo>
                  <a:lnTo>
                    <a:pt x="588" y="105"/>
                  </a:lnTo>
                  <a:lnTo>
                    <a:pt x="589" y="106"/>
                  </a:lnTo>
                  <a:lnTo>
                    <a:pt x="590" y="106"/>
                  </a:lnTo>
                  <a:lnTo>
                    <a:pt x="591" y="106"/>
                  </a:lnTo>
                  <a:lnTo>
                    <a:pt x="592" y="106"/>
                  </a:lnTo>
                  <a:lnTo>
                    <a:pt x="593" y="106"/>
                  </a:lnTo>
                  <a:lnTo>
                    <a:pt x="595" y="106"/>
                  </a:lnTo>
                  <a:lnTo>
                    <a:pt x="596" y="106"/>
                  </a:lnTo>
                  <a:lnTo>
                    <a:pt x="597" y="106"/>
                  </a:lnTo>
                  <a:lnTo>
                    <a:pt x="598" y="106"/>
                  </a:lnTo>
                  <a:lnTo>
                    <a:pt x="599" y="106"/>
                  </a:lnTo>
                  <a:lnTo>
                    <a:pt x="600" y="106"/>
                  </a:lnTo>
                  <a:lnTo>
                    <a:pt x="602" y="106"/>
                  </a:lnTo>
                  <a:lnTo>
                    <a:pt x="603" y="106"/>
                  </a:lnTo>
                  <a:lnTo>
                    <a:pt x="604" y="106"/>
                  </a:lnTo>
                  <a:lnTo>
                    <a:pt x="605" y="106"/>
                  </a:lnTo>
                  <a:lnTo>
                    <a:pt x="606" y="106"/>
                  </a:lnTo>
                  <a:lnTo>
                    <a:pt x="607" y="99"/>
                  </a:lnTo>
                  <a:lnTo>
                    <a:pt x="608" y="104"/>
                  </a:lnTo>
                  <a:lnTo>
                    <a:pt x="610" y="105"/>
                  </a:lnTo>
                  <a:lnTo>
                    <a:pt x="611" y="106"/>
                  </a:lnTo>
                  <a:lnTo>
                    <a:pt x="612" y="107"/>
                  </a:lnTo>
                  <a:lnTo>
                    <a:pt x="613" y="106"/>
                  </a:lnTo>
                  <a:lnTo>
                    <a:pt x="614" y="107"/>
                  </a:lnTo>
                  <a:lnTo>
                    <a:pt x="615" y="107"/>
                  </a:lnTo>
                  <a:lnTo>
                    <a:pt x="617" y="107"/>
                  </a:lnTo>
                  <a:lnTo>
                    <a:pt x="618" y="107"/>
                  </a:lnTo>
                  <a:lnTo>
                    <a:pt x="619" y="107"/>
                  </a:lnTo>
                  <a:lnTo>
                    <a:pt x="620" y="107"/>
                  </a:lnTo>
                  <a:lnTo>
                    <a:pt x="621" y="107"/>
                  </a:lnTo>
                  <a:lnTo>
                    <a:pt x="622" y="106"/>
                  </a:lnTo>
                  <a:lnTo>
                    <a:pt x="624" y="107"/>
                  </a:lnTo>
                  <a:lnTo>
                    <a:pt x="625" y="104"/>
                  </a:lnTo>
                  <a:lnTo>
                    <a:pt x="626" y="105"/>
                  </a:lnTo>
                  <a:lnTo>
                    <a:pt x="627" y="84"/>
                  </a:lnTo>
                  <a:lnTo>
                    <a:pt x="628" y="97"/>
                  </a:lnTo>
                  <a:lnTo>
                    <a:pt x="629" y="99"/>
                  </a:lnTo>
                  <a:lnTo>
                    <a:pt x="631" y="102"/>
                  </a:lnTo>
                  <a:lnTo>
                    <a:pt x="632" y="103"/>
                  </a:lnTo>
                  <a:lnTo>
                    <a:pt x="633" y="106"/>
                  </a:lnTo>
                  <a:lnTo>
                    <a:pt x="634" y="105"/>
                  </a:lnTo>
                  <a:lnTo>
                    <a:pt x="635" y="105"/>
                  </a:lnTo>
                </a:path>
              </a:pathLst>
            </a:custGeom>
            <a:noFill/>
            <a:ln w="1588" cap="flat">
              <a:solidFill>
                <a:srgbClr val="157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74" name="Freeform 35">
              <a:extLst>
                <a:ext uri="{FF2B5EF4-FFF2-40B4-BE49-F238E27FC236}">
                  <a16:creationId xmlns:a16="http://schemas.microsoft.com/office/drawing/2014/main" id="{2B77E450-A2D6-40FA-B09F-037152E49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0967" y="27173135"/>
              <a:ext cx="1008063" cy="163512"/>
            </a:xfrm>
            <a:custGeom>
              <a:avLst/>
              <a:gdLst>
                <a:gd name="T0" fmla="*/ 9 w 635"/>
                <a:gd name="T1" fmla="*/ 10 h 103"/>
                <a:gd name="T2" fmla="*/ 19 w 635"/>
                <a:gd name="T3" fmla="*/ 17 h 103"/>
                <a:gd name="T4" fmla="*/ 30 w 635"/>
                <a:gd name="T5" fmla="*/ 11 h 103"/>
                <a:gd name="T6" fmla="*/ 40 w 635"/>
                <a:gd name="T7" fmla="*/ 16 h 103"/>
                <a:gd name="T8" fmla="*/ 51 w 635"/>
                <a:gd name="T9" fmla="*/ 95 h 103"/>
                <a:gd name="T10" fmla="*/ 61 w 635"/>
                <a:gd name="T11" fmla="*/ 11 h 103"/>
                <a:gd name="T12" fmla="*/ 71 w 635"/>
                <a:gd name="T13" fmla="*/ 18 h 103"/>
                <a:gd name="T14" fmla="*/ 82 w 635"/>
                <a:gd name="T15" fmla="*/ 23 h 103"/>
                <a:gd name="T16" fmla="*/ 92 w 635"/>
                <a:gd name="T17" fmla="*/ 20 h 103"/>
                <a:gd name="T18" fmla="*/ 103 w 635"/>
                <a:gd name="T19" fmla="*/ 8 h 103"/>
                <a:gd name="T20" fmla="*/ 113 w 635"/>
                <a:gd name="T21" fmla="*/ 86 h 103"/>
                <a:gd name="T22" fmla="*/ 124 w 635"/>
                <a:gd name="T23" fmla="*/ 12 h 103"/>
                <a:gd name="T24" fmla="*/ 134 w 635"/>
                <a:gd name="T25" fmla="*/ 32 h 103"/>
                <a:gd name="T26" fmla="*/ 144 w 635"/>
                <a:gd name="T27" fmla="*/ 54 h 103"/>
                <a:gd name="T28" fmla="*/ 155 w 635"/>
                <a:gd name="T29" fmla="*/ 12 h 103"/>
                <a:gd name="T30" fmla="*/ 165 w 635"/>
                <a:gd name="T31" fmla="*/ 25 h 103"/>
                <a:gd name="T32" fmla="*/ 176 w 635"/>
                <a:gd name="T33" fmla="*/ 92 h 103"/>
                <a:gd name="T34" fmla="*/ 186 w 635"/>
                <a:gd name="T35" fmla="*/ 86 h 103"/>
                <a:gd name="T36" fmla="*/ 197 w 635"/>
                <a:gd name="T37" fmla="*/ 50 h 103"/>
                <a:gd name="T38" fmla="*/ 207 w 635"/>
                <a:gd name="T39" fmla="*/ 97 h 103"/>
                <a:gd name="T40" fmla="*/ 218 w 635"/>
                <a:gd name="T41" fmla="*/ 101 h 103"/>
                <a:gd name="T42" fmla="*/ 228 w 635"/>
                <a:gd name="T43" fmla="*/ 76 h 103"/>
                <a:gd name="T44" fmla="*/ 238 w 635"/>
                <a:gd name="T45" fmla="*/ 101 h 103"/>
                <a:gd name="T46" fmla="*/ 249 w 635"/>
                <a:gd name="T47" fmla="*/ 92 h 103"/>
                <a:gd name="T48" fmla="*/ 259 w 635"/>
                <a:gd name="T49" fmla="*/ 102 h 103"/>
                <a:gd name="T50" fmla="*/ 270 w 635"/>
                <a:gd name="T51" fmla="*/ 101 h 103"/>
                <a:gd name="T52" fmla="*/ 280 w 635"/>
                <a:gd name="T53" fmla="*/ 100 h 103"/>
                <a:gd name="T54" fmla="*/ 291 w 635"/>
                <a:gd name="T55" fmla="*/ 82 h 103"/>
                <a:gd name="T56" fmla="*/ 301 w 635"/>
                <a:gd name="T57" fmla="*/ 102 h 103"/>
                <a:gd name="T58" fmla="*/ 311 w 635"/>
                <a:gd name="T59" fmla="*/ 101 h 103"/>
                <a:gd name="T60" fmla="*/ 322 w 635"/>
                <a:gd name="T61" fmla="*/ 102 h 103"/>
                <a:gd name="T62" fmla="*/ 332 w 635"/>
                <a:gd name="T63" fmla="*/ 101 h 103"/>
                <a:gd name="T64" fmla="*/ 343 w 635"/>
                <a:gd name="T65" fmla="*/ 103 h 103"/>
                <a:gd name="T66" fmla="*/ 353 w 635"/>
                <a:gd name="T67" fmla="*/ 101 h 103"/>
                <a:gd name="T68" fmla="*/ 364 w 635"/>
                <a:gd name="T69" fmla="*/ 70 h 103"/>
                <a:gd name="T70" fmla="*/ 374 w 635"/>
                <a:gd name="T71" fmla="*/ 101 h 103"/>
                <a:gd name="T72" fmla="*/ 385 w 635"/>
                <a:gd name="T73" fmla="*/ 101 h 103"/>
                <a:gd name="T74" fmla="*/ 395 w 635"/>
                <a:gd name="T75" fmla="*/ 102 h 103"/>
                <a:gd name="T76" fmla="*/ 405 w 635"/>
                <a:gd name="T77" fmla="*/ 102 h 103"/>
                <a:gd name="T78" fmla="*/ 416 w 635"/>
                <a:gd name="T79" fmla="*/ 79 h 103"/>
                <a:gd name="T80" fmla="*/ 426 w 635"/>
                <a:gd name="T81" fmla="*/ 101 h 103"/>
                <a:gd name="T82" fmla="*/ 437 w 635"/>
                <a:gd name="T83" fmla="*/ 102 h 103"/>
                <a:gd name="T84" fmla="*/ 447 w 635"/>
                <a:gd name="T85" fmla="*/ 73 h 103"/>
                <a:gd name="T86" fmla="*/ 458 w 635"/>
                <a:gd name="T87" fmla="*/ 101 h 103"/>
                <a:gd name="T88" fmla="*/ 468 w 635"/>
                <a:gd name="T89" fmla="*/ 100 h 103"/>
                <a:gd name="T90" fmla="*/ 478 w 635"/>
                <a:gd name="T91" fmla="*/ 101 h 103"/>
                <a:gd name="T92" fmla="*/ 489 w 635"/>
                <a:gd name="T93" fmla="*/ 102 h 103"/>
                <a:gd name="T94" fmla="*/ 499 w 635"/>
                <a:gd name="T95" fmla="*/ 100 h 103"/>
                <a:gd name="T96" fmla="*/ 510 w 635"/>
                <a:gd name="T97" fmla="*/ 102 h 103"/>
                <a:gd name="T98" fmla="*/ 520 w 635"/>
                <a:gd name="T99" fmla="*/ 102 h 103"/>
                <a:gd name="T100" fmla="*/ 531 w 635"/>
                <a:gd name="T101" fmla="*/ 81 h 103"/>
                <a:gd name="T102" fmla="*/ 541 w 635"/>
                <a:gd name="T103" fmla="*/ 102 h 103"/>
                <a:gd name="T104" fmla="*/ 551 w 635"/>
                <a:gd name="T105" fmla="*/ 102 h 103"/>
                <a:gd name="T106" fmla="*/ 562 w 635"/>
                <a:gd name="T107" fmla="*/ 102 h 103"/>
                <a:gd name="T108" fmla="*/ 572 w 635"/>
                <a:gd name="T109" fmla="*/ 102 h 103"/>
                <a:gd name="T110" fmla="*/ 583 w 635"/>
                <a:gd name="T111" fmla="*/ 103 h 103"/>
                <a:gd name="T112" fmla="*/ 593 w 635"/>
                <a:gd name="T113" fmla="*/ 98 h 103"/>
                <a:gd name="T114" fmla="*/ 604 w 635"/>
                <a:gd name="T115" fmla="*/ 102 h 103"/>
                <a:gd name="T116" fmla="*/ 614 w 635"/>
                <a:gd name="T117" fmla="*/ 102 h 103"/>
                <a:gd name="T118" fmla="*/ 625 w 635"/>
                <a:gd name="T119" fmla="*/ 102 h 103"/>
                <a:gd name="T120" fmla="*/ 635 w 635"/>
                <a:gd name="T121" fmla="*/ 10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5" h="103">
                  <a:moveTo>
                    <a:pt x="0" y="23"/>
                  </a:moveTo>
                  <a:lnTo>
                    <a:pt x="1" y="53"/>
                  </a:lnTo>
                  <a:lnTo>
                    <a:pt x="2" y="71"/>
                  </a:lnTo>
                  <a:lnTo>
                    <a:pt x="3" y="69"/>
                  </a:lnTo>
                  <a:lnTo>
                    <a:pt x="4" y="8"/>
                  </a:lnTo>
                  <a:lnTo>
                    <a:pt x="5" y="18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9" y="10"/>
                  </a:lnTo>
                  <a:lnTo>
                    <a:pt x="10" y="14"/>
                  </a:lnTo>
                  <a:lnTo>
                    <a:pt x="11" y="18"/>
                  </a:lnTo>
                  <a:lnTo>
                    <a:pt x="12" y="20"/>
                  </a:lnTo>
                  <a:lnTo>
                    <a:pt x="13" y="12"/>
                  </a:lnTo>
                  <a:lnTo>
                    <a:pt x="15" y="16"/>
                  </a:lnTo>
                  <a:lnTo>
                    <a:pt x="16" y="23"/>
                  </a:lnTo>
                  <a:lnTo>
                    <a:pt x="17" y="19"/>
                  </a:lnTo>
                  <a:lnTo>
                    <a:pt x="18" y="15"/>
                  </a:lnTo>
                  <a:lnTo>
                    <a:pt x="19" y="17"/>
                  </a:lnTo>
                  <a:lnTo>
                    <a:pt x="20" y="13"/>
                  </a:lnTo>
                  <a:lnTo>
                    <a:pt x="22" y="13"/>
                  </a:lnTo>
                  <a:lnTo>
                    <a:pt x="23" y="18"/>
                  </a:lnTo>
                  <a:lnTo>
                    <a:pt x="24" y="14"/>
                  </a:lnTo>
                  <a:lnTo>
                    <a:pt x="25" y="25"/>
                  </a:lnTo>
                  <a:lnTo>
                    <a:pt x="26" y="16"/>
                  </a:lnTo>
                  <a:lnTo>
                    <a:pt x="27" y="11"/>
                  </a:lnTo>
                  <a:lnTo>
                    <a:pt x="28" y="15"/>
                  </a:lnTo>
                  <a:lnTo>
                    <a:pt x="30" y="11"/>
                  </a:lnTo>
                  <a:lnTo>
                    <a:pt x="31" y="16"/>
                  </a:lnTo>
                  <a:lnTo>
                    <a:pt x="32" y="11"/>
                  </a:lnTo>
                  <a:lnTo>
                    <a:pt x="33" y="16"/>
                  </a:lnTo>
                  <a:lnTo>
                    <a:pt x="34" y="17"/>
                  </a:lnTo>
                  <a:lnTo>
                    <a:pt x="35" y="10"/>
                  </a:lnTo>
                  <a:lnTo>
                    <a:pt x="37" y="11"/>
                  </a:lnTo>
                  <a:lnTo>
                    <a:pt x="38" y="12"/>
                  </a:lnTo>
                  <a:lnTo>
                    <a:pt x="39" y="12"/>
                  </a:lnTo>
                  <a:lnTo>
                    <a:pt x="40" y="16"/>
                  </a:lnTo>
                  <a:lnTo>
                    <a:pt x="41" y="11"/>
                  </a:lnTo>
                  <a:lnTo>
                    <a:pt x="42" y="16"/>
                  </a:lnTo>
                  <a:lnTo>
                    <a:pt x="44" y="22"/>
                  </a:lnTo>
                  <a:lnTo>
                    <a:pt x="45" y="63"/>
                  </a:lnTo>
                  <a:lnTo>
                    <a:pt x="46" y="78"/>
                  </a:lnTo>
                  <a:lnTo>
                    <a:pt x="47" y="82"/>
                  </a:lnTo>
                  <a:lnTo>
                    <a:pt x="48" y="76"/>
                  </a:lnTo>
                  <a:lnTo>
                    <a:pt x="49" y="95"/>
                  </a:lnTo>
                  <a:lnTo>
                    <a:pt x="51" y="95"/>
                  </a:lnTo>
                  <a:lnTo>
                    <a:pt x="52" y="89"/>
                  </a:lnTo>
                  <a:lnTo>
                    <a:pt x="53" y="83"/>
                  </a:lnTo>
                  <a:lnTo>
                    <a:pt x="54" y="39"/>
                  </a:lnTo>
                  <a:lnTo>
                    <a:pt x="55" y="14"/>
                  </a:lnTo>
                  <a:lnTo>
                    <a:pt x="56" y="12"/>
                  </a:lnTo>
                  <a:lnTo>
                    <a:pt x="57" y="13"/>
                  </a:lnTo>
                  <a:lnTo>
                    <a:pt x="59" y="20"/>
                  </a:lnTo>
                  <a:lnTo>
                    <a:pt x="60" y="36"/>
                  </a:lnTo>
                  <a:lnTo>
                    <a:pt x="61" y="11"/>
                  </a:lnTo>
                  <a:lnTo>
                    <a:pt x="62" y="5"/>
                  </a:lnTo>
                  <a:lnTo>
                    <a:pt x="63" y="15"/>
                  </a:lnTo>
                  <a:lnTo>
                    <a:pt x="64" y="14"/>
                  </a:lnTo>
                  <a:lnTo>
                    <a:pt x="66" y="21"/>
                  </a:lnTo>
                  <a:lnTo>
                    <a:pt x="67" y="12"/>
                  </a:lnTo>
                  <a:lnTo>
                    <a:pt x="68" y="17"/>
                  </a:lnTo>
                  <a:lnTo>
                    <a:pt x="69" y="21"/>
                  </a:lnTo>
                  <a:lnTo>
                    <a:pt x="70" y="7"/>
                  </a:lnTo>
                  <a:lnTo>
                    <a:pt x="71" y="18"/>
                  </a:lnTo>
                  <a:lnTo>
                    <a:pt x="73" y="18"/>
                  </a:lnTo>
                  <a:lnTo>
                    <a:pt x="74" y="13"/>
                  </a:lnTo>
                  <a:lnTo>
                    <a:pt x="75" y="11"/>
                  </a:lnTo>
                  <a:lnTo>
                    <a:pt x="76" y="17"/>
                  </a:lnTo>
                  <a:lnTo>
                    <a:pt x="77" y="19"/>
                  </a:lnTo>
                  <a:lnTo>
                    <a:pt x="78" y="15"/>
                  </a:lnTo>
                  <a:lnTo>
                    <a:pt x="79" y="6"/>
                  </a:lnTo>
                  <a:lnTo>
                    <a:pt x="81" y="21"/>
                  </a:lnTo>
                  <a:lnTo>
                    <a:pt x="82" y="23"/>
                  </a:lnTo>
                  <a:lnTo>
                    <a:pt x="83" y="36"/>
                  </a:lnTo>
                  <a:lnTo>
                    <a:pt x="84" y="79"/>
                  </a:lnTo>
                  <a:lnTo>
                    <a:pt x="85" y="85"/>
                  </a:lnTo>
                  <a:lnTo>
                    <a:pt x="87" y="90"/>
                  </a:lnTo>
                  <a:lnTo>
                    <a:pt x="88" y="89"/>
                  </a:lnTo>
                  <a:lnTo>
                    <a:pt x="89" y="96"/>
                  </a:lnTo>
                  <a:lnTo>
                    <a:pt x="90" y="62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3" y="17"/>
                  </a:lnTo>
                  <a:lnTo>
                    <a:pt x="95" y="16"/>
                  </a:lnTo>
                  <a:lnTo>
                    <a:pt x="96" y="23"/>
                  </a:lnTo>
                  <a:lnTo>
                    <a:pt x="97" y="21"/>
                  </a:lnTo>
                  <a:lnTo>
                    <a:pt x="98" y="12"/>
                  </a:lnTo>
                  <a:lnTo>
                    <a:pt x="99" y="11"/>
                  </a:lnTo>
                  <a:lnTo>
                    <a:pt x="100" y="8"/>
                  </a:lnTo>
                  <a:lnTo>
                    <a:pt x="102" y="14"/>
                  </a:lnTo>
                  <a:lnTo>
                    <a:pt x="103" y="8"/>
                  </a:lnTo>
                  <a:lnTo>
                    <a:pt x="104" y="7"/>
                  </a:lnTo>
                  <a:lnTo>
                    <a:pt x="105" y="22"/>
                  </a:lnTo>
                  <a:lnTo>
                    <a:pt x="106" y="21"/>
                  </a:lnTo>
                  <a:lnTo>
                    <a:pt x="107" y="20"/>
                  </a:lnTo>
                  <a:lnTo>
                    <a:pt x="109" y="11"/>
                  </a:lnTo>
                  <a:lnTo>
                    <a:pt x="110" y="13"/>
                  </a:lnTo>
                  <a:lnTo>
                    <a:pt x="111" y="17"/>
                  </a:lnTo>
                  <a:lnTo>
                    <a:pt x="112" y="46"/>
                  </a:lnTo>
                  <a:lnTo>
                    <a:pt x="113" y="86"/>
                  </a:lnTo>
                  <a:lnTo>
                    <a:pt x="114" y="93"/>
                  </a:lnTo>
                  <a:lnTo>
                    <a:pt x="115" y="68"/>
                  </a:lnTo>
                  <a:lnTo>
                    <a:pt x="117" y="16"/>
                  </a:lnTo>
                  <a:lnTo>
                    <a:pt x="118" y="17"/>
                  </a:lnTo>
                  <a:lnTo>
                    <a:pt x="119" y="9"/>
                  </a:lnTo>
                  <a:lnTo>
                    <a:pt x="120" y="12"/>
                  </a:lnTo>
                  <a:lnTo>
                    <a:pt x="121" y="17"/>
                  </a:lnTo>
                  <a:lnTo>
                    <a:pt x="122" y="22"/>
                  </a:lnTo>
                  <a:lnTo>
                    <a:pt x="124" y="12"/>
                  </a:lnTo>
                  <a:lnTo>
                    <a:pt x="125" y="15"/>
                  </a:lnTo>
                  <a:lnTo>
                    <a:pt x="126" y="25"/>
                  </a:lnTo>
                  <a:lnTo>
                    <a:pt x="127" y="29"/>
                  </a:lnTo>
                  <a:lnTo>
                    <a:pt x="128" y="13"/>
                  </a:lnTo>
                  <a:lnTo>
                    <a:pt x="129" y="36"/>
                  </a:lnTo>
                  <a:lnTo>
                    <a:pt x="131" y="52"/>
                  </a:lnTo>
                  <a:lnTo>
                    <a:pt x="132" y="20"/>
                  </a:lnTo>
                  <a:lnTo>
                    <a:pt x="133" y="34"/>
                  </a:lnTo>
                  <a:lnTo>
                    <a:pt x="134" y="32"/>
                  </a:lnTo>
                  <a:lnTo>
                    <a:pt x="135" y="22"/>
                  </a:lnTo>
                  <a:lnTo>
                    <a:pt x="136" y="12"/>
                  </a:lnTo>
                  <a:lnTo>
                    <a:pt x="137" y="39"/>
                  </a:lnTo>
                  <a:lnTo>
                    <a:pt x="139" y="10"/>
                  </a:lnTo>
                  <a:lnTo>
                    <a:pt x="140" y="23"/>
                  </a:lnTo>
                  <a:lnTo>
                    <a:pt x="141" y="11"/>
                  </a:lnTo>
                  <a:lnTo>
                    <a:pt x="142" y="19"/>
                  </a:lnTo>
                  <a:lnTo>
                    <a:pt x="143" y="53"/>
                  </a:lnTo>
                  <a:lnTo>
                    <a:pt x="144" y="54"/>
                  </a:lnTo>
                  <a:lnTo>
                    <a:pt x="146" y="38"/>
                  </a:lnTo>
                  <a:lnTo>
                    <a:pt x="147" y="18"/>
                  </a:lnTo>
                  <a:lnTo>
                    <a:pt x="148" y="22"/>
                  </a:lnTo>
                  <a:lnTo>
                    <a:pt x="149" y="24"/>
                  </a:lnTo>
                  <a:lnTo>
                    <a:pt x="150" y="20"/>
                  </a:lnTo>
                  <a:lnTo>
                    <a:pt x="151" y="21"/>
                  </a:lnTo>
                  <a:lnTo>
                    <a:pt x="153" y="28"/>
                  </a:lnTo>
                  <a:lnTo>
                    <a:pt x="154" y="14"/>
                  </a:lnTo>
                  <a:lnTo>
                    <a:pt x="155" y="12"/>
                  </a:lnTo>
                  <a:lnTo>
                    <a:pt x="156" y="14"/>
                  </a:lnTo>
                  <a:lnTo>
                    <a:pt x="157" y="12"/>
                  </a:lnTo>
                  <a:lnTo>
                    <a:pt x="158" y="12"/>
                  </a:lnTo>
                  <a:lnTo>
                    <a:pt x="160" y="11"/>
                  </a:lnTo>
                  <a:lnTo>
                    <a:pt x="161" y="0"/>
                  </a:lnTo>
                  <a:lnTo>
                    <a:pt x="162" y="18"/>
                  </a:lnTo>
                  <a:lnTo>
                    <a:pt x="163" y="14"/>
                  </a:lnTo>
                  <a:lnTo>
                    <a:pt x="164" y="13"/>
                  </a:lnTo>
                  <a:lnTo>
                    <a:pt x="165" y="25"/>
                  </a:lnTo>
                  <a:lnTo>
                    <a:pt x="166" y="64"/>
                  </a:lnTo>
                  <a:lnTo>
                    <a:pt x="168" y="79"/>
                  </a:lnTo>
                  <a:lnTo>
                    <a:pt x="169" y="91"/>
                  </a:lnTo>
                  <a:lnTo>
                    <a:pt x="170" y="96"/>
                  </a:lnTo>
                  <a:lnTo>
                    <a:pt x="171" y="93"/>
                  </a:lnTo>
                  <a:lnTo>
                    <a:pt x="172" y="87"/>
                  </a:lnTo>
                  <a:lnTo>
                    <a:pt x="174" y="94"/>
                  </a:lnTo>
                  <a:lnTo>
                    <a:pt x="175" y="93"/>
                  </a:lnTo>
                  <a:lnTo>
                    <a:pt x="176" y="92"/>
                  </a:lnTo>
                  <a:lnTo>
                    <a:pt x="177" y="100"/>
                  </a:lnTo>
                  <a:lnTo>
                    <a:pt x="178" y="99"/>
                  </a:lnTo>
                  <a:lnTo>
                    <a:pt x="179" y="92"/>
                  </a:lnTo>
                  <a:lnTo>
                    <a:pt x="180" y="48"/>
                  </a:lnTo>
                  <a:lnTo>
                    <a:pt x="182" y="22"/>
                  </a:lnTo>
                  <a:lnTo>
                    <a:pt x="183" y="36"/>
                  </a:lnTo>
                  <a:lnTo>
                    <a:pt x="184" y="14"/>
                  </a:lnTo>
                  <a:lnTo>
                    <a:pt x="185" y="69"/>
                  </a:lnTo>
                  <a:lnTo>
                    <a:pt x="186" y="86"/>
                  </a:lnTo>
                  <a:lnTo>
                    <a:pt x="187" y="91"/>
                  </a:lnTo>
                  <a:lnTo>
                    <a:pt x="189" y="79"/>
                  </a:lnTo>
                  <a:lnTo>
                    <a:pt x="190" y="92"/>
                  </a:lnTo>
                  <a:lnTo>
                    <a:pt x="191" y="98"/>
                  </a:lnTo>
                  <a:lnTo>
                    <a:pt x="192" y="92"/>
                  </a:lnTo>
                  <a:lnTo>
                    <a:pt x="193" y="80"/>
                  </a:lnTo>
                  <a:lnTo>
                    <a:pt x="194" y="27"/>
                  </a:lnTo>
                  <a:lnTo>
                    <a:pt x="196" y="28"/>
                  </a:lnTo>
                  <a:lnTo>
                    <a:pt x="197" y="50"/>
                  </a:lnTo>
                  <a:lnTo>
                    <a:pt x="198" y="75"/>
                  </a:lnTo>
                  <a:lnTo>
                    <a:pt x="199" y="88"/>
                  </a:lnTo>
                  <a:lnTo>
                    <a:pt x="200" y="87"/>
                  </a:lnTo>
                  <a:lnTo>
                    <a:pt x="201" y="94"/>
                  </a:lnTo>
                  <a:lnTo>
                    <a:pt x="202" y="93"/>
                  </a:lnTo>
                  <a:lnTo>
                    <a:pt x="204" y="92"/>
                  </a:lnTo>
                  <a:lnTo>
                    <a:pt x="205" y="95"/>
                  </a:lnTo>
                  <a:lnTo>
                    <a:pt x="206" y="95"/>
                  </a:lnTo>
                  <a:lnTo>
                    <a:pt x="207" y="97"/>
                  </a:lnTo>
                  <a:lnTo>
                    <a:pt x="208" y="98"/>
                  </a:lnTo>
                  <a:lnTo>
                    <a:pt x="209" y="99"/>
                  </a:lnTo>
                  <a:lnTo>
                    <a:pt x="211" y="98"/>
                  </a:lnTo>
                  <a:lnTo>
                    <a:pt x="212" y="99"/>
                  </a:lnTo>
                  <a:lnTo>
                    <a:pt x="213" y="98"/>
                  </a:lnTo>
                  <a:lnTo>
                    <a:pt x="214" y="99"/>
                  </a:lnTo>
                  <a:lnTo>
                    <a:pt x="215" y="100"/>
                  </a:lnTo>
                  <a:lnTo>
                    <a:pt x="216" y="101"/>
                  </a:lnTo>
                  <a:lnTo>
                    <a:pt x="218" y="101"/>
                  </a:lnTo>
                  <a:lnTo>
                    <a:pt x="219" y="99"/>
                  </a:lnTo>
                  <a:lnTo>
                    <a:pt x="220" y="101"/>
                  </a:lnTo>
                  <a:lnTo>
                    <a:pt x="221" y="101"/>
                  </a:lnTo>
                  <a:lnTo>
                    <a:pt x="222" y="97"/>
                  </a:lnTo>
                  <a:lnTo>
                    <a:pt x="223" y="99"/>
                  </a:lnTo>
                  <a:lnTo>
                    <a:pt x="224" y="101"/>
                  </a:lnTo>
                  <a:lnTo>
                    <a:pt x="226" y="100"/>
                  </a:lnTo>
                  <a:lnTo>
                    <a:pt x="227" y="93"/>
                  </a:lnTo>
                  <a:lnTo>
                    <a:pt x="228" y="76"/>
                  </a:lnTo>
                  <a:lnTo>
                    <a:pt x="229" y="94"/>
                  </a:lnTo>
                  <a:lnTo>
                    <a:pt x="230" y="101"/>
                  </a:lnTo>
                  <a:lnTo>
                    <a:pt x="231" y="100"/>
                  </a:lnTo>
                  <a:lnTo>
                    <a:pt x="233" y="101"/>
                  </a:lnTo>
                  <a:lnTo>
                    <a:pt x="234" y="101"/>
                  </a:lnTo>
                  <a:lnTo>
                    <a:pt x="235" y="101"/>
                  </a:lnTo>
                  <a:lnTo>
                    <a:pt x="236" y="102"/>
                  </a:lnTo>
                  <a:lnTo>
                    <a:pt x="237" y="102"/>
                  </a:lnTo>
                  <a:lnTo>
                    <a:pt x="238" y="101"/>
                  </a:lnTo>
                  <a:lnTo>
                    <a:pt x="240" y="101"/>
                  </a:lnTo>
                  <a:lnTo>
                    <a:pt x="241" y="102"/>
                  </a:lnTo>
                  <a:lnTo>
                    <a:pt x="242" y="102"/>
                  </a:lnTo>
                  <a:lnTo>
                    <a:pt x="243" y="101"/>
                  </a:lnTo>
                  <a:lnTo>
                    <a:pt x="244" y="101"/>
                  </a:lnTo>
                  <a:lnTo>
                    <a:pt x="245" y="102"/>
                  </a:lnTo>
                  <a:lnTo>
                    <a:pt x="246" y="88"/>
                  </a:lnTo>
                  <a:lnTo>
                    <a:pt x="248" y="78"/>
                  </a:lnTo>
                  <a:lnTo>
                    <a:pt x="249" y="92"/>
                  </a:lnTo>
                  <a:lnTo>
                    <a:pt x="250" y="100"/>
                  </a:lnTo>
                  <a:lnTo>
                    <a:pt x="251" y="100"/>
                  </a:lnTo>
                  <a:lnTo>
                    <a:pt x="252" y="102"/>
                  </a:lnTo>
                  <a:lnTo>
                    <a:pt x="253" y="102"/>
                  </a:lnTo>
                  <a:lnTo>
                    <a:pt x="255" y="102"/>
                  </a:lnTo>
                  <a:lnTo>
                    <a:pt x="256" y="102"/>
                  </a:lnTo>
                  <a:lnTo>
                    <a:pt x="257" y="102"/>
                  </a:lnTo>
                  <a:lnTo>
                    <a:pt x="258" y="102"/>
                  </a:lnTo>
                  <a:lnTo>
                    <a:pt x="259" y="102"/>
                  </a:lnTo>
                  <a:lnTo>
                    <a:pt x="260" y="102"/>
                  </a:lnTo>
                  <a:lnTo>
                    <a:pt x="262" y="74"/>
                  </a:lnTo>
                  <a:lnTo>
                    <a:pt x="263" y="87"/>
                  </a:lnTo>
                  <a:lnTo>
                    <a:pt x="264" y="100"/>
                  </a:lnTo>
                  <a:lnTo>
                    <a:pt x="265" y="100"/>
                  </a:lnTo>
                  <a:lnTo>
                    <a:pt x="266" y="69"/>
                  </a:lnTo>
                  <a:lnTo>
                    <a:pt x="267" y="69"/>
                  </a:lnTo>
                  <a:lnTo>
                    <a:pt x="269" y="97"/>
                  </a:lnTo>
                  <a:lnTo>
                    <a:pt x="270" y="101"/>
                  </a:lnTo>
                  <a:lnTo>
                    <a:pt x="271" y="101"/>
                  </a:lnTo>
                  <a:lnTo>
                    <a:pt x="272" y="101"/>
                  </a:lnTo>
                  <a:lnTo>
                    <a:pt x="273" y="94"/>
                  </a:lnTo>
                  <a:lnTo>
                    <a:pt x="274" y="92"/>
                  </a:lnTo>
                  <a:lnTo>
                    <a:pt x="276" y="101"/>
                  </a:lnTo>
                  <a:lnTo>
                    <a:pt x="277" y="102"/>
                  </a:lnTo>
                  <a:lnTo>
                    <a:pt x="278" y="102"/>
                  </a:lnTo>
                  <a:lnTo>
                    <a:pt x="279" y="100"/>
                  </a:lnTo>
                  <a:lnTo>
                    <a:pt x="280" y="100"/>
                  </a:lnTo>
                  <a:lnTo>
                    <a:pt x="281" y="101"/>
                  </a:lnTo>
                  <a:lnTo>
                    <a:pt x="283" y="102"/>
                  </a:lnTo>
                  <a:lnTo>
                    <a:pt x="284" y="101"/>
                  </a:lnTo>
                  <a:lnTo>
                    <a:pt x="285" y="101"/>
                  </a:lnTo>
                  <a:lnTo>
                    <a:pt x="286" y="92"/>
                  </a:lnTo>
                  <a:lnTo>
                    <a:pt x="287" y="96"/>
                  </a:lnTo>
                  <a:lnTo>
                    <a:pt x="288" y="101"/>
                  </a:lnTo>
                  <a:lnTo>
                    <a:pt x="289" y="102"/>
                  </a:lnTo>
                  <a:lnTo>
                    <a:pt x="291" y="82"/>
                  </a:lnTo>
                  <a:lnTo>
                    <a:pt x="292" y="79"/>
                  </a:lnTo>
                  <a:lnTo>
                    <a:pt x="293" y="98"/>
                  </a:lnTo>
                  <a:lnTo>
                    <a:pt x="294" y="101"/>
                  </a:lnTo>
                  <a:lnTo>
                    <a:pt x="295" y="100"/>
                  </a:lnTo>
                  <a:lnTo>
                    <a:pt x="296" y="101"/>
                  </a:lnTo>
                  <a:lnTo>
                    <a:pt x="298" y="101"/>
                  </a:lnTo>
                  <a:lnTo>
                    <a:pt x="299" y="101"/>
                  </a:lnTo>
                  <a:lnTo>
                    <a:pt x="300" y="101"/>
                  </a:lnTo>
                  <a:lnTo>
                    <a:pt x="301" y="102"/>
                  </a:lnTo>
                  <a:lnTo>
                    <a:pt x="302" y="102"/>
                  </a:lnTo>
                  <a:lnTo>
                    <a:pt x="303" y="101"/>
                  </a:lnTo>
                  <a:lnTo>
                    <a:pt x="305" y="101"/>
                  </a:lnTo>
                  <a:lnTo>
                    <a:pt x="306" y="101"/>
                  </a:lnTo>
                  <a:lnTo>
                    <a:pt x="307" y="101"/>
                  </a:lnTo>
                  <a:lnTo>
                    <a:pt x="308" y="102"/>
                  </a:lnTo>
                  <a:lnTo>
                    <a:pt x="309" y="102"/>
                  </a:lnTo>
                  <a:lnTo>
                    <a:pt x="310" y="102"/>
                  </a:lnTo>
                  <a:lnTo>
                    <a:pt x="311" y="101"/>
                  </a:lnTo>
                  <a:lnTo>
                    <a:pt x="313" y="99"/>
                  </a:lnTo>
                  <a:lnTo>
                    <a:pt x="314" y="99"/>
                  </a:lnTo>
                  <a:lnTo>
                    <a:pt x="315" y="74"/>
                  </a:lnTo>
                  <a:lnTo>
                    <a:pt x="316" y="45"/>
                  </a:lnTo>
                  <a:lnTo>
                    <a:pt x="317" y="57"/>
                  </a:lnTo>
                  <a:lnTo>
                    <a:pt x="318" y="78"/>
                  </a:lnTo>
                  <a:lnTo>
                    <a:pt x="320" y="100"/>
                  </a:lnTo>
                  <a:lnTo>
                    <a:pt x="321" y="100"/>
                  </a:lnTo>
                  <a:lnTo>
                    <a:pt x="322" y="102"/>
                  </a:lnTo>
                  <a:lnTo>
                    <a:pt x="323" y="93"/>
                  </a:lnTo>
                  <a:lnTo>
                    <a:pt x="324" y="99"/>
                  </a:lnTo>
                  <a:lnTo>
                    <a:pt x="325" y="102"/>
                  </a:lnTo>
                  <a:lnTo>
                    <a:pt x="327" y="101"/>
                  </a:lnTo>
                  <a:lnTo>
                    <a:pt x="328" y="102"/>
                  </a:lnTo>
                  <a:lnTo>
                    <a:pt x="329" y="102"/>
                  </a:lnTo>
                  <a:lnTo>
                    <a:pt x="330" y="102"/>
                  </a:lnTo>
                  <a:lnTo>
                    <a:pt x="331" y="102"/>
                  </a:lnTo>
                  <a:lnTo>
                    <a:pt x="332" y="101"/>
                  </a:lnTo>
                  <a:lnTo>
                    <a:pt x="333" y="101"/>
                  </a:lnTo>
                  <a:lnTo>
                    <a:pt x="335" y="101"/>
                  </a:lnTo>
                  <a:lnTo>
                    <a:pt x="336" y="101"/>
                  </a:lnTo>
                  <a:lnTo>
                    <a:pt x="337" y="101"/>
                  </a:lnTo>
                  <a:lnTo>
                    <a:pt x="338" y="102"/>
                  </a:lnTo>
                  <a:lnTo>
                    <a:pt x="339" y="101"/>
                  </a:lnTo>
                  <a:lnTo>
                    <a:pt x="340" y="102"/>
                  </a:lnTo>
                  <a:lnTo>
                    <a:pt x="342" y="102"/>
                  </a:lnTo>
                  <a:lnTo>
                    <a:pt x="343" y="103"/>
                  </a:lnTo>
                  <a:lnTo>
                    <a:pt x="344" y="102"/>
                  </a:lnTo>
                  <a:lnTo>
                    <a:pt x="345" y="102"/>
                  </a:lnTo>
                  <a:lnTo>
                    <a:pt x="346" y="102"/>
                  </a:lnTo>
                  <a:lnTo>
                    <a:pt x="347" y="102"/>
                  </a:lnTo>
                  <a:lnTo>
                    <a:pt x="349" y="102"/>
                  </a:lnTo>
                  <a:lnTo>
                    <a:pt x="350" y="102"/>
                  </a:lnTo>
                  <a:lnTo>
                    <a:pt x="351" y="102"/>
                  </a:lnTo>
                  <a:lnTo>
                    <a:pt x="352" y="102"/>
                  </a:lnTo>
                  <a:lnTo>
                    <a:pt x="353" y="101"/>
                  </a:lnTo>
                  <a:lnTo>
                    <a:pt x="354" y="101"/>
                  </a:lnTo>
                  <a:lnTo>
                    <a:pt x="355" y="102"/>
                  </a:lnTo>
                  <a:lnTo>
                    <a:pt x="357" y="102"/>
                  </a:lnTo>
                  <a:lnTo>
                    <a:pt x="358" y="102"/>
                  </a:lnTo>
                  <a:lnTo>
                    <a:pt x="359" y="63"/>
                  </a:lnTo>
                  <a:lnTo>
                    <a:pt x="360" y="72"/>
                  </a:lnTo>
                  <a:lnTo>
                    <a:pt x="361" y="98"/>
                  </a:lnTo>
                  <a:lnTo>
                    <a:pt x="362" y="101"/>
                  </a:lnTo>
                  <a:lnTo>
                    <a:pt x="364" y="70"/>
                  </a:lnTo>
                  <a:lnTo>
                    <a:pt x="365" y="94"/>
                  </a:lnTo>
                  <a:lnTo>
                    <a:pt x="366" y="100"/>
                  </a:lnTo>
                  <a:lnTo>
                    <a:pt x="367" y="101"/>
                  </a:lnTo>
                  <a:lnTo>
                    <a:pt x="368" y="101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2" y="100"/>
                  </a:lnTo>
                  <a:lnTo>
                    <a:pt x="373" y="89"/>
                  </a:lnTo>
                  <a:lnTo>
                    <a:pt x="374" y="101"/>
                  </a:lnTo>
                  <a:lnTo>
                    <a:pt x="375" y="102"/>
                  </a:lnTo>
                  <a:lnTo>
                    <a:pt x="376" y="102"/>
                  </a:lnTo>
                  <a:lnTo>
                    <a:pt x="378" y="102"/>
                  </a:lnTo>
                  <a:lnTo>
                    <a:pt x="379" y="102"/>
                  </a:lnTo>
                  <a:lnTo>
                    <a:pt x="380" y="102"/>
                  </a:lnTo>
                  <a:lnTo>
                    <a:pt x="381" y="102"/>
                  </a:lnTo>
                  <a:lnTo>
                    <a:pt x="382" y="102"/>
                  </a:lnTo>
                  <a:lnTo>
                    <a:pt x="383" y="102"/>
                  </a:lnTo>
                  <a:lnTo>
                    <a:pt x="385" y="101"/>
                  </a:lnTo>
                  <a:lnTo>
                    <a:pt x="386" y="102"/>
                  </a:lnTo>
                  <a:lnTo>
                    <a:pt x="387" y="102"/>
                  </a:lnTo>
                  <a:lnTo>
                    <a:pt x="388" y="102"/>
                  </a:lnTo>
                  <a:lnTo>
                    <a:pt x="389" y="102"/>
                  </a:lnTo>
                  <a:lnTo>
                    <a:pt x="390" y="102"/>
                  </a:lnTo>
                  <a:lnTo>
                    <a:pt x="392" y="102"/>
                  </a:lnTo>
                  <a:lnTo>
                    <a:pt x="393" y="102"/>
                  </a:lnTo>
                  <a:lnTo>
                    <a:pt x="394" y="102"/>
                  </a:lnTo>
                  <a:lnTo>
                    <a:pt x="395" y="102"/>
                  </a:lnTo>
                  <a:lnTo>
                    <a:pt x="396" y="102"/>
                  </a:lnTo>
                  <a:lnTo>
                    <a:pt x="397" y="102"/>
                  </a:lnTo>
                  <a:lnTo>
                    <a:pt x="398" y="102"/>
                  </a:lnTo>
                  <a:lnTo>
                    <a:pt x="400" y="102"/>
                  </a:lnTo>
                  <a:lnTo>
                    <a:pt x="401" y="102"/>
                  </a:lnTo>
                  <a:lnTo>
                    <a:pt x="402" y="102"/>
                  </a:lnTo>
                  <a:lnTo>
                    <a:pt x="403" y="102"/>
                  </a:lnTo>
                  <a:lnTo>
                    <a:pt x="404" y="102"/>
                  </a:lnTo>
                  <a:lnTo>
                    <a:pt x="405" y="102"/>
                  </a:lnTo>
                  <a:lnTo>
                    <a:pt x="407" y="101"/>
                  </a:lnTo>
                  <a:lnTo>
                    <a:pt x="408" y="101"/>
                  </a:lnTo>
                  <a:lnTo>
                    <a:pt x="409" y="102"/>
                  </a:lnTo>
                  <a:lnTo>
                    <a:pt x="410" y="102"/>
                  </a:lnTo>
                  <a:lnTo>
                    <a:pt x="411" y="101"/>
                  </a:lnTo>
                  <a:lnTo>
                    <a:pt x="412" y="72"/>
                  </a:lnTo>
                  <a:lnTo>
                    <a:pt x="414" y="95"/>
                  </a:lnTo>
                  <a:lnTo>
                    <a:pt x="415" y="100"/>
                  </a:lnTo>
                  <a:lnTo>
                    <a:pt x="416" y="79"/>
                  </a:lnTo>
                  <a:lnTo>
                    <a:pt x="417" y="98"/>
                  </a:lnTo>
                  <a:lnTo>
                    <a:pt x="418" y="101"/>
                  </a:lnTo>
                  <a:lnTo>
                    <a:pt x="419" y="102"/>
                  </a:lnTo>
                  <a:lnTo>
                    <a:pt x="420" y="101"/>
                  </a:lnTo>
                  <a:lnTo>
                    <a:pt x="422" y="101"/>
                  </a:lnTo>
                  <a:lnTo>
                    <a:pt x="423" y="102"/>
                  </a:lnTo>
                  <a:lnTo>
                    <a:pt x="424" y="102"/>
                  </a:lnTo>
                  <a:lnTo>
                    <a:pt x="425" y="102"/>
                  </a:lnTo>
                  <a:lnTo>
                    <a:pt x="426" y="101"/>
                  </a:lnTo>
                  <a:lnTo>
                    <a:pt x="427" y="102"/>
                  </a:lnTo>
                  <a:lnTo>
                    <a:pt x="429" y="102"/>
                  </a:lnTo>
                  <a:lnTo>
                    <a:pt x="430" y="102"/>
                  </a:lnTo>
                  <a:lnTo>
                    <a:pt x="431" y="102"/>
                  </a:lnTo>
                  <a:lnTo>
                    <a:pt x="432" y="102"/>
                  </a:lnTo>
                  <a:lnTo>
                    <a:pt x="433" y="102"/>
                  </a:lnTo>
                  <a:lnTo>
                    <a:pt x="434" y="101"/>
                  </a:lnTo>
                  <a:lnTo>
                    <a:pt x="436" y="101"/>
                  </a:lnTo>
                  <a:lnTo>
                    <a:pt x="437" y="102"/>
                  </a:lnTo>
                  <a:lnTo>
                    <a:pt x="438" y="102"/>
                  </a:lnTo>
                  <a:lnTo>
                    <a:pt x="439" y="102"/>
                  </a:lnTo>
                  <a:lnTo>
                    <a:pt x="440" y="101"/>
                  </a:lnTo>
                  <a:lnTo>
                    <a:pt x="441" y="102"/>
                  </a:lnTo>
                  <a:lnTo>
                    <a:pt x="442" y="100"/>
                  </a:lnTo>
                  <a:lnTo>
                    <a:pt x="444" y="100"/>
                  </a:lnTo>
                  <a:lnTo>
                    <a:pt x="445" y="101"/>
                  </a:lnTo>
                  <a:lnTo>
                    <a:pt x="446" y="101"/>
                  </a:lnTo>
                  <a:lnTo>
                    <a:pt x="447" y="73"/>
                  </a:lnTo>
                  <a:lnTo>
                    <a:pt x="448" y="95"/>
                  </a:lnTo>
                  <a:lnTo>
                    <a:pt x="449" y="97"/>
                  </a:lnTo>
                  <a:lnTo>
                    <a:pt x="451" y="101"/>
                  </a:lnTo>
                  <a:lnTo>
                    <a:pt x="452" y="102"/>
                  </a:lnTo>
                  <a:lnTo>
                    <a:pt x="453" y="62"/>
                  </a:lnTo>
                  <a:lnTo>
                    <a:pt x="454" y="100"/>
                  </a:lnTo>
                  <a:lnTo>
                    <a:pt x="455" y="73"/>
                  </a:lnTo>
                  <a:lnTo>
                    <a:pt x="456" y="95"/>
                  </a:lnTo>
                  <a:lnTo>
                    <a:pt x="458" y="101"/>
                  </a:lnTo>
                  <a:lnTo>
                    <a:pt x="459" y="101"/>
                  </a:lnTo>
                  <a:lnTo>
                    <a:pt x="460" y="78"/>
                  </a:lnTo>
                  <a:lnTo>
                    <a:pt x="461" y="101"/>
                  </a:lnTo>
                  <a:lnTo>
                    <a:pt x="462" y="100"/>
                  </a:lnTo>
                  <a:lnTo>
                    <a:pt x="463" y="102"/>
                  </a:lnTo>
                  <a:lnTo>
                    <a:pt x="465" y="102"/>
                  </a:lnTo>
                  <a:lnTo>
                    <a:pt x="466" y="79"/>
                  </a:lnTo>
                  <a:lnTo>
                    <a:pt x="467" y="85"/>
                  </a:lnTo>
                  <a:lnTo>
                    <a:pt x="468" y="100"/>
                  </a:lnTo>
                  <a:lnTo>
                    <a:pt x="469" y="102"/>
                  </a:lnTo>
                  <a:lnTo>
                    <a:pt x="470" y="43"/>
                  </a:lnTo>
                  <a:lnTo>
                    <a:pt x="472" y="82"/>
                  </a:lnTo>
                  <a:lnTo>
                    <a:pt x="473" y="99"/>
                  </a:lnTo>
                  <a:lnTo>
                    <a:pt x="474" y="99"/>
                  </a:lnTo>
                  <a:lnTo>
                    <a:pt x="475" y="101"/>
                  </a:lnTo>
                  <a:lnTo>
                    <a:pt x="476" y="95"/>
                  </a:lnTo>
                  <a:lnTo>
                    <a:pt x="477" y="97"/>
                  </a:lnTo>
                  <a:lnTo>
                    <a:pt x="478" y="101"/>
                  </a:lnTo>
                  <a:lnTo>
                    <a:pt x="480" y="101"/>
                  </a:lnTo>
                  <a:lnTo>
                    <a:pt x="481" y="102"/>
                  </a:lnTo>
                  <a:lnTo>
                    <a:pt x="482" y="101"/>
                  </a:lnTo>
                  <a:lnTo>
                    <a:pt x="483" y="87"/>
                  </a:lnTo>
                  <a:lnTo>
                    <a:pt x="484" y="99"/>
                  </a:lnTo>
                  <a:lnTo>
                    <a:pt x="485" y="101"/>
                  </a:lnTo>
                  <a:lnTo>
                    <a:pt x="487" y="102"/>
                  </a:lnTo>
                  <a:lnTo>
                    <a:pt x="488" y="102"/>
                  </a:lnTo>
                  <a:lnTo>
                    <a:pt x="489" y="102"/>
                  </a:lnTo>
                  <a:lnTo>
                    <a:pt x="490" y="102"/>
                  </a:lnTo>
                  <a:lnTo>
                    <a:pt x="491" y="96"/>
                  </a:lnTo>
                  <a:lnTo>
                    <a:pt x="492" y="102"/>
                  </a:lnTo>
                  <a:lnTo>
                    <a:pt x="494" y="96"/>
                  </a:lnTo>
                  <a:lnTo>
                    <a:pt x="495" y="101"/>
                  </a:lnTo>
                  <a:lnTo>
                    <a:pt x="496" y="101"/>
                  </a:lnTo>
                  <a:lnTo>
                    <a:pt x="497" y="101"/>
                  </a:lnTo>
                  <a:lnTo>
                    <a:pt x="498" y="100"/>
                  </a:lnTo>
                  <a:lnTo>
                    <a:pt x="499" y="100"/>
                  </a:lnTo>
                  <a:lnTo>
                    <a:pt x="500" y="102"/>
                  </a:lnTo>
                  <a:lnTo>
                    <a:pt x="502" y="102"/>
                  </a:lnTo>
                  <a:lnTo>
                    <a:pt x="503" y="102"/>
                  </a:lnTo>
                  <a:lnTo>
                    <a:pt x="504" y="91"/>
                  </a:lnTo>
                  <a:lnTo>
                    <a:pt x="505" y="94"/>
                  </a:lnTo>
                  <a:lnTo>
                    <a:pt x="506" y="101"/>
                  </a:lnTo>
                  <a:lnTo>
                    <a:pt x="507" y="102"/>
                  </a:lnTo>
                  <a:lnTo>
                    <a:pt x="509" y="102"/>
                  </a:lnTo>
                  <a:lnTo>
                    <a:pt x="510" y="102"/>
                  </a:lnTo>
                  <a:lnTo>
                    <a:pt x="511" y="102"/>
                  </a:lnTo>
                  <a:lnTo>
                    <a:pt x="512" y="102"/>
                  </a:lnTo>
                  <a:lnTo>
                    <a:pt x="513" y="87"/>
                  </a:lnTo>
                  <a:lnTo>
                    <a:pt x="514" y="100"/>
                  </a:lnTo>
                  <a:lnTo>
                    <a:pt x="516" y="101"/>
                  </a:lnTo>
                  <a:lnTo>
                    <a:pt x="517" y="101"/>
                  </a:lnTo>
                  <a:lnTo>
                    <a:pt x="518" y="101"/>
                  </a:lnTo>
                  <a:lnTo>
                    <a:pt x="519" y="102"/>
                  </a:lnTo>
                  <a:lnTo>
                    <a:pt x="520" y="102"/>
                  </a:lnTo>
                  <a:lnTo>
                    <a:pt x="521" y="102"/>
                  </a:lnTo>
                  <a:lnTo>
                    <a:pt x="523" y="103"/>
                  </a:lnTo>
                  <a:lnTo>
                    <a:pt x="524" y="103"/>
                  </a:lnTo>
                  <a:lnTo>
                    <a:pt x="525" y="102"/>
                  </a:lnTo>
                  <a:lnTo>
                    <a:pt x="526" y="103"/>
                  </a:lnTo>
                  <a:lnTo>
                    <a:pt x="527" y="98"/>
                  </a:lnTo>
                  <a:lnTo>
                    <a:pt x="528" y="102"/>
                  </a:lnTo>
                  <a:lnTo>
                    <a:pt x="529" y="101"/>
                  </a:lnTo>
                  <a:lnTo>
                    <a:pt x="531" y="81"/>
                  </a:lnTo>
                  <a:lnTo>
                    <a:pt x="532" y="91"/>
                  </a:lnTo>
                  <a:lnTo>
                    <a:pt x="533" y="100"/>
                  </a:lnTo>
                  <a:lnTo>
                    <a:pt x="534" y="102"/>
                  </a:lnTo>
                  <a:lnTo>
                    <a:pt x="535" y="102"/>
                  </a:lnTo>
                  <a:lnTo>
                    <a:pt x="536" y="101"/>
                  </a:lnTo>
                  <a:lnTo>
                    <a:pt x="538" y="101"/>
                  </a:lnTo>
                  <a:lnTo>
                    <a:pt x="539" y="102"/>
                  </a:lnTo>
                  <a:lnTo>
                    <a:pt x="540" y="102"/>
                  </a:lnTo>
                  <a:lnTo>
                    <a:pt x="541" y="102"/>
                  </a:lnTo>
                  <a:lnTo>
                    <a:pt x="542" y="102"/>
                  </a:lnTo>
                  <a:lnTo>
                    <a:pt x="543" y="103"/>
                  </a:lnTo>
                  <a:lnTo>
                    <a:pt x="545" y="102"/>
                  </a:lnTo>
                  <a:lnTo>
                    <a:pt x="546" y="102"/>
                  </a:lnTo>
                  <a:lnTo>
                    <a:pt x="547" y="102"/>
                  </a:lnTo>
                  <a:lnTo>
                    <a:pt x="548" y="102"/>
                  </a:lnTo>
                  <a:lnTo>
                    <a:pt x="549" y="102"/>
                  </a:lnTo>
                  <a:lnTo>
                    <a:pt x="550" y="102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4" y="102"/>
                  </a:lnTo>
                  <a:lnTo>
                    <a:pt x="555" y="102"/>
                  </a:lnTo>
                  <a:lnTo>
                    <a:pt x="556" y="102"/>
                  </a:lnTo>
                  <a:lnTo>
                    <a:pt x="557" y="98"/>
                  </a:lnTo>
                  <a:lnTo>
                    <a:pt x="559" y="102"/>
                  </a:lnTo>
                  <a:lnTo>
                    <a:pt x="560" y="101"/>
                  </a:lnTo>
                  <a:lnTo>
                    <a:pt x="561" y="99"/>
                  </a:lnTo>
                  <a:lnTo>
                    <a:pt x="562" y="102"/>
                  </a:lnTo>
                  <a:lnTo>
                    <a:pt x="563" y="102"/>
                  </a:lnTo>
                  <a:lnTo>
                    <a:pt x="564" y="102"/>
                  </a:lnTo>
                  <a:lnTo>
                    <a:pt x="565" y="99"/>
                  </a:lnTo>
                  <a:lnTo>
                    <a:pt x="567" y="93"/>
                  </a:lnTo>
                  <a:lnTo>
                    <a:pt x="568" y="102"/>
                  </a:lnTo>
                  <a:lnTo>
                    <a:pt x="569" y="102"/>
                  </a:lnTo>
                  <a:lnTo>
                    <a:pt x="570" y="102"/>
                  </a:lnTo>
                  <a:lnTo>
                    <a:pt x="571" y="102"/>
                  </a:lnTo>
                  <a:lnTo>
                    <a:pt x="572" y="102"/>
                  </a:lnTo>
                  <a:lnTo>
                    <a:pt x="574" y="102"/>
                  </a:lnTo>
                  <a:lnTo>
                    <a:pt x="575" y="102"/>
                  </a:lnTo>
                  <a:lnTo>
                    <a:pt x="576" y="103"/>
                  </a:lnTo>
                  <a:lnTo>
                    <a:pt x="577" y="84"/>
                  </a:lnTo>
                  <a:lnTo>
                    <a:pt x="578" y="96"/>
                  </a:lnTo>
                  <a:lnTo>
                    <a:pt x="579" y="99"/>
                  </a:lnTo>
                  <a:lnTo>
                    <a:pt x="581" y="102"/>
                  </a:lnTo>
                  <a:lnTo>
                    <a:pt x="582" y="103"/>
                  </a:lnTo>
                  <a:lnTo>
                    <a:pt x="583" y="103"/>
                  </a:lnTo>
                  <a:lnTo>
                    <a:pt x="584" y="102"/>
                  </a:lnTo>
                  <a:lnTo>
                    <a:pt x="585" y="102"/>
                  </a:lnTo>
                  <a:lnTo>
                    <a:pt x="586" y="102"/>
                  </a:lnTo>
                  <a:lnTo>
                    <a:pt x="587" y="102"/>
                  </a:lnTo>
                  <a:lnTo>
                    <a:pt x="589" y="92"/>
                  </a:lnTo>
                  <a:lnTo>
                    <a:pt x="590" y="101"/>
                  </a:lnTo>
                  <a:lnTo>
                    <a:pt x="591" y="102"/>
                  </a:lnTo>
                  <a:lnTo>
                    <a:pt x="592" y="102"/>
                  </a:lnTo>
                  <a:lnTo>
                    <a:pt x="593" y="98"/>
                  </a:lnTo>
                  <a:lnTo>
                    <a:pt x="594" y="102"/>
                  </a:lnTo>
                  <a:lnTo>
                    <a:pt x="596" y="103"/>
                  </a:lnTo>
                  <a:lnTo>
                    <a:pt x="597" y="98"/>
                  </a:lnTo>
                  <a:lnTo>
                    <a:pt x="598" y="101"/>
                  </a:lnTo>
                  <a:lnTo>
                    <a:pt x="599" y="102"/>
                  </a:lnTo>
                  <a:lnTo>
                    <a:pt x="600" y="101"/>
                  </a:lnTo>
                  <a:lnTo>
                    <a:pt x="601" y="102"/>
                  </a:lnTo>
                  <a:lnTo>
                    <a:pt x="603" y="102"/>
                  </a:lnTo>
                  <a:lnTo>
                    <a:pt x="604" y="102"/>
                  </a:lnTo>
                  <a:lnTo>
                    <a:pt x="605" y="102"/>
                  </a:lnTo>
                  <a:lnTo>
                    <a:pt x="606" y="98"/>
                  </a:lnTo>
                  <a:lnTo>
                    <a:pt x="607" y="99"/>
                  </a:lnTo>
                  <a:lnTo>
                    <a:pt x="608" y="102"/>
                  </a:lnTo>
                  <a:lnTo>
                    <a:pt x="609" y="102"/>
                  </a:lnTo>
                  <a:lnTo>
                    <a:pt x="611" y="102"/>
                  </a:lnTo>
                  <a:lnTo>
                    <a:pt x="612" y="95"/>
                  </a:lnTo>
                  <a:lnTo>
                    <a:pt x="613" y="100"/>
                  </a:lnTo>
                  <a:lnTo>
                    <a:pt x="614" y="102"/>
                  </a:lnTo>
                  <a:lnTo>
                    <a:pt x="615" y="102"/>
                  </a:lnTo>
                  <a:lnTo>
                    <a:pt x="616" y="102"/>
                  </a:lnTo>
                  <a:lnTo>
                    <a:pt x="618" y="102"/>
                  </a:lnTo>
                  <a:lnTo>
                    <a:pt x="619" y="102"/>
                  </a:lnTo>
                  <a:lnTo>
                    <a:pt x="620" y="102"/>
                  </a:lnTo>
                  <a:lnTo>
                    <a:pt x="621" y="102"/>
                  </a:lnTo>
                  <a:lnTo>
                    <a:pt x="622" y="102"/>
                  </a:lnTo>
                  <a:lnTo>
                    <a:pt x="623" y="97"/>
                  </a:lnTo>
                  <a:lnTo>
                    <a:pt x="625" y="102"/>
                  </a:lnTo>
                  <a:lnTo>
                    <a:pt x="626" y="102"/>
                  </a:lnTo>
                  <a:lnTo>
                    <a:pt x="627" y="102"/>
                  </a:lnTo>
                  <a:lnTo>
                    <a:pt x="628" y="103"/>
                  </a:lnTo>
                  <a:lnTo>
                    <a:pt x="629" y="103"/>
                  </a:lnTo>
                  <a:lnTo>
                    <a:pt x="630" y="89"/>
                  </a:lnTo>
                  <a:lnTo>
                    <a:pt x="632" y="100"/>
                  </a:lnTo>
                  <a:lnTo>
                    <a:pt x="633" y="101"/>
                  </a:lnTo>
                  <a:lnTo>
                    <a:pt x="634" y="101"/>
                  </a:lnTo>
                  <a:lnTo>
                    <a:pt x="635" y="101"/>
                  </a:lnTo>
                </a:path>
              </a:pathLst>
            </a:custGeom>
            <a:noFill/>
            <a:ln w="1588" cap="flat">
              <a:solidFill>
                <a:srgbClr val="157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75" name="Freeform 36">
              <a:extLst>
                <a:ext uri="{FF2B5EF4-FFF2-40B4-BE49-F238E27FC236}">
                  <a16:creationId xmlns:a16="http://schemas.microsoft.com/office/drawing/2014/main" id="{0E860E37-8C9A-4208-9E65-A7F0A1A46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2204" y="27168372"/>
              <a:ext cx="1009650" cy="168274"/>
            </a:xfrm>
            <a:custGeom>
              <a:avLst/>
              <a:gdLst>
                <a:gd name="T0" fmla="*/ 10 w 636"/>
                <a:gd name="T1" fmla="*/ 6 h 106"/>
                <a:gd name="T2" fmla="*/ 20 w 636"/>
                <a:gd name="T3" fmla="*/ 38 h 106"/>
                <a:gd name="T4" fmla="*/ 31 w 636"/>
                <a:gd name="T5" fmla="*/ 9 h 106"/>
                <a:gd name="T6" fmla="*/ 41 w 636"/>
                <a:gd name="T7" fmla="*/ 24 h 106"/>
                <a:gd name="T8" fmla="*/ 51 w 636"/>
                <a:gd name="T9" fmla="*/ 26 h 106"/>
                <a:gd name="T10" fmla="*/ 62 w 636"/>
                <a:gd name="T11" fmla="*/ 30 h 106"/>
                <a:gd name="T12" fmla="*/ 72 w 636"/>
                <a:gd name="T13" fmla="*/ 20 h 106"/>
                <a:gd name="T14" fmla="*/ 83 w 636"/>
                <a:gd name="T15" fmla="*/ 23 h 106"/>
                <a:gd name="T16" fmla="*/ 93 w 636"/>
                <a:gd name="T17" fmla="*/ 23 h 106"/>
                <a:gd name="T18" fmla="*/ 104 w 636"/>
                <a:gd name="T19" fmla="*/ 0 h 106"/>
                <a:gd name="T20" fmla="*/ 114 w 636"/>
                <a:gd name="T21" fmla="*/ 85 h 106"/>
                <a:gd name="T22" fmla="*/ 124 w 636"/>
                <a:gd name="T23" fmla="*/ 101 h 106"/>
                <a:gd name="T24" fmla="*/ 135 w 636"/>
                <a:gd name="T25" fmla="*/ 103 h 106"/>
                <a:gd name="T26" fmla="*/ 145 w 636"/>
                <a:gd name="T27" fmla="*/ 104 h 106"/>
                <a:gd name="T28" fmla="*/ 156 w 636"/>
                <a:gd name="T29" fmla="*/ 101 h 106"/>
                <a:gd name="T30" fmla="*/ 166 w 636"/>
                <a:gd name="T31" fmla="*/ 103 h 106"/>
                <a:gd name="T32" fmla="*/ 177 w 636"/>
                <a:gd name="T33" fmla="*/ 106 h 106"/>
                <a:gd name="T34" fmla="*/ 187 w 636"/>
                <a:gd name="T35" fmla="*/ 105 h 106"/>
                <a:gd name="T36" fmla="*/ 198 w 636"/>
                <a:gd name="T37" fmla="*/ 91 h 106"/>
                <a:gd name="T38" fmla="*/ 208 w 636"/>
                <a:gd name="T39" fmla="*/ 99 h 106"/>
                <a:gd name="T40" fmla="*/ 218 w 636"/>
                <a:gd name="T41" fmla="*/ 85 h 106"/>
                <a:gd name="T42" fmla="*/ 229 w 636"/>
                <a:gd name="T43" fmla="*/ 94 h 106"/>
                <a:gd name="T44" fmla="*/ 239 w 636"/>
                <a:gd name="T45" fmla="*/ 105 h 106"/>
                <a:gd name="T46" fmla="*/ 250 w 636"/>
                <a:gd name="T47" fmla="*/ 101 h 106"/>
                <a:gd name="T48" fmla="*/ 260 w 636"/>
                <a:gd name="T49" fmla="*/ 93 h 106"/>
                <a:gd name="T50" fmla="*/ 271 w 636"/>
                <a:gd name="T51" fmla="*/ 100 h 106"/>
                <a:gd name="T52" fmla="*/ 281 w 636"/>
                <a:gd name="T53" fmla="*/ 102 h 106"/>
                <a:gd name="T54" fmla="*/ 291 w 636"/>
                <a:gd name="T55" fmla="*/ 106 h 106"/>
                <a:gd name="T56" fmla="*/ 302 w 636"/>
                <a:gd name="T57" fmla="*/ 105 h 106"/>
                <a:gd name="T58" fmla="*/ 312 w 636"/>
                <a:gd name="T59" fmla="*/ 73 h 106"/>
                <a:gd name="T60" fmla="*/ 323 w 636"/>
                <a:gd name="T61" fmla="*/ 102 h 106"/>
                <a:gd name="T62" fmla="*/ 333 w 636"/>
                <a:gd name="T63" fmla="*/ 97 h 106"/>
                <a:gd name="T64" fmla="*/ 344 w 636"/>
                <a:gd name="T65" fmla="*/ 96 h 106"/>
                <a:gd name="T66" fmla="*/ 354 w 636"/>
                <a:gd name="T67" fmla="*/ 98 h 106"/>
                <a:gd name="T68" fmla="*/ 364 w 636"/>
                <a:gd name="T69" fmla="*/ 83 h 106"/>
                <a:gd name="T70" fmla="*/ 375 w 636"/>
                <a:gd name="T71" fmla="*/ 102 h 106"/>
                <a:gd name="T72" fmla="*/ 385 w 636"/>
                <a:gd name="T73" fmla="*/ 96 h 106"/>
                <a:gd name="T74" fmla="*/ 396 w 636"/>
                <a:gd name="T75" fmla="*/ 91 h 106"/>
                <a:gd name="T76" fmla="*/ 406 w 636"/>
                <a:gd name="T77" fmla="*/ 106 h 106"/>
                <a:gd name="T78" fmla="*/ 417 w 636"/>
                <a:gd name="T79" fmla="*/ 80 h 106"/>
                <a:gd name="T80" fmla="*/ 427 w 636"/>
                <a:gd name="T81" fmla="*/ 105 h 106"/>
                <a:gd name="T82" fmla="*/ 438 w 636"/>
                <a:gd name="T83" fmla="*/ 61 h 106"/>
                <a:gd name="T84" fmla="*/ 448 w 636"/>
                <a:gd name="T85" fmla="*/ 101 h 106"/>
                <a:gd name="T86" fmla="*/ 458 w 636"/>
                <a:gd name="T87" fmla="*/ 104 h 106"/>
                <a:gd name="T88" fmla="*/ 469 w 636"/>
                <a:gd name="T89" fmla="*/ 101 h 106"/>
                <a:gd name="T90" fmla="*/ 479 w 636"/>
                <a:gd name="T91" fmla="*/ 104 h 106"/>
                <a:gd name="T92" fmla="*/ 490 w 636"/>
                <a:gd name="T93" fmla="*/ 104 h 106"/>
                <a:gd name="T94" fmla="*/ 500 w 636"/>
                <a:gd name="T95" fmla="*/ 91 h 106"/>
                <a:gd name="T96" fmla="*/ 511 w 636"/>
                <a:gd name="T97" fmla="*/ 91 h 106"/>
                <a:gd name="T98" fmla="*/ 521 w 636"/>
                <a:gd name="T99" fmla="*/ 102 h 106"/>
                <a:gd name="T100" fmla="*/ 531 w 636"/>
                <a:gd name="T101" fmla="*/ 104 h 106"/>
                <a:gd name="T102" fmla="*/ 542 w 636"/>
                <a:gd name="T103" fmla="*/ 102 h 106"/>
                <a:gd name="T104" fmla="*/ 552 w 636"/>
                <a:gd name="T105" fmla="*/ 103 h 106"/>
                <a:gd name="T106" fmla="*/ 563 w 636"/>
                <a:gd name="T107" fmla="*/ 104 h 106"/>
                <a:gd name="T108" fmla="*/ 573 w 636"/>
                <a:gd name="T109" fmla="*/ 104 h 106"/>
                <a:gd name="T110" fmla="*/ 584 w 636"/>
                <a:gd name="T111" fmla="*/ 99 h 106"/>
                <a:gd name="T112" fmla="*/ 594 w 636"/>
                <a:gd name="T113" fmla="*/ 105 h 106"/>
                <a:gd name="T114" fmla="*/ 605 w 636"/>
                <a:gd name="T115" fmla="*/ 59 h 106"/>
                <a:gd name="T116" fmla="*/ 615 w 636"/>
                <a:gd name="T117" fmla="*/ 96 h 106"/>
                <a:gd name="T118" fmla="*/ 625 w 636"/>
                <a:gd name="T119" fmla="*/ 103 h 106"/>
                <a:gd name="T120" fmla="*/ 636 w 636"/>
                <a:gd name="T121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106">
                  <a:moveTo>
                    <a:pt x="0" y="100"/>
                  </a:moveTo>
                  <a:lnTo>
                    <a:pt x="1" y="50"/>
                  </a:lnTo>
                  <a:lnTo>
                    <a:pt x="3" y="98"/>
                  </a:lnTo>
                  <a:lnTo>
                    <a:pt x="4" y="62"/>
                  </a:lnTo>
                  <a:lnTo>
                    <a:pt x="5" y="47"/>
                  </a:lnTo>
                  <a:lnTo>
                    <a:pt x="6" y="61"/>
                  </a:lnTo>
                  <a:lnTo>
                    <a:pt x="7" y="20"/>
                  </a:lnTo>
                  <a:lnTo>
                    <a:pt x="9" y="6"/>
                  </a:lnTo>
                  <a:lnTo>
                    <a:pt x="10" y="6"/>
                  </a:lnTo>
                  <a:lnTo>
                    <a:pt x="11" y="9"/>
                  </a:lnTo>
                  <a:lnTo>
                    <a:pt x="12" y="33"/>
                  </a:lnTo>
                  <a:lnTo>
                    <a:pt x="13" y="54"/>
                  </a:lnTo>
                  <a:lnTo>
                    <a:pt x="14" y="91"/>
                  </a:lnTo>
                  <a:lnTo>
                    <a:pt x="15" y="99"/>
                  </a:lnTo>
                  <a:lnTo>
                    <a:pt x="17" y="97"/>
                  </a:lnTo>
                  <a:lnTo>
                    <a:pt x="18" y="90"/>
                  </a:lnTo>
                  <a:lnTo>
                    <a:pt x="19" y="95"/>
                  </a:lnTo>
                  <a:lnTo>
                    <a:pt x="20" y="38"/>
                  </a:lnTo>
                  <a:lnTo>
                    <a:pt x="21" y="45"/>
                  </a:lnTo>
                  <a:lnTo>
                    <a:pt x="22" y="63"/>
                  </a:lnTo>
                  <a:lnTo>
                    <a:pt x="24" y="89"/>
                  </a:lnTo>
                  <a:lnTo>
                    <a:pt x="25" y="41"/>
                  </a:lnTo>
                  <a:lnTo>
                    <a:pt x="26" y="18"/>
                  </a:lnTo>
                  <a:lnTo>
                    <a:pt x="27" y="4"/>
                  </a:lnTo>
                  <a:lnTo>
                    <a:pt x="28" y="7"/>
                  </a:lnTo>
                  <a:lnTo>
                    <a:pt x="29" y="9"/>
                  </a:lnTo>
                  <a:lnTo>
                    <a:pt x="31" y="9"/>
                  </a:lnTo>
                  <a:lnTo>
                    <a:pt x="32" y="16"/>
                  </a:lnTo>
                  <a:lnTo>
                    <a:pt x="33" y="20"/>
                  </a:lnTo>
                  <a:lnTo>
                    <a:pt x="34" y="18"/>
                  </a:lnTo>
                  <a:lnTo>
                    <a:pt x="35" y="17"/>
                  </a:lnTo>
                  <a:lnTo>
                    <a:pt x="36" y="20"/>
                  </a:lnTo>
                  <a:lnTo>
                    <a:pt x="37" y="21"/>
                  </a:lnTo>
                  <a:lnTo>
                    <a:pt x="39" y="20"/>
                  </a:lnTo>
                  <a:lnTo>
                    <a:pt x="40" y="24"/>
                  </a:lnTo>
                  <a:lnTo>
                    <a:pt x="41" y="24"/>
                  </a:lnTo>
                  <a:lnTo>
                    <a:pt x="42" y="31"/>
                  </a:lnTo>
                  <a:lnTo>
                    <a:pt x="43" y="18"/>
                  </a:lnTo>
                  <a:lnTo>
                    <a:pt x="44" y="18"/>
                  </a:lnTo>
                  <a:lnTo>
                    <a:pt x="46" y="20"/>
                  </a:lnTo>
                  <a:lnTo>
                    <a:pt x="47" y="22"/>
                  </a:lnTo>
                  <a:lnTo>
                    <a:pt x="48" y="26"/>
                  </a:lnTo>
                  <a:lnTo>
                    <a:pt x="49" y="26"/>
                  </a:lnTo>
                  <a:lnTo>
                    <a:pt x="50" y="16"/>
                  </a:lnTo>
                  <a:lnTo>
                    <a:pt x="51" y="26"/>
                  </a:lnTo>
                  <a:lnTo>
                    <a:pt x="53" y="22"/>
                  </a:lnTo>
                  <a:lnTo>
                    <a:pt x="54" y="21"/>
                  </a:lnTo>
                  <a:lnTo>
                    <a:pt x="55" y="28"/>
                  </a:lnTo>
                  <a:lnTo>
                    <a:pt x="56" y="22"/>
                  </a:lnTo>
                  <a:lnTo>
                    <a:pt x="57" y="26"/>
                  </a:lnTo>
                  <a:lnTo>
                    <a:pt x="58" y="22"/>
                  </a:lnTo>
                  <a:lnTo>
                    <a:pt x="59" y="21"/>
                  </a:lnTo>
                  <a:lnTo>
                    <a:pt x="61" y="14"/>
                  </a:lnTo>
                  <a:lnTo>
                    <a:pt x="62" y="30"/>
                  </a:lnTo>
                  <a:lnTo>
                    <a:pt x="63" y="17"/>
                  </a:lnTo>
                  <a:lnTo>
                    <a:pt x="64" y="15"/>
                  </a:lnTo>
                  <a:lnTo>
                    <a:pt x="65" y="12"/>
                  </a:lnTo>
                  <a:lnTo>
                    <a:pt x="66" y="26"/>
                  </a:lnTo>
                  <a:lnTo>
                    <a:pt x="68" y="16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1" y="21"/>
                  </a:lnTo>
                  <a:lnTo>
                    <a:pt x="72" y="20"/>
                  </a:lnTo>
                  <a:lnTo>
                    <a:pt x="73" y="27"/>
                  </a:lnTo>
                  <a:lnTo>
                    <a:pt x="75" y="25"/>
                  </a:lnTo>
                  <a:lnTo>
                    <a:pt x="76" y="15"/>
                  </a:lnTo>
                  <a:lnTo>
                    <a:pt x="77" y="16"/>
                  </a:lnTo>
                  <a:lnTo>
                    <a:pt x="78" y="20"/>
                  </a:lnTo>
                  <a:lnTo>
                    <a:pt x="79" y="20"/>
                  </a:lnTo>
                  <a:lnTo>
                    <a:pt x="80" y="23"/>
                  </a:lnTo>
                  <a:lnTo>
                    <a:pt x="81" y="19"/>
                  </a:lnTo>
                  <a:lnTo>
                    <a:pt x="83" y="23"/>
                  </a:lnTo>
                  <a:lnTo>
                    <a:pt x="84" y="23"/>
                  </a:lnTo>
                  <a:lnTo>
                    <a:pt x="85" y="24"/>
                  </a:lnTo>
                  <a:lnTo>
                    <a:pt x="86" y="25"/>
                  </a:lnTo>
                  <a:lnTo>
                    <a:pt x="87" y="22"/>
                  </a:lnTo>
                  <a:lnTo>
                    <a:pt x="88" y="19"/>
                  </a:lnTo>
                  <a:lnTo>
                    <a:pt x="90" y="23"/>
                  </a:lnTo>
                  <a:lnTo>
                    <a:pt x="91" y="19"/>
                  </a:lnTo>
                  <a:lnTo>
                    <a:pt x="92" y="20"/>
                  </a:lnTo>
                  <a:lnTo>
                    <a:pt x="93" y="23"/>
                  </a:lnTo>
                  <a:lnTo>
                    <a:pt x="94" y="28"/>
                  </a:lnTo>
                  <a:lnTo>
                    <a:pt x="95" y="22"/>
                  </a:lnTo>
                  <a:lnTo>
                    <a:pt x="97" y="28"/>
                  </a:lnTo>
                  <a:lnTo>
                    <a:pt x="98" y="20"/>
                  </a:lnTo>
                  <a:lnTo>
                    <a:pt x="99" y="14"/>
                  </a:lnTo>
                  <a:lnTo>
                    <a:pt x="100" y="17"/>
                  </a:lnTo>
                  <a:lnTo>
                    <a:pt x="101" y="17"/>
                  </a:lnTo>
                  <a:lnTo>
                    <a:pt x="102" y="9"/>
                  </a:lnTo>
                  <a:lnTo>
                    <a:pt x="104" y="0"/>
                  </a:lnTo>
                  <a:lnTo>
                    <a:pt x="105" y="10"/>
                  </a:lnTo>
                  <a:lnTo>
                    <a:pt x="106" y="17"/>
                  </a:lnTo>
                  <a:lnTo>
                    <a:pt x="107" y="24"/>
                  </a:lnTo>
                  <a:lnTo>
                    <a:pt x="108" y="34"/>
                  </a:lnTo>
                  <a:lnTo>
                    <a:pt x="109" y="83"/>
                  </a:lnTo>
                  <a:lnTo>
                    <a:pt x="111" y="94"/>
                  </a:lnTo>
                  <a:lnTo>
                    <a:pt x="112" y="101"/>
                  </a:lnTo>
                  <a:lnTo>
                    <a:pt x="113" y="95"/>
                  </a:lnTo>
                  <a:lnTo>
                    <a:pt x="114" y="85"/>
                  </a:lnTo>
                  <a:lnTo>
                    <a:pt x="115" y="26"/>
                  </a:lnTo>
                  <a:lnTo>
                    <a:pt x="116" y="37"/>
                  </a:lnTo>
                  <a:lnTo>
                    <a:pt x="118" y="78"/>
                  </a:lnTo>
                  <a:lnTo>
                    <a:pt x="119" y="77"/>
                  </a:lnTo>
                  <a:lnTo>
                    <a:pt x="120" y="98"/>
                  </a:lnTo>
                  <a:lnTo>
                    <a:pt x="121" y="100"/>
                  </a:lnTo>
                  <a:lnTo>
                    <a:pt x="122" y="103"/>
                  </a:lnTo>
                  <a:lnTo>
                    <a:pt x="123" y="100"/>
                  </a:lnTo>
                  <a:lnTo>
                    <a:pt x="124" y="101"/>
                  </a:lnTo>
                  <a:lnTo>
                    <a:pt x="126" y="103"/>
                  </a:lnTo>
                  <a:lnTo>
                    <a:pt x="127" y="92"/>
                  </a:lnTo>
                  <a:lnTo>
                    <a:pt x="128" y="96"/>
                  </a:lnTo>
                  <a:lnTo>
                    <a:pt x="129" y="96"/>
                  </a:lnTo>
                  <a:lnTo>
                    <a:pt x="130" y="92"/>
                  </a:lnTo>
                  <a:lnTo>
                    <a:pt x="131" y="102"/>
                  </a:lnTo>
                  <a:lnTo>
                    <a:pt x="133" y="103"/>
                  </a:lnTo>
                  <a:lnTo>
                    <a:pt x="134" y="102"/>
                  </a:lnTo>
                  <a:lnTo>
                    <a:pt x="135" y="103"/>
                  </a:lnTo>
                  <a:lnTo>
                    <a:pt x="136" y="102"/>
                  </a:lnTo>
                  <a:lnTo>
                    <a:pt x="137" y="101"/>
                  </a:lnTo>
                  <a:lnTo>
                    <a:pt x="138" y="102"/>
                  </a:lnTo>
                  <a:lnTo>
                    <a:pt x="140" y="102"/>
                  </a:lnTo>
                  <a:lnTo>
                    <a:pt x="141" y="102"/>
                  </a:lnTo>
                  <a:lnTo>
                    <a:pt x="142" y="104"/>
                  </a:lnTo>
                  <a:lnTo>
                    <a:pt x="143" y="104"/>
                  </a:lnTo>
                  <a:lnTo>
                    <a:pt x="144" y="103"/>
                  </a:lnTo>
                  <a:lnTo>
                    <a:pt x="145" y="104"/>
                  </a:lnTo>
                  <a:lnTo>
                    <a:pt x="146" y="104"/>
                  </a:lnTo>
                  <a:lnTo>
                    <a:pt x="148" y="104"/>
                  </a:lnTo>
                  <a:lnTo>
                    <a:pt x="149" y="105"/>
                  </a:lnTo>
                  <a:lnTo>
                    <a:pt x="150" y="104"/>
                  </a:lnTo>
                  <a:lnTo>
                    <a:pt x="151" y="101"/>
                  </a:lnTo>
                  <a:lnTo>
                    <a:pt x="152" y="99"/>
                  </a:lnTo>
                  <a:lnTo>
                    <a:pt x="153" y="105"/>
                  </a:lnTo>
                  <a:lnTo>
                    <a:pt x="155" y="105"/>
                  </a:lnTo>
                  <a:lnTo>
                    <a:pt x="156" y="101"/>
                  </a:lnTo>
                  <a:lnTo>
                    <a:pt x="157" y="65"/>
                  </a:lnTo>
                  <a:lnTo>
                    <a:pt x="158" y="93"/>
                  </a:lnTo>
                  <a:lnTo>
                    <a:pt x="159" y="103"/>
                  </a:lnTo>
                  <a:lnTo>
                    <a:pt x="160" y="104"/>
                  </a:lnTo>
                  <a:lnTo>
                    <a:pt x="162" y="101"/>
                  </a:lnTo>
                  <a:lnTo>
                    <a:pt x="163" y="85"/>
                  </a:lnTo>
                  <a:lnTo>
                    <a:pt x="164" y="103"/>
                  </a:lnTo>
                  <a:lnTo>
                    <a:pt x="165" y="100"/>
                  </a:lnTo>
                  <a:lnTo>
                    <a:pt x="166" y="103"/>
                  </a:lnTo>
                  <a:lnTo>
                    <a:pt x="167" y="103"/>
                  </a:lnTo>
                  <a:lnTo>
                    <a:pt x="168" y="104"/>
                  </a:lnTo>
                  <a:lnTo>
                    <a:pt x="170" y="89"/>
                  </a:lnTo>
                  <a:lnTo>
                    <a:pt x="171" y="104"/>
                  </a:lnTo>
                  <a:lnTo>
                    <a:pt x="172" y="104"/>
                  </a:lnTo>
                  <a:lnTo>
                    <a:pt x="173" y="106"/>
                  </a:lnTo>
                  <a:lnTo>
                    <a:pt x="174" y="104"/>
                  </a:lnTo>
                  <a:lnTo>
                    <a:pt x="175" y="105"/>
                  </a:lnTo>
                  <a:lnTo>
                    <a:pt x="177" y="106"/>
                  </a:lnTo>
                  <a:lnTo>
                    <a:pt x="178" y="100"/>
                  </a:lnTo>
                  <a:lnTo>
                    <a:pt x="179" y="104"/>
                  </a:lnTo>
                  <a:lnTo>
                    <a:pt x="180" y="104"/>
                  </a:lnTo>
                  <a:lnTo>
                    <a:pt x="181" y="104"/>
                  </a:lnTo>
                  <a:lnTo>
                    <a:pt x="182" y="103"/>
                  </a:lnTo>
                  <a:lnTo>
                    <a:pt x="184" y="105"/>
                  </a:lnTo>
                  <a:lnTo>
                    <a:pt x="185" y="104"/>
                  </a:lnTo>
                  <a:lnTo>
                    <a:pt x="186" y="105"/>
                  </a:lnTo>
                  <a:lnTo>
                    <a:pt x="187" y="105"/>
                  </a:lnTo>
                  <a:lnTo>
                    <a:pt x="188" y="105"/>
                  </a:lnTo>
                  <a:lnTo>
                    <a:pt x="189" y="106"/>
                  </a:lnTo>
                  <a:lnTo>
                    <a:pt x="190" y="105"/>
                  </a:lnTo>
                  <a:lnTo>
                    <a:pt x="192" y="106"/>
                  </a:lnTo>
                  <a:lnTo>
                    <a:pt x="193" y="104"/>
                  </a:lnTo>
                  <a:lnTo>
                    <a:pt x="194" y="97"/>
                  </a:lnTo>
                  <a:lnTo>
                    <a:pt x="195" y="86"/>
                  </a:lnTo>
                  <a:lnTo>
                    <a:pt x="196" y="87"/>
                  </a:lnTo>
                  <a:lnTo>
                    <a:pt x="198" y="91"/>
                  </a:lnTo>
                  <a:lnTo>
                    <a:pt x="199" y="73"/>
                  </a:lnTo>
                  <a:lnTo>
                    <a:pt x="200" y="70"/>
                  </a:lnTo>
                  <a:lnTo>
                    <a:pt x="201" y="79"/>
                  </a:lnTo>
                  <a:lnTo>
                    <a:pt x="202" y="89"/>
                  </a:lnTo>
                  <a:lnTo>
                    <a:pt x="203" y="93"/>
                  </a:lnTo>
                  <a:lnTo>
                    <a:pt x="204" y="86"/>
                  </a:lnTo>
                  <a:lnTo>
                    <a:pt x="206" y="94"/>
                  </a:lnTo>
                  <a:lnTo>
                    <a:pt x="207" y="96"/>
                  </a:lnTo>
                  <a:lnTo>
                    <a:pt x="208" y="99"/>
                  </a:lnTo>
                  <a:lnTo>
                    <a:pt x="209" y="64"/>
                  </a:lnTo>
                  <a:lnTo>
                    <a:pt x="210" y="94"/>
                  </a:lnTo>
                  <a:lnTo>
                    <a:pt x="211" y="94"/>
                  </a:lnTo>
                  <a:lnTo>
                    <a:pt x="213" y="100"/>
                  </a:lnTo>
                  <a:lnTo>
                    <a:pt x="214" y="102"/>
                  </a:lnTo>
                  <a:lnTo>
                    <a:pt x="215" y="88"/>
                  </a:lnTo>
                  <a:lnTo>
                    <a:pt x="216" y="88"/>
                  </a:lnTo>
                  <a:lnTo>
                    <a:pt x="217" y="80"/>
                  </a:lnTo>
                  <a:lnTo>
                    <a:pt x="218" y="85"/>
                  </a:lnTo>
                  <a:lnTo>
                    <a:pt x="220" y="97"/>
                  </a:lnTo>
                  <a:lnTo>
                    <a:pt x="221" y="101"/>
                  </a:lnTo>
                  <a:lnTo>
                    <a:pt x="222" y="96"/>
                  </a:lnTo>
                  <a:lnTo>
                    <a:pt x="223" y="95"/>
                  </a:lnTo>
                  <a:lnTo>
                    <a:pt x="224" y="96"/>
                  </a:lnTo>
                  <a:lnTo>
                    <a:pt x="225" y="102"/>
                  </a:lnTo>
                  <a:lnTo>
                    <a:pt x="227" y="101"/>
                  </a:lnTo>
                  <a:lnTo>
                    <a:pt x="228" y="101"/>
                  </a:lnTo>
                  <a:lnTo>
                    <a:pt x="229" y="94"/>
                  </a:lnTo>
                  <a:lnTo>
                    <a:pt x="230" y="94"/>
                  </a:lnTo>
                  <a:lnTo>
                    <a:pt x="231" y="90"/>
                  </a:lnTo>
                  <a:lnTo>
                    <a:pt x="232" y="85"/>
                  </a:lnTo>
                  <a:lnTo>
                    <a:pt x="233" y="99"/>
                  </a:lnTo>
                  <a:lnTo>
                    <a:pt x="235" y="104"/>
                  </a:lnTo>
                  <a:lnTo>
                    <a:pt x="236" y="105"/>
                  </a:lnTo>
                  <a:lnTo>
                    <a:pt x="237" y="105"/>
                  </a:lnTo>
                  <a:lnTo>
                    <a:pt x="238" y="105"/>
                  </a:lnTo>
                  <a:lnTo>
                    <a:pt x="239" y="105"/>
                  </a:lnTo>
                  <a:lnTo>
                    <a:pt x="240" y="105"/>
                  </a:lnTo>
                  <a:lnTo>
                    <a:pt x="242" y="105"/>
                  </a:lnTo>
                  <a:lnTo>
                    <a:pt x="243" y="94"/>
                  </a:lnTo>
                  <a:lnTo>
                    <a:pt x="244" y="89"/>
                  </a:lnTo>
                  <a:lnTo>
                    <a:pt x="245" y="89"/>
                  </a:lnTo>
                  <a:lnTo>
                    <a:pt x="246" y="88"/>
                  </a:lnTo>
                  <a:lnTo>
                    <a:pt x="247" y="67"/>
                  </a:lnTo>
                  <a:lnTo>
                    <a:pt x="249" y="103"/>
                  </a:lnTo>
                  <a:lnTo>
                    <a:pt x="250" y="101"/>
                  </a:lnTo>
                  <a:lnTo>
                    <a:pt x="251" y="102"/>
                  </a:lnTo>
                  <a:lnTo>
                    <a:pt x="252" y="98"/>
                  </a:lnTo>
                  <a:lnTo>
                    <a:pt x="253" y="90"/>
                  </a:lnTo>
                  <a:lnTo>
                    <a:pt x="254" y="88"/>
                  </a:lnTo>
                  <a:lnTo>
                    <a:pt x="255" y="89"/>
                  </a:lnTo>
                  <a:lnTo>
                    <a:pt x="257" y="97"/>
                  </a:lnTo>
                  <a:lnTo>
                    <a:pt x="258" y="93"/>
                  </a:lnTo>
                  <a:lnTo>
                    <a:pt x="259" y="95"/>
                  </a:lnTo>
                  <a:lnTo>
                    <a:pt x="260" y="93"/>
                  </a:lnTo>
                  <a:lnTo>
                    <a:pt x="261" y="97"/>
                  </a:lnTo>
                  <a:lnTo>
                    <a:pt x="262" y="97"/>
                  </a:lnTo>
                  <a:lnTo>
                    <a:pt x="264" y="98"/>
                  </a:lnTo>
                  <a:lnTo>
                    <a:pt x="265" y="97"/>
                  </a:lnTo>
                  <a:lnTo>
                    <a:pt x="266" y="99"/>
                  </a:lnTo>
                  <a:lnTo>
                    <a:pt x="267" y="96"/>
                  </a:lnTo>
                  <a:lnTo>
                    <a:pt x="268" y="102"/>
                  </a:lnTo>
                  <a:lnTo>
                    <a:pt x="269" y="95"/>
                  </a:lnTo>
                  <a:lnTo>
                    <a:pt x="271" y="100"/>
                  </a:lnTo>
                  <a:lnTo>
                    <a:pt x="272" y="105"/>
                  </a:lnTo>
                  <a:lnTo>
                    <a:pt x="273" y="105"/>
                  </a:lnTo>
                  <a:lnTo>
                    <a:pt x="274" y="106"/>
                  </a:lnTo>
                  <a:lnTo>
                    <a:pt x="275" y="100"/>
                  </a:lnTo>
                  <a:lnTo>
                    <a:pt x="276" y="87"/>
                  </a:lnTo>
                  <a:lnTo>
                    <a:pt x="277" y="78"/>
                  </a:lnTo>
                  <a:lnTo>
                    <a:pt x="279" y="66"/>
                  </a:lnTo>
                  <a:lnTo>
                    <a:pt x="280" y="95"/>
                  </a:lnTo>
                  <a:lnTo>
                    <a:pt x="281" y="102"/>
                  </a:lnTo>
                  <a:lnTo>
                    <a:pt x="282" y="101"/>
                  </a:lnTo>
                  <a:lnTo>
                    <a:pt x="283" y="103"/>
                  </a:lnTo>
                  <a:lnTo>
                    <a:pt x="284" y="96"/>
                  </a:lnTo>
                  <a:lnTo>
                    <a:pt x="286" y="92"/>
                  </a:lnTo>
                  <a:lnTo>
                    <a:pt x="287" y="100"/>
                  </a:lnTo>
                  <a:lnTo>
                    <a:pt x="288" y="93"/>
                  </a:lnTo>
                  <a:lnTo>
                    <a:pt x="289" y="93"/>
                  </a:lnTo>
                  <a:lnTo>
                    <a:pt x="290" y="102"/>
                  </a:lnTo>
                  <a:lnTo>
                    <a:pt x="291" y="106"/>
                  </a:lnTo>
                  <a:lnTo>
                    <a:pt x="293" y="95"/>
                  </a:lnTo>
                  <a:lnTo>
                    <a:pt x="294" y="98"/>
                  </a:lnTo>
                  <a:lnTo>
                    <a:pt x="295" y="105"/>
                  </a:lnTo>
                  <a:lnTo>
                    <a:pt x="296" y="105"/>
                  </a:lnTo>
                  <a:lnTo>
                    <a:pt x="297" y="106"/>
                  </a:lnTo>
                  <a:lnTo>
                    <a:pt x="298" y="106"/>
                  </a:lnTo>
                  <a:lnTo>
                    <a:pt x="300" y="105"/>
                  </a:lnTo>
                  <a:lnTo>
                    <a:pt x="301" y="105"/>
                  </a:lnTo>
                  <a:lnTo>
                    <a:pt x="302" y="105"/>
                  </a:lnTo>
                  <a:lnTo>
                    <a:pt x="303" y="105"/>
                  </a:lnTo>
                  <a:lnTo>
                    <a:pt x="304" y="105"/>
                  </a:lnTo>
                  <a:lnTo>
                    <a:pt x="305" y="105"/>
                  </a:lnTo>
                  <a:lnTo>
                    <a:pt x="307" y="105"/>
                  </a:lnTo>
                  <a:lnTo>
                    <a:pt x="308" y="105"/>
                  </a:lnTo>
                  <a:lnTo>
                    <a:pt x="309" y="105"/>
                  </a:lnTo>
                  <a:lnTo>
                    <a:pt x="310" y="105"/>
                  </a:lnTo>
                  <a:lnTo>
                    <a:pt x="311" y="99"/>
                  </a:lnTo>
                  <a:lnTo>
                    <a:pt x="312" y="73"/>
                  </a:lnTo>
                  <a:lnTo>
                    <a:pt x="313" y="71"/>
                  </a:lnTo>
                  <a:lnTo>
                    <a:pt x="315" y="77"/>
                  </a:lnTo>
                  <a:lnTo>
                    <a:pt x="316" y="99"/>
                  </a:lnTo>
                  <a:lnTo>
                    <a:pt x="317" y="101"/>
                  </a:lnTo>
                  <a:lnTo>
                    <a:pt x="318" y="62"/>
                  </a:lnTo>
                  <a:lnTo>
                    <a:pt x="319" y="99"/>
                  </a:lnTo>
                  <a:lnTo>
                    <a:pt x="320" y="102"/>
                  </a:lnTo>
                  <a:lnTo>
                    <a:pt x="322" y="102"/>
                  </a:lnTo>
                  <a:lnTo>
                    <a:pt x="323" y="102"/>
                  </a:lnTo>
                  <a:lnTo>
                    <a:pt x="324" y="104"/>
                  </a:lnTo>
                  <a:lnTo>
                    <a:pt x="325" y="93"/>
                  </a:lnTo>
                  <a:lnTo>
                    <a:pt x="326" y="94"/>
                  </a:lnTo>
                  <a:lnTo>
                    <a:pt x="327" y="94"/>
                  </a:lnTo>
                  <a:lnTo>
                    <a:pt x="329" y="96"/>
                  </a:lnTo>
                  <a:lnTo>
                    <a:pt x="330" y="94"/>
                  </a:lnTo>
                  <a:lnTo>
                    <a:pt x="331" y="96"/>
                  </a:lnTo>
                  <a:lnTo>
                    <a:pt x="332" y="96"/>
                  </a:lnTo>
                  <a:lnTo>
                    <a:pt x="333" y="97"/>
                  </a:lnTo>
                  <a:lnTo>
                    <a:pt x="334" y="97"/>
                  </a:lnTo>
                  <a:lnTo>
                    <a:pt x="336" y="97"/>
                  </a:lnTo>
                  <a:lnTo>
                    <a:pt x="337" y="92"/>
                  </a:lnTo>
                  <a:lnTo>
                    <a:pt x="338" y="101"/>
                  </a:lnTo>
                  <a:lnTo>
                    <a:pt x="339" y="92"/>
                  </a:lnTo>
                  <a:lnTo>
                    <a:pt x="340" y="97"/>
                  </a:lnTo>
                  <a:lnTo>
                    <a:pt x="341" y="96"/>
                  </a:lnTo>
                  <a:lnTo>
                    <a:pt x="342" y="89"/>
                  </a:lnTo>
                  <a:lnTo>
                    <a:pt x="344" y="96"/>
                  </a:lnTo>
                  <a:lnTo>
                    <a:pt x="345" y="94"/>
                  </a:lnTo>
                  <a:lnTo>
                    <a:pt x="346" y="91"/>
                  </a:lnTo>
                  <a:lnTo>
                    <a:pt x="347" y="94"/>
                  </a:lnTo>
                  <a:lnTo>
                    <a:pt x="348" y="95"/>
                  </a:lnTo>
                  <a:lnTo>
                    <a:pt x="349" y="99"/>
                  </a:lnTo>
                  <a:lnTo>
                    <a:pt x="351" y="101"/>
                  </a:lnTo>
                  <a:lnTo>
                    <a:pt x="352" y="101"/>
                  </a:lnTo>
                  <a:lnTo>
                    <a:pt x="353" y="101"/>
                  </a:lnTo>
                  <a:lnTo>
                    <a:pt x="354" y="98"/>
                  </a:lnTo>
                  <a:lnTo>
                    <a:pt x="355" y="98"/>
                  </a:lnTo>
                  <a:lnTo>
                    <a:pt x="356" y="103"/>
                  </a:lnTo>
                  <a:lnTo>
                    <a:pt x="358" y="71"/>
                  </a:lnTo>
                  <a:lnTo>
                    <a:pt x="359" y="83"/>
                  </a:lnTo>
                  <a:lnTo>
                    <a:pt x="360" y="93"/>
                  </a:lnTo>
                  <a:lnTo>
                    <a:pt x="361" y="94"/>
                  </a:lnTo>
                  <a:lnTo>
                    <a:pt x="362" y="86"/>
                  </a:lnTo>
                  <a:lnTo>
                    <a:pt x="363" y="84"/>
                  </a:lnTo>
                  <a:lnTo>
                    <a:pt x="364" y="83"/>
                  </a:lnTo>
                  <a:lnTo>
                    <a:pt x="366" y="69"/>
                  </a:lnTo>
                  <a:lnTo>
                    <a:pt x="367" y="98"/>
                  </a:lnTo>
                  <a:lnTo>
                    <a:pt x="368" y="61"/>
                  </a:lnTo>
                  <a:lnTo>
                    <a:pt x="369" y="97"/>
                  </a:lnTo>
                  <a:lnTo>
                    <a:pt x="370" y="97"/>
                  </a:lnTo>
                  <a:lnTo>
                    <a:pt x="371" y="85"/>
                  </a:lnTo>
                  <a:lnTo>
                    <a:pt x="373" y="86"/>
                  </a:lnTo>
                  <a:lnTo>
                    <a:pt x="374" y="96"/>
                  </a:lnTo>
                  <a:lnTo>
                    <a:pt x="375" y="102"/>
                  </a:lnTo>
                  <a:lnTo>
                    <a:pt x="376" y="101"/>
                  </a:lnTo>
                  <a:lnTo>
                    <a:pt x="377" y="98"/>
                  </a:lnTo>
                  <a:lnTo>
                    <a:pt x="378" y="96"/>
                  </a:lnTo>
                  <a:lnTo>
                    <a:pt x="380" y="92"/>
                  </a:lnTo>
                  <a:lnTo>
                    <a:pt x="381" y="88"/>
                  </a:lnTo>
                  <a:lnTo>
                    <a:pt x="382" y="86"/>
                  </a:lnTo>
                  <a:lnTo>
                    <a:pt x="383" y="93"/>
                  </a:lnTo>
                  <a:lnTo>
                    <a:pt x="384" y="90"/>
                  </a:lnTo>
                  <a:lnTo>
                    <a:pt x="385" y="96"/>
                  </a:lnTo>
                  <a:lnTo>
                    <a:pt x="386" y="97"/>
                  </a:lnTo>
                  <a:lnTo>
                    <a:pt x="388" y="96"/>
                  </a:lnTo>
                  <a:lnTo>
                    <a:pt x="389" y="98"/>
                  </a:lnTo>
                  <a:lnTo>
                    <a:pt x="390" y="99"/>
                  </a:lnTo>
                  <a:lnTo>
                    <a:pt x="391" y="101"/>
                  </a:lnTo>
                  <a:lnTo>
                    <a:pt x="392" y="89"/>
                  </a:lnTo>
                  <a:lnTo>
                    <a:pt x="394" y="83"/>
                  </a:lnTo>
                  <a:lnTo>
                    <a:pt x="395" y="97"/>
                  </a:lnTo>
                  <a:lnTo>
                    <a:pt x="396" y="91"/>
                  </a:lnTo>
                  <a:lnTo>
                    <a:pt x="397" y="89"/>
                  </a:lnTo>
                  <a:lnTo>
                    <a:pt x="398" y="104"/>
                  </a:lnTo>
                  <a:lnTo>
                    <a:pt x="399" y="105"/>
                  </a:lnTo>
                  <a:lnTo>
                    <a:pt x="400" y="105"/>
                  </a:lnTo>
                  <a:lnTo>
                    <a:pt x="402" y="106"/>
                  </a:lnTo>
                  <a:lnTo>
                    <a:pt x="403" y="105"/>
                  </a:lnTo>
                  <a:lnTo>
                    <a:pt x="404" y="105"/>
                  </a:lnTo>
                  <a:lnTo>
                    <a:pt x="405" y="105"/>
                  </a:lnTo>
                  <a:lnTo>
                    <a:pt x="406" y="106"/>
                  </a:lnTo>
                  <a:lnTo>
                    <a:pt x="407" y="105"/>
                  </a:lnTo>
                  <a:lnTo>
                    <a:pt x="409" y="105"/>
                  </a:lnTo>
                  <a:lnTo>
                    <a:pt x="410" y="105"/>
                  </a:lnTo>
                  <a:lnTo>
                    <a:pt x="411" y="105"/>
                  </a:lnTo>
                  <a:lnTo>
                    <a:pt x="412" y="94"/>
                  </a:lnTo>
                  <a:lnTo>
                    <a:pt x="413" y="76"/>
                  </a:lnTo>
                  <a:lnTo>
                    <a:pt x="414" y="92"/>
                  </a:lnTo>
                  <a:lnTo>
                    <a:pt x="416" y="95"/>
                  </a:lnTo>
                  <a:lnTo>
                    <a:pt x="417" y="80"/>
                  </a:lnTo>
                  <a:lnTo>
                    <a:pt x="418" y="79"/>
                  </a:lnTo>
                  <a:lnTo>
                    <a:pt x="419" y="58"/>
                  </a:lnTo>
                  <a:lnTo>
                    <a:pt x="420" y="80"/>
                  </a:lnTo>
                  <a:lnTo>
                    <a:pt x="421" y="102"/>
                  </a:lnTo>
                  <a:lnTo>
                    <a:pt x="422" y="105"/>
                  </a:lnTo>
                  <a:lnTo>
                    <a:pt x="424" y="105"/>
                  </a:lnTo>
                  <a:lnTo>
                    <a:pt x="425" y="102"/>
                  </a:lnTo>
                  <a:lnTo>
                    <a:pt x="426" y="105"/>
                  </a:lnTo>
                  <a:lnTo>
                    <a:pt x="427" y="105"/>
                  </a:lnTo>
                  <a:lnTo>
                    <a:pt x="428" y="85"/>
                  </a:lnTo>
                  <a:lnTo>
                    <a:pt x="429" y="79"/>
                  </a:lnTo>
                  <a:lnTo>
                    <a:pt x="431" y="69"/>
                  </a:lnTo>
                  <a:lnTo>
                    <a:pt x="432" y="83"/>
                  </a:lnTo>
                  <a:lnTo>
                    <a:pt x="433" y="94"/>
                  </a:lnTo>
                  <a:lnTo>
                    <a:pt x="434" y="101"/>
                  </a:lnTo>
                  <a:lnTo>
                    <a:pt x="435" y="94"/>
                  </a:lnTo>
                  <a:lnTo>
                    <a:pt x="436" y="56"/>
                  </a:lnTo>
                  <a:lnTo>
                    <a:pt x="438" y="61"/>
                  </a:lnTo>
                  <a:lnTo>
                    <a:pt x="439" y="58"/>
                  </a:lnTo>
                  <a:lnTo>
                    <a:pt x="440" y="79"/>
                  </a:lnTo>
                  <a:lnTo>
                    <a:pt x="441" y="100"/>
                  </a:lnTo>
                  <a:lnTo>
                    <a:pt x="442" y="105"/>
                  </a:lnTo>
                  <a:lnTo>
                    <a:pt x="443" y="87"/>
                  </a:lnTo>
                  <a:lnTo>
                    <a:pt x="444" y="102"/>
                  </a:lnTo>
                  <a:lnTo>
                    <a:pt x="446" y="56"/>
                  </a:lnTo>
                  <a:lnTo>
                    <a:pt x="447" y="92"/>
                  </a:lnTo>
                  <a:lnTo>
                    <a:pt x="448" y="101"/>
                  </a:lnTo>
                  <a:lnTo>
                    <a:pt x="449" y="59"/>
                  </a:lnTo>
                  <a:lnTo>
                    <a:pt x="450" y="86"/>
                  </a:lnTo>
                  <a:lnTo>
                    <a:pt x="451" y="76"/>
                  </a:lnTo>
                  <a:lnTo>
                    <a:pt x="453" y="74"/>
                  </a:lnTo>
                  <a:lnTo>
                    <a:pt x="454" y="99"/>
                  </a:lnTo>
                  <a:lnTo>
                    <a:pt x="455" y="102"/>
                  </a:lnTo>
                  <a:lnTo>
                    <a:pt x="456" y="101"/>
                  </a:lnTo>
                  <a:lnTo>
                    <a:pt x="457" y="102"/>
                  </a:lnTo>
                  <a:lnTo>
                    <a:pt x="458" y="104"/>
                  </a:lnTo>
                  <a:lnTo>
                    <a:pt x="460" y="103"/>
                  </a:lnTo>
                  <a:lnTo>
                    <a:pt x="461" y="104"/>
                  </a:lnTo>
                  <a:lnTo>
                    <a:pt x="462" y="104"/>
                  </a:lnTo>
                  <a:lnTo>
                    <a:pt x="463" y="104"/>
                  </a:lnTo>
                  <a:lnTo>
                    <a:pt x="464" y="104"/>
                  </a:lnTo>
                  <a:lnTo>
                    <a:pt x="465" y="103"/>
                  </a:lnTo>
                  <a:lnTo>
                    <a:pt x="467" y="92"/>
                  </a:lnTo>
                  <a:lnTo>
                    <a:pt x="468" y="95"/>
                  </a:lnTo>
                  <a:lnTo>
                    <a:pt x="469" y="101"/>
                  </a:lnTo>
                  <a:lnTo>
                    <a:pt x="470" y="103"/>
                  </a:lnTo>
                  <a:lnTo>
                    <a:pt x="471" y="103"/>
                  </a:lnTo>
                  <a:lnTo>
                    <a:pt x="472" y="103"/>
                  </a:lnTo>
                  <a:lnTo>
                    <a:pt x="473" y="104"/>
                  </a:lnTo>
                  <a:lnTo>
                    <a:pt x="475" y="104"/>
                  </a:lnTo>
                  <a:lnTo>
                    <a:pt x="476" y="104"/>
                  </a:lnTo>
                  <a:lnTo>
                    <a:pt x="477" y="104"/>
                  </a:lnTo>
                  <a:lnTo>
                    <a:pt x="478" y="103"/>
                  </a:lnTo>
                  <a:lnTo>
                    <a:pt x="479" y="104"/>
                  </a:lnTo>
                  <a:lnTo>
                    <a:pt x="481" y="103"/>
                  </a:lnTo>
                  <a:lnTo>
                    <a:pt x="482" y="100"/>
                  </a:lnTo>
                  <a:lnTo>
                    <a:pt x="483" y="91"/>
                  </a:lnTo>
                  <a:lnTo>
                    <a:pt x="484" y="102"/>
                  </a:lnTo>
                  <a:lnTo>
                    <a:pt x="485" y="104"/>
                  </a:lnTo>
                  <a:lnTo>
                    <a:pt x="486" y="102"/>
                  </a:lnTo>
                  <a:lnTo>
                    <a:pt x="487" y="102"/>
                  </a:lnTo>
                  <a:lnTo>
                    <a:pt x="489" y="102"/>
                  </a:lnTo>
                  <a:lnTo>
                    <a:pt x="490" y="104"/>
                  </a:lnTo>
                  <a:lnTo>
                    <a:pt x="491" y="104"/>
                  </a:lnTo>
                  <a:lnTo>
                    <a:pt x="492" y="101"/>
                  </a:lnTo>
                  <a:lnTo>
                    <a:pt x="493" y="104"/>
                  </a:lnTo>
                  <a:lnTo>
                    <a:pt x="494" y="104"/>
                  </a:lnTo>
                  <a:lnTo>
                    <a:pt x="496" y="104"/>
                  </a:lnTo>
                  <a:lnTo>
                    <a:pt x="497" y="34"/>
                  </a:lnTo>
                  <a:lnTo>
                    <a:pt x="498" y="65"/>
                  </a:lnTo>
                  <a:lnTo>
                    <a:pt x="499" y="78"/>
                  </a:lnTo>
                  <a:lnTo>
                    <a:pt x="500" y="91"/>
                  </a:lnTo>
                  <a:lnTo>
                    <a:pt x="501" y="91"/>
                  </a:lnTo>
                  <a:lnTo>
                    <a:pt x="503" y="102"/>
                  </a:lnTo>
                  <a:lnTo>
                    <a:pt x="504" y="102"/>
                  </a:lnTo>
                  <a:lnTo>
                    <a:pt x="505" y="104"/>
                  </a:lnTo>
                  <a:lnTo>
                    <a:pt x="506" y="103"/>
                  </a:lnTo>
                  <a:lnTo>
                    <a:pt x="507" y="104"/>
                  </a:lnTo>
                  <a:lnTo>
                    <a:pt x="508" y="104"/>
                  </a:lnTo>
                  <a:lnTo>
                    <a:pt x="509" y="66"/>
                  </a:lnTo>
                  <a:lnTo>
                    <a:pt x="511" y="91"/>
                  </a:lnTo>
                  <a:lnTo>
                    <a:pt x="512" y="103"/>
                  </a:lnTo>
                  <a:lnTo>
                    <a:pt x="513" y="100"/>
                  </a:lnTo>
                  <a:lnTo>
                    <a:pt x="514" y="104"/>
                  </a:lnTo>
                  <a:lnTo>
                    <a:pt x="515" y="104"/>
                  </a:lnTo>
                  <a:lnTo>
                    <a:pt x="516" y="104"/>
                  </a:lnTo>
                  <a:lnTo>
                    <a:pt x="518" y="87"/>
                  </a:lnTo>
                  <a:lnTo>
                    <a:pt x="519" y="64"/>
                  </a:lnTo>
                  <a:lnTo>
                    <a:pt x="520" y="98"/>
                  </a:lnTo>
                  <a:lnTo>
                    <a:pt x="521" y="102"/>
                  </a:lnTo>
                  <a:lnTo>
                    <a:pt x="522" y="64"/>
                  </a:lnTo>
                  <a:lnTo>
                    <a:pt x="523" y="76"/>
                  </a:lnTo>
                  <a:lnTo>
                    <a:pt x="525" y="102"/>
                  </a:lnTo>
                  <a:lnTo>
                    <a:pt x="526" y="76"/>
                  </a:lnTo>
                  <a:lnTo>
                    <a:pt x="527" y="100"/>
                  </a:lnTo>
                  <a:lnTo>
                    <a:pt x="528" y="102"/>
                  </a:lnTo>
                  <a:lnTo>
                    <a:pt x="529" y="104"/>
                  </a:lnTo>
                  <a:lnTo>
                    <a:pt x="530" y="105"/>
                  </a:lnTo>
                  <a:lnTo>
                    <a:pt x="531" y="104"/>
                  </a:lnTo>
                  <a:lnTo>
                    <a:pt x="533" y="103"/>
                  </a:lnTo>
                  <a:lnTo>
                    <a:pt x="534" y="101"/>
                  </a:lnTo>
                  <a:lnTo>
                    <a:pt x="535" y="105"/>
                  </a:lnTo>
                  <a:lnTo>
                    <a:pt x="536" y="104"/>
                  </a:lnTo>
                  <a:lnTo>
                    <a:pt x="537" y="104"/>
                  </a:lnTo>
                  <a:lnTo>
                    <a:pt x="538" y="100"/>
                  </a:lnTo>
                  <a:lnTo>
                    <a:pt x="540" y="105"/>
                  </a:lnTo>
                  <a:lnTo>
                    <a:pt x="541" y="104"/>
                  </a:lnTo>
                  <a:lnTo>
                    <a:pt x="542" y="102"/>
                  </a:lnTo>
                  <a:lnTo>
                    <a:pt x="543" y="104"/>
                  </a:lnTo>
                  <a:lnTo>
                    <a:pt x="544" y="102"/>
                  </a:lnTo>
                  <a:lnTo>
                    <a:pt x="545" y="75"/>
                  </a:lnTo>
                  <a:lnTo>
                    <a:pt x="547" y="103"/>
                  </a:lnTo>
                  <a:lnTo>
                    <a:pt x="548" y="104"/>
                  </a:lnTo>
                  <a:lnTo>
                    <a:pt x="549" y="103"/>
                  </a:lnTo>
                  <a:lnTo>
                    <a:pt x="550" y="102"/>
                  </a:lnTo>
                  <a:lnTo>
                    <a:pt x="551" y="100"/>
                  </a:lnTo>
                  <a:lnTo>
                    <a:pt x="552" y="103"/>
                  </a:lnTo>
                  <a:lnTo>
                    <a:pt x="553" y="103"/>
                  </a:lnTo>
                  <a:lnTo>
                    <a:pt x="555" y="102"/>
                  </a:lnTo>
                  <a:lnTo>
                    <a:pt x="556" y="104"/>
                  </a:lnTo>
                  <a:lnTo>
                    <a:pt x="557" y="105"/>
                  </a:lnTo>
                  <a:lnTo>
                    <a:pt x="558" y="104"/>
                  </a:lnTo>
                  <a:lnTo>
                    <a:pt x="559" y="104"/>
                  </a:lnTo>
                  <a:lnTo>
                    <a:pt x="560" y="104"/>
                  </a:lnTo>
                  <a:lnTo>
                    <a:pt x="562" y="104"/>
                  </a:lnTo>
                  <a:lnTo>
                    <a:pt x="563" y="104"/>
                  </a:lnTo>
                  <a:lnTo>
                    <a:pt x="564" y="104"/>
                  </a:lnTo>
                  <a:lnTo>
                    <a:pt x="565" y="101"/>
                  </a:lnTo>
                  <a:lnTo>
                    <a:pt x="566" y="103"/>
                  </a:lnTo>
                  <a:lnTo>
                    <a:pt x="567" y="103"/>
                  </a:lnTo>
                  <a:lnTo>
                    <a:pt x="569" y="102"/>
                  </a:lnTo>
                  <a:lnTo>
                    <a:pt x="570" y="84"/>
                  </a:lnTo>
                  <a:lnTo>
                    <a:pt x="571" y="102"/>
                  </a:lnTo>
                  <a:lnTo>
                    <a:pt x="572" y="103"/>
                  </a:lnTo>
                  <a:lnTo>
                    <a:pt x="573" y="104"/>
                  </a:lnTo>
                  <a:lnTo>
                    <a:pt x="574" y="80"/>
                  </a:lnTo>
                  <a:lnTo>
                    <a:pt x="576" y="75"/>
                  </a:lnTo>
                  <a:lnTo>
                    <a:pt x="577" y="96"/>
                  </a:lnTo>
                  <a:lnTo>
                    <a:pt x="578" y="103"/>
                  </a:lnTo>
                  <a:lnTo>
                    <a:pt x="579" y="104"/>
                  </a:lnTo>
                  <a:lnTo>
                    <a:pt x="580" y="61"/>
                  </a:lnTo>
                  <a:lnTo>
                    <a:pt x="581" y="90"/>
                  </a:lnTo>
                  <a:lnTo>
                    <a:pt x="583" y="91"/>
                  </a:lnTo>
                  <a:lnTo>
                    <a:pt x="584" y="99"/>
                  </a:lnTo>
                  <a:lnTo>
                    <a:pt x="585" y="104"/>
                  </a:lnTo>
                  <a:lnTo>
                    <a:pt x="586" y="62"/>
                  </a:lnTo>
                  <a:lnTo>
                    <a:pt x="587" y="101"/>
                  </a:lnTo>
                  <a:lnTo>
                    <a:pt x="588" y="104"/>
                  </a:lnTo>
                  <a:lnTo>
                    <a:pt x="590" y="105"/>
                  </a:lnTo>
                  <a:lnTo>
                    <a:pt x="591" y="105"/>
                  </a:lnTo>
                  <a:lnTo>
                    <a:pt x="592" y="104"/>
                  </a:lnTo>
                  <a:lnTo>
                    <a:pt x="593" y="105"/>
                  </a:lnTo>
                  <a:lnTo>
                    <a:pt x="594" y="105"/>
                  </a:lnTo>
                  <a:lnTo>
                    <a:pt x="595" y="105"/>
                  </a:lnTo>
                  <a:lnTo>
                    <a:pt x="596" y="105"/>
                  </a:lnTo>
                  <a:lnTo>
                    <a:pt x="598" y="105"/>
                  </a:lnTo>
                  <a:lnTo>
                    <a:pt x="599" y="105"/>
                  </a:lnTo>
                  <a:lnTo>
                    <a:pt x="600" y="105"/>
                  </a:lnTo>
                  <a:lnTo>
                    <a:pt x="601" y="100"/>
                  </a:lnTo>
                  <a:lnTo>
                    <a:pt x="602" y="104"/>
                  </a:lnTo>
                  <a:lnTo>
                    <a:pt x="603" y="91"/>
                  </a:lnTo>
                  <a:lnTo>
                    <a:pt x="605" y="59"/>
                  </a:lnTo>
                  <a:lnTo>
                    <a:pt x="606" y="73"/>
                  </a:lnTo>
                  <a:lnTo>
                    <a:pt x="607" y="101"/>
                  </a:lnTo>
                  <a:lnTo>
                    <a:pt x="608" y="77"/>
                  </a:lnTo>
                  <a:lnTo>
                    <a:pt x="609" y="68"/>
                  </a:lnTo>
                  <a:lnTo>
                    <a:pt x="610" y="99"/>
                  </a:lnTo>
                  <a:lnTo>
                    <a:pt x="612" y="100"/>
                  </a:lnTo>
                  <a:lnTo>
                    <a:pt x="613" y="104"/>
                  </a:lnTo>
                  <a:lnTo>
                    <a:pt x="614" y="84"/>
                  </a:lnTo>
                  <a:lnTo>
                    <a:pt x="615" y="96"/>
                  </a:lnTo>
                  <a:lnTo>
                    <a:pt x="616" y="104"/>
                  </a:lnTo>
                  <a:lnTo>
                    <a:pt x="617" y="104"/>
                  </a:lnTo>
                  <a:lnTo>
                    <a:pt x="618" y="102"/>
                  </a:lnTo>
                  <a:lnTo>
                    <a:pt x="620" y="46"/>
                  </a:lnTo>
                  <a:lnTo>
                    <a:pt x="621" y="92"/>
                  </a:lnTo>
                  <a:lnTo>
                    <a:pt x="622" y="102"/>
                  </a:lnTo>
                  <a:lnTo>
                    <a:pt x="623" y="100"/>
                  </a:lnTo>
                  <a:lnTo>
                    <a:pt x="624" y="103"/>
                  </a:lnTo>
                  <a:lnTo>
                    <a:pt x="625" y="103"/>
                  </a:lnTo>
                  <a:lnTo>
                    <a:pt x="627" y="104"/>
                  </a:lnTo>
                  <a:lnTo>
                    <a:pt x="628" y="103"/>
                  </a:lnTo>
                  <a:lnTo>
                    <a:pt x="629" y="103"/>
                  </a:lnTo>
                  <a:lnTo>
                    <a:pt x="630" y="103"/>
                  </a:lnTo>
                  <a:lnTo>
                    <a:pt x="631" y="103"/>
                  </a:lnTo>
                  <a:lnTo>
                    <a:pt x="632" y="102"/>
                  </a:lnTo>
                  <a:lnTo>
                    <a:pt x="634" y="104"/>
                  </a:lnTo>
                  <a:lnTo>
                    <a:pt x="635" y="92"/>
                  </a:lnTo>
                  <a:lnTo>
                    <a:pt x="636" y="73"/>
                  </a:lnTo>
                </a:path>
              </a:pathLst>
            </a:custGeom>
            <a:noFill/>
            <a:ln w="1588" cap="flat">
              <a:solidFill>
                <a:srgbClr val="157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76" name="Freeform 37">
              <a:extLst>
                <a:ext uri="{FF2B5EF4-FFF2-40B4-BE49-F238E27FC236}">
                  <a16:creationId xmlns:a16="http://schemas.microsoft.com/office/drawing/2014/main" id="{F7250E70-6D97-48E1-9FA9-277780BCB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5029" y="27162022"/>
              <a:ext cx="1009650" cy="174624"/>
            </a:xfrm>
            <a:custGeom>
              <a:avLst/>
              <a:gdLst>
                <a:gd name="T0" fmla="*/ 9 w 636"/>
                <a:gd name="T1" fmla="*/ 32 h 110"/>
                <a:gd name="T2" fmla="*/ 20 w 636"/>
                <a:gd name="T3" fmla="*/ 32 h 110"/>
                <a:gd name="T4" fmla="*/ 30 w 636"/>
                <a:gd name="T5" fmla="*/ 33 h 110"/>
                <a:gd name="T6" fmla="*/ 41 w 636"/>
                <a:gd name="T7" fmla="*/ 31 h 110"/>
                <a:gd name="T8" fmla="*/ 51 w 636"/>
                <a:gd name="T9" fmla="*/ 26 h 110"/>
                <a:gd name="T10" fmla="*/ 62 w 636"/>
                <a:gd name="T11" fmla="*/ 13 h 110"/>
                <a:gd name="T12" fmla="*/ 72 w 636"/>
                <a:gd name="T13" fmla="*/ 23 h 110"/>
                <a:gd name="T14" fmla="*/ 83 w 636"/>
                <a:gd name="T15" fmla="*/ 91 h 110"/>
                <a:gd name="T16" fmla="*/ 93 w 636"/>
                <a:gd name="T17" fmla="*/ 28 h 110"/>
                <a:gd name="T18" fmla="*/ 103 w 636"/>
                <a:gd name="T19" fmla="*/ 105 h 110"/>
                <a:gd name="T20" fmla="*/ 114 w 636"/>
                <a:gd name="T21" fmla="*/ 105 h 110"/>
                <a:gd name="T22" fmla="*/ 124 w 636"/>
                <a:gd name="T23" fmla="*/ 107 h 110"/>
                <a:gd name="T24" fmla="*/ 135 w 636"/>
                <a:gd name="T25" fmla="*/ 77 h 110"/>
                <a:gd name="T26" fmla="*/ 145 w 636"/>
                <a:gd name="T27" fmla="*/ 108 h 110"/>
                <a:gd name="T28" fmla="*/ 156 w 636"/>
                <a:gd name="T29" fmla="*/ 108 h 110"/>
                <a:gd name="T30" fmla="*/ 166 w 636"/>
                <a:gd name="T31" fmla="*/ 109 h 110"/>
                <a:gd name="T32" fmla="*/ 176 w 636"/>
                <a:gd name="T33" fmla="*/ 79 h 110"/>
                <a:gd name="T34" fmla="*/ 187 w 636"/>
                <a:gd name="T35" fmla="*/ 109 h 110"/>
                <a:gd name="T36" fmla="*/ 197 w 636"/>
                <a:gd name="T37" fmla="*/ 58 h 110"/>
                <a:gd name="T38" fmla="*/ 208 w 636"/>
                <a:gd name="T39" fmla="*/ 107 h 110"/>
                <a:gd name="T40" fmla="*/ 218 w 636"/>
                <a:gd name="T41" fmla="*/ 109 h 110"/>
                <a:gd name="T42" fmla="*/ 229 w 636"/>
                <a:gd name="T43" fmla="*/ 108 h 110"/>
                <a:gd name="T44" fmla="*/ 239 w 636"/>
                <a:gd name="T45" fmla="*/ 19 h 110"/>
                <a:gd name="T46" fmla="*/ 250 w 636"/>
                <a:gd name="T47" fmla="*/ 22 h 110"/>
                <a:gd name="T48" fmla="*/ 260 w 636"/>
                <a:gd name="T49" fmla="*/ 25 h 110"/>
                <a:gd name="T50" fmla="*/ 270 w 636"/>
                <a:gd name="T51" fmla="*/ 21 h 110"/>
                <a:gd name="T52" fmla="*/ 281 w 636"/>
                <a:gd name="T53" fmla="*/ 19 h 110"/>
                <a:gd name="T54" fmla="*/ 291 w 636"/>
                <a:gd name="T55" fmla="*/ 38 h 110"/>
                <a:gd name="T56" fmla="*/ 302 w 636"/>
                <a:gd name="T57" fmla="*/ 103 h 110"/>
                <a:gd name="T58" fmla="*/ 312 w 636"/>
                <a:gd name="T59" fmla="*/ 31 h 110"/>
                <a:gd name="T60" fmla="*/ 323 w 636"/>
                <a:gd name="T61" fmla="*/ 18 h 110"/>
                <a:gd name="T62" fmla="*/ 333 w 636"/>
                <a:gd name="T63" fmla="*/ 35 h 110"/>
                <a:gd name="T64" fmla="*/ 343 w 636"/>
                <a:gd name="T65" fmla="*/ 34 h 110"/>
                <a:gd name="T66" fmla="*/ 354 w 636"/>
                <a:gd name="T67" fmla="*/ 20 h 110"/>
                <a:gd name="T68" fmla="*/ 364 w 636"/>
                <a:gd name="T69" fmla="*/ 26 h 110"/>
                <a:gd name="T70" fmla="*/ 375 w 636"/>
                <a:gd name="T71" fmla="*/ 28 h 110"/>
                <a:gd name="T72" fmla="*/ 385 w 636"/>
                <a:gd name="T73" fmla="*/ 98 h 110"/>
                <a:gd name="T74" fmla="*/ 396 w 636"/>
                <a:gd name="T75" fmla="*/ 109 h 110"/>
                <a:gd name="T76" fmla="*/ 406 w 636"/>
                <a:gd name="T77" fmla="*/ 109 h 110"/>
                <a:gd name="T78" fmla="*/ 417 w 636"/>
                <a:gd name="T79" fmla="*/ 110 h 110"/>
                <a:gd name="T80" fmla="*/ 427 w 636"/>
                <a:gd name="T81" fmla="*/ 105 h 110"/>
                <a:gd name="T82" fmla="*/ 437 w 636"/>
                <a:gd name="T83" fmla="*/ 107 h 110"/>
                <a:gd name="T84" fmla="*/ 448 w 636"/>
                <a:gd name="T85" fmla="*/ 32 h 110"/>
                <a:gd name="T86" fmla="*/ 458 w 636"/>
                <a:gd name="T87" fmla="*/ 103 h 110"/>
                <a:gd name="T88" fmla="*/ 469 w 636"/>
                <a:gd name="T89" fmla="*/ 29 h 110"/>
                <a:gd name="T90" fmla="*/ 479 w 636"/>
                <a:gd name="T91" fmla="*/ 22 h 110"/>
                <a:gd name="T92" fmla="*/ 490 w 636"/>
                <a:gd name="T93" fmla="*/ 50 h 110"/>
                <a:gd name="T94" fmla="*/ 500 w 636"/>
                <a:gd name="T95" fmla="*/ 107 h 110"/>
                <a:gd name="T96" fmla="*/ 510 w 636"/>
                <a:gd name="T97" fmla="*/ 52 h 110"/>
                <a:gd name="T98" fmla="*/ 521 w 636"/>
                <a:gd name="T99" fmla="*/ 36 h 110"/>
                <a:gd name="T100" fmla="*/ 531 w 636"/>
                <a:gd name="T101" fmla="*/ 22 h 110"/>
                <a:gd name="T102" fmla="*/ 542 w 636"/>
                <a:gd name="T103" fmla="*/ 98 h 110"/>
                <a:gd name="T104" fmla="*/ 552 w 636"/>
                <a:gd name="T105" fmla="*/ 103 h 110"/>
                <a:gd name="T106" fmla="*/ 563 w 636"/>
                <a:gd name="T107" fmla="*/ 29 h 110"/>
                <a:gd name="T108" fmla="*/ 573 w 636"/>
                <a:gd name="T109" fmla="*/ 35 h 110"/>
                <a:gd name="T110" fmla="*/ 584 w 636"/>
                <a:gd name="T111" fmla="*/ 35 h 110"/>
                <a:gd name="T112" fmla="*/ 594 w 636"/>
                <a:gd name="T113" fmla="*/ 100 h 110"/>
                <a:gd name="T114" fmla="*/ 604 w 636"/>
                <a:gd name="T115" fmla="*/ 107 h 110"/>
                <a:gd name="T116" fmla="*/ 615 w 636"/>
                <a:gd name="T117" fmla="*/ 108 h 110"/>
                <a:gd name="T118" fmla="*/ 625 w 636"/>
                <a:gd name="T119" fmla="*/ 107 h 110"/>
                <a:gd name="T120" fmla="*/ 636 w 636"/>
                <a:gd name="T121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110">
                  <a:moveTo>
                    <a:pt x="0" y="32"/>
                  </a:moveTo>
                  <a:lnTo>
                    <a:pt x="1" y="34"/>
                  </a:lnTo>
                  <a:lnTo>
                    <a:pt x="2" y="28"/>
                  </a:lnTo>
                  <a:lnTo>
                    <a:pt x="4" y="36"/>
                  </a:lnTo>
                  <a:lnTo>
                    <a:pt x="5" y="39"/>
                  </a:lnTo>
                  <a:lnTo>
                    <a:pt x="6" y="34"/>
                  </a:lnTo>
                  <a:lnTo>
                    <a:pt x="7" y="23"/>
                  </a:lnTo>
                  <a:lnTo>
                    <a:pt x="8" y="46"/>
                  </a:lnTo>
                  <a:lnTo>
                    <a:pt x="9" y="32"/>
                  </a:lnTo>
                  <a:lnTo>
                    <a:pt x="11" y="30"/>
                  </a:lnTo>
                  <a:lnTo>
                    <a:pt x="12" y="33"/>
                  </a:lnTo>
                  <a:lnTo>
                    <a:pt x="13" y="28"/>
                  </a:lnTo>
                  <a:lnTo>
                    <a:pt x="14" y="25"/>
                  </a:lnTo>
                  <a:lnTo>
                    <a:pt x="15" y="26"/>
                  </a:lnTo>
                  <a:lnTo>
                    <a:pt x="16" y="23"/>
                  </a:lnTo>
                  <a:lnTo>
                    <a:pt x="18" y="27"/>
                  </a:lnTo>
                  <a:lnTo>
                    <a:pt x="19" y="29"/>
                  </a:lnTo>
                  <a:lnTo>
                    <a:pt x="20" y="32"/>
                  </a:lnTo>
                  <a:lnTo>
                    <a:pt x="21" y="41"/>
                  </a:lnTo>
                  <a:lnTo>
                    <a:pt x="22" y="28"/>
                  </a:lnTo>
                  <a:lnTo>
                    <a:pt x="24" y="22"/>
                  </a:lnTo>
                  <a:lnTo>
                    <a:pt x="25" y="18"/>
                  </a:lnTo>
                  <a:lnTo>
                    <a:pt x="26" y="23"/>
                  </a:lnTo>
                  <a:lnTo>
                    <a:pt x="27" y="30"/>
                  </a:lnTo>
                  <a:lnTo>
                    <a:pt x="28" y="31"/>
                  </a:lnTo>
                  <a:lnTo>
                    <a:pt x="29" y="26"/>
                  </a:lnTo>
                  <a:lnTo>
                    <a:pt x="30" y="33"/>
                  </a:lnTo>
                  <a:lnTo>
                    <a:pt x="32" y="19"/>
                  </a:lnTo>
                  <a:lnTo>
                    <a:pt x="33" y="46"/>
                  </a:lnTo>
                  <a:lnTo>
                    <a:pt x="34" y="33"/>
                  </a:lnTo>
                  <a:lnTo>
                    <a:pt x="35" y="26"/>
                  </a:lnTo>
                  <a:lnTo>
                    <a:pt x="36" y="31"/>
                  </a:lnTo>
                  <a:lnTo>
                    <a:pt x="37" y="27"/>
                  </a:lnTo>
                  <a:lnTo>
                    <a:pt x="38" y="17"/>
                  </a:lnTo>
                  <a:lnTo>
                    <a:pt x="40" y="26"/>
                  </a:lnTo>
                  <a:lnTo>
                    <a:pt x="41" y="31"/>
                  </a:lnTo>
                  <a:lnTo>
                    <a:pt x="42" y="19"/>
                  </a:lnTo>
                  <a:lnTo>
                    <a:pt x="43" y="28"/>
                  </a:lnTo>
                  <a:lnTo>
                    <a:pt x="44" y="24"/>
                  </a:lnTo>
                  <a:lnTo>
                    <a:pt x="45" y="25"/>
                  </a:lnTo>
                  <a:lnTo>
                    <a:pt x="47" y="22"/>
                  </a:lnTo>
                  <a:lnTo>
                    <a:pt x="48" y="20"/>
                  </a:lnTo>
                  <a:lnTo>
                    <a:pt x="49" y="23"/>
                  </a:lnTo>
                  <a:lnTo>
                    <a:pt x="50" y="22"/>
                  </a:lnTo>
                  <a:lnTo>
                    <a:pt x="51" y="26"/>
                  </a:lnTo>
                  <a:lnTo>
                    <a:pt x="52" y="22"/>
                  </a:lnTo>
                  <a:lnTo>
                    <a:pt x="54" y="24"/>
                  </a:lnTo>
                  <a:lnTo>
                    <a:pt x="55" y="33"/>
                  </a:lnTo>
                  <a:lnTo>
                    <a:pt x="56" y="28"/>
                  </a:lnTo>
                  <a:lnTo>
                    <a:pt x="57" y="21"/>
                  </a:lnTo>
                  <a:lnTo>
                    <a:pt x="58" y="22"/>
                  </a:lnTo>
                  <a:lnTo>
                    <a:pt x="59" y="30"/>
                  </a:lnTo>
                  <a:lnTo>
                    <a:pt x="61" y="29"/>
                  </a:lnTo>
                  <a:lnTo>
                    <a:pt x="62" y="13"/>
                  </a:lnTo>
                  <a:lnTo>
                    <a:pt x="63" y="22"/>
                  </a:lnTo>
                  <a:lnTo>
                    <a:pt x="64" y="17"/>
                  </a:lnTo>
                  <a:lnTo>
                    <a:pt x="65" y="19"/>
                  </a:lnTo>
                  <a:lnTo>
                    <a:pt x="66" y="24"/>
                  </a:lnTo>
                  <a:lnTo>
                    <a:pt x="68" y="26"/>
                  </a:lnTo>
                  <a:lnTo>
                    <a:pt x="69" y="23"/>
                  </a:lnTo>
                  <a:lnTo>
                    <a:pt x="70" y="24"/>
                  </a:lnTo>
                  <a:lnTo>
                    <a:pt x="71" y="20"/>
                  </a:lnTo>
                  <a:lnTo>
                    <a:pt x="72" y="23"/>
                  </a:lnTo>
                  <a:lnTo>
                    <a:pt x="73" y="22"/>
                  </a:lnTo>
                  <a:lnTo>
                    <a:pt x="75" y="25"/>
                  </a:lnTo>
                  <a:lnTo>
                    <a:pt x="76" y="32"/>
                  </a:lnTo>
                  <a:lnTo>
                    <a:pt x="77" y="37"/>
                  </a:lnTo>
                  <a:lnTo>
                    <a:pt x="78" y="23"/>
                  </a:lnTo>
                  <a:lnTo>
                    <a:pt x="79" y="26"/>
                  </a:lnTo>
                  <a:lnTo>
                    <a:pt x="80" y="22"/>
                  </a:lnTo>
                  <a:lnTo>
                    <a:pt x="81" y="64"/>
                  </a:lnTo>
                  <a:lnTo>
                    <a:pt x="83" y="91"/>
                  </a:lnTo>
                  <a:lnTo>
                    <a:pt x="84" y="101"/>
                  </a:lnTo>
                  <a:lnTo>
                    <a:pt x="85" y="98"/>
                  </a:lnTo>
                  <a:lnTo>
                    <a:pt x="86" y="98"/>
                  </a:lnTo>
                  <a:lnTo>
                    <a:pt x="87" y="87"/>
                  </a:lnTo>
                  <a:lnTo>
                    <a:pt x="88" y="72"/>
                  </a:lnTo>
                  <a:lnTo>
                    <a:pt x="89" y="70"/>
                  </a:lnTo>
                  <a:lnTo>
                    <a:pt x="91" y="29"/>
                  </a:lnTo>
                  <a:lnTo>
                    <a:pt x="92" y="29"/>
                  </a:lnTo>
                  <a:lnTo>
                    <a:pt x="93" y="28"/>
                  </a:lnTo>
                  <a:lnTo>
                    <a:pt x="94" y="43"/>
                  </a:lnTo>
                  <a:lnTo>
                    <a:pt x="95" y="76"/>
                  </a:lnTo>
                  <a:lnTo>
                    <a:pt x="96" y="99"/>
                  </a:lnTo>
                  <a:lnTo>
                    <a:pt x="98" y="101"/>
                  </a:lnTo>
                  <a:lnTo>
                    <a:pt x="99" y="99"/>
                  </a:lnTo>
                  <a:lnTo>
                    <a:pt x="100" y="103"/>
                  </a:lnTo>
                  <a:lnTo>
                    <a:pt x="101" y="105"/>
                  </a:lnTo>
                  <a:lnTo>
                    <a:pt x="102" y="103"/>
                  </a:lnTo>
                  <a:lnTo>
                    <a:pt x="103" y="105"/>
                  </a:lnTo>
                  <a:lnTo>
                    <a:pt x="105" y="103"/>
                  </a:lnTo>
                  <a:lnTo>
                    <a:pt x="106" y="105"/>
                  </a:lnTo>
                  <a:lnTo>
                    <a:pt x="107" y="105"/>
                  </a:lnTo>
                  <a:lnTo>
                    <a:pt x="108" y="106"/>
                  </a:lnTo>
                  <a:lnTo>
                    <a:pt x="109" y="106"/>
                  </a:lnTo>
                  <a:lnTo>
                    <a:pt x="110" y="107"/>
                  </a:lnTo>
                  <a:lnTo>
                    <a:pt x="112" y="105"/>
                  </a:lnTo>
                  <a:lnTo>
                    <a:pt x="113" y="105"/>
                  </a:lnTo>
                  <a:lnTo>
                    <a:pt x="114" y="105"/>
                  </a:lnTo>
                  <a:lnTo>
                    <a:pt x="115" y="105"/>
                  </a:lnTo>
                  <a:lnTo>
                    <a:pt x="116" y="107"/>
                  </a:lnTo>
                  <a:lnTo>
                    <a:pt x="117" y="108"/>
                  </a:lnTo>
                  <a:lnTo>
                    <a:pt x="119" y="108"/>
                  </a:lnTo>
                  <a:lnTo>
                    <a:pt x="120" y="107"/>
                  </a:lnTo>
                  <a:lnTo>
                    <a:pt x="121" y="106"/>
                  </a:lnTo>
                  <a:lnTo>
                    <a:pt x="122" y="108"/>
                  </a:lnTo>
                  <a:lnTo>
                    <a:pt x="123" y="107"/>
                  </a:lnTo>
                  <a:lnTo>
                    <a:pt x="124" y="107"/>
                  </a:lnTo>
                  <a:lnTo>
                    <a:pt x="125" y="106"/>
                  </a:lnTo>
                  <a:lnTo>
                    <a:pt x="127" y="105"/>
                  </a:lnTo>
                  <a:lnTo>
                    <a:pt x="128" y="108"/>
                  </a:lnTo>
                  <a:lnTo>
                    <a:pt x="129" y="109"/>
                  </a:lnTo>
                  <a:lnTo>
                    <a:pt x="130" y="108"/>
                  </a:lnTo>
                  <a:lnTo>
                    <a:pt x="131" y="108"/>
                  </a:lnTo>
                  <a:lnTo>
                    <a:pt x="132" y="108"/>
                  </a:lnTo>
                  <a:lnTo>
                    <a:pt x="134" y="105"/>
                  </a:lnTo>
                  <a:lnTo>
                    <a:pt x="135" y="77"/>
                  </a:lnTo>
                  <a:lnTo>
                    <a:pt x="136" y="90"/>
                  </a:lnTo>
                  <a:lnTo>
                    <a:pt x="137" y="105"/>
                  </a:lnTo>
                  <a:lnTo>
                    <a:pt x="138" y="105"/>
                  </a:lnTo>
                  <a:lnTo>
                    <a:pt x="139" y="90"/>
                  </a:lnTo>
                  <a:lnTo>
                    <a:pt x="141" y="57"/>
                  </a:lnTo>
                  <a:lnTo>
                    <a:pt x="142" y="99"/>
                  </a:lnTo>
                  <a:lnTo>
                    <a:pt x="143" y="107"/>
                  </a:lnTo>
                  <a:lnTo>
                    <a:pt x="144" y="104"/>
                  </a:lnTo>
                  <a:lnTo>
                    <a:pt x="145" y="108"/>
                  </a:lnTo>
                  <a:lnTo>
                    <a:pt x="146" y="109"/>
                  </a:lnTo>
                  <a:lnTo>
                    <a:pt x="148" y="109"/>
                  </a:lnTo>
                  <a:lnTo>
                    <a:pt x="149" y="109"/>
                  </a:lnTo>
                  <a:lnTo>
                    <a:pt x="150" y="109"/>
                  </a:lnTo>
                  <a:lnTo>
                    <a:pt x="151" y="108"/>
                  </a:lnTo>
                  <a:lnTo>
                    <a:pt x="152" y="108"/>
                  </a:lnTo>
                  <a:lnTo>
                    <a:pt x="153" y="108"/>
                  </a:lnTo>
                  <a:lnTo>
                    <a:pt x="155" y="108"/>
                  </a:lnTo>
                  <a:lnTo>
                    <a:pt x="156" y="108"/>
                  </a:lnTo>
                  <a:lnTo>
                    <a:pt x="157" y="100"/>
                  </a:lnTo>
                  <a:lnTo>
                    <a:pt x="158" y="99"/>
                  </a:lnTo>
                  <a:lnTo>
                    <a:pt x="159" y="105"/>
                  </a:lnTo>
                  <a:lnTo>
                    <a:pt x="160" y="103"/>
                  </a:lnTo>
                  <a:lnTo>
                    <a:pt x="161" y="106"/>
                  </a:lnTo>
                  <a:lnTo>
                    <a:pt x="163" y="108"/>
                  </a:lnTo>
                  <a:lnTo>
                    <a:pt x="164" y="109"/>
                  </a:lnTo>
                  <a:lnTo>
                    <a:pt x="165" y="109"/>
                  </a:lnTo>
                  <a:lnTo>
                    <a:pt x="166" y="109"/>
                  </a:lnTo>
                  <a:lnTo>
                    <a:pt x="167" y="109"/>
                  </a:lnTo>
                  <a:lnTo>
                    <a:pt x="168" y="103"/>
                  </a:lnTo>
                  <a:lnTo>
                    <a:pt x="170" y="103"/>
                  </a:lnTo>
                  <a:lnTo>
                    <a:pt x="171" y="52"/>
                  </a:lnTo>
                  <a:lnTo>
                    <a:pt x="172" y="48"/>
                  </a:lnTo>
                  <a:lnTo>
                    <a:pt x="173" y="49"/>
                  </a:lnTo>
                  <a:lnTo>
                    <a:pt x="174" y="18"/>
                  </a:lnTo>
                  <a:lnTo>
                    <a:pt x="175" y="27"/>
                  </a:lnTo>
                  <a:lnTo>
                    <a:pt x="176" y="79"/>
                  </a:lnTo>
                  <a:lnTo>
                    <a:pt x="178" y="100"/>
                  </a:lnTo>
                  <a:lnTo>
                    <a:pt x="179" y="103"/>
                  </a:lnTo>
                  <a:lnTo>
                    <a:pt x="180" y="42"/>
                  </a:lnTo>
                  <a:lnTo>
                    <a:pt x="181" y="93"/>
                  </a:lnTo>
                  <a:lnTo>
                    <a:pt x="182" y="103"/>
                  </a:lnTo>
                  <a:lnTo>
                    <a:pt x="183" y="90"/>
                  </a:lnTo>
                  <a:lnTo>
                    <a:pt x="185" y="101"/>
                  </a:lnTo>
                  <a:lnTo>
                    <a:pt x="186" y="101"/>
                  </a:lnTo>
                  <a:lnTo>
                    <a:pt x="187" y="109"/>
                  </a:lnTo>
                  <a:lnTo>
                    <a:pt x="188" y="106"/>
                  </a:lnTo>
                  <a:lnTo>
                    <a:pt x="189" y="107"/>
                  </a:lnTo>
                  <a:lnTo>
                    <a:pt x="190" y="109"/>
                  </a:lnTo>
                  <a:lnTo>
                    <a:pt x="192" y="108"/>
                  </a:lnTo>
                  <a:lnTo>
                    <a:pt x="193" y="107"/>
                  </a:lnTo>
                  <a:lnTo>
                    <a:pt x="194" y="90"/>
                  </a:lnTo>
                  <a:lnTo>
                    <a:pt x="195" y="89"/>
                  </a:lnTo>
                  <a:lnTo>
                    <a:pt x="196" y="101"/>
                  </a:lnTo>
                  <a:lnTo>
                    <a:pt x="197" y="58"/>
                  </a:lnTo>
                  <a:lnTo>
                    <a:pt x="199" y="101"/>
                  </a:lnTo>
                  <a:lnTo>
                    <a:pt x="200" y="107"/>
                  </a:lnTo>
                  <a:lnTo>
                    <a:pt x="201" y="107"/>
                  </a:lnTo>
                  <a:lnTo>
                    <a:pt x="202" y="108"/>
                  </a:lnTo>
                  <a:lnTo>
                    <a:pt x="203" y="109"/>
                  </a:lnTo>
                  <a:lnTo>
                    <a:pt x="204" y="83"/>
                  </a:lnTo>
                  <a:lnTo>
                    <a:pt x="206" y="93"/>
                  </a:lnTo>
                  <a:lnTo>
                    <a:pt x="207" y="105"/>
                  </a:lnTo>
                  <a:lnTo>
                    <a:pt x="208" y="107"/>
                  </a:lnTo>
                  <a:lnTo>
                    <a:pt x="209" y="109"/>
                  </a:lnTo>
                  <a:lnTo>
                    <a:pt x="210" y="107"/>
                  </a:lnTo>
                  <a:lnTo>
                    <a:pt x="211" y="108"/>
                  </a:lnTo>
                  <a:lnTo>
                    <a:pt x="212" y="108"/>
                  </a:lnTo>
                  <a:lnTo>
                    <a:pt x="214" y="109"/>
                  </a:lnTo>
                  <a:lnTo>
                    <a:pt x="215" y="107"/>
                  </a:lnTo>
                  <a:lnTo>
                    <a:pt x="216" y="108"/>
                  </a:lnTo>
                  <a:lnTo>
                    <a:pt x="217" y="109"/>
                  </a:lnTo>
                  <a:lnTo>
                    <a:pt x="218" y="109"/>
                  </a:lnTo>
                  <a:lnTo>
                    <a:pt x="219" y="109"/>
                  </a:lnTo>
                  <a:lnTo>
                    <a:pt x="220" y="94"/>
                  </a:lnTo>
                  <a:lnTo>
                    <a:pt x="222" y="103"/>
                  </a:lnTo>
                  <a:lnTo>
                    <a:pt x="223" y="108"/>
                  </a:lnTo>
                  <a:lnTo>
                    <a:pt x="224" y="107"/>
                  </a:lnTo>
                  <a:lnTo>
                    <a:pt x="225" y="107"/>
                  </a:lnTo>
                  <a:lnTo>
                    <a:pt x="226" y="109"/>
                  </a:lnTo>
                  <a:lnTo>
                    <a:pt x="228" y="108"/>
                  </a:lnTo>
                  <a:lnTo>
                    <a:pt x="229" y="108"/>
                  </a:lnTo>
                  <a:lnTo>
                    <a:pt x="230" y="108"/>
                  </a:lnTo>
                  <a:lnTo>
                    <a:pt x="231" y="109"/>
                  </a:lnTo>
                  <a:lnTo>
                    <a:pt x="232" y="109"/>
                  </a:lnTo>
                  <a:lnTo>
                    <a:pt x="233" y="108"/>
                  </a:lnTo>
                  <a:lnTo>
                    <a:pt x="235" y="103"/>
                  </a:lnTo>
                  <a:lnTo>
                    <a:pt x="236" y="104"/>
                  </a:lnTo>
                  <a:lnTo>
                    <a:pt x="237" y="101"/>
                  </a:lnTo>
                  <a:lnTo>
                    <a:pt x="238" y="75"/>
                  </a:lnTo>
                  <a:lnTo>
                    <a:pt x="239" y="19"/>
                  </a:lnTo>
                  <a:lnTo>
                    <a:pt x="240" y="18"/>
                  </a:lnTo>
                  <a:lnTo>
                    <a:pt x="242" y="26"/>
                  </a:lnTo>
                  <a:lnTo>
                    <a:pt x="243" y="19"/>
                  </a:lnTo>
                  <a:lnTo>
                    <a:pt x="244" y="18"/>
                  </a:lnTo>
                  <a:lnTo>
                    <a:pt x="245" y="28"/>
                  </a:lnTo>
                  <a:lnTo>
                    <a:pt x="246" y="22"/>
                  </a:lnTo>
                  <a:lnTo>
                    <a:pt x="247" y="24"/>
                  </a:lnTo>
                  <a:lnTo>
                    <a:pt x="248" y="29"/>
                  </a:lnTo>
                  <a:lnTo>
                    <a:pt x="250" y="22"/>
                  </a:lnTo>
                  <a:lnTo>
                    <a:pt x="251" y="29"/>
                  </a:lnTo>
                  <a:lnTo>
                    <a:pt x="252" y="28"/>
                  </a:lnTo>
                  <a:lnTo>
                    <a:pt x="253" y="25"/>
                  </a:lnTo>
                  <a:lnTo>
                    <a:pt x="254" y="21"/>
                  </a:lnTo>
                  <a:lnTo>
                    <a:pt x="255" y="35"/>
                  </a:lnTo>
                  <a:lnTo>
                    <a:pt x="256" y="16"/>
                  </a:lnTo>
                  <a:lnTo>
                    <a:pt x="258" y="13"/>
                  </a:lnTo>
                  <a:lnTo>
                    <a:pt x="259" y="17"/>
                  </a:lnTo>
                  <a:lnTo>
                    <a:pt x="260" y="25"/>
                  </a:lnTo>
                  <a:lnTo>
                    <a:pt x="261" y="23"/>
                  </a:lnTo>
                  <a:lnTo>
                    <a:pt x="262" y="37"/>
                  </a:lnTo>
                  <a:lnTo>
                    <a:pt x="263" y="30"/>
                  </a:lnTo>
                  <a:lnTo>
                    <a:pt x="265" y="22"/>
                  </a:lnTo>
                  <a:lnTo>
                    <a:pt x="266" y="26"/>
                  </a:lnTo>
                  <a:lnTo>
                    <a:pt x="267" y="24"/>
                  </a:lnTo>
                  <a:lnTo>
                    <a:pt x="268" y="14"/>
                  </a:lnTo>
                  <a:lnTo>
                    <a:pt x="269" y="22"/>
                  </a:lnTo>
                  <a:lnTo>
                    <a:pt x="270" y="21"/>
                  </a:lnTo>
                  <a:lnTo>
                    <a:pt x="272" y="27"/>
                  </a:lnTo>
                  <a:lnTo>
                    <a:pt x="273" y="28"/>
                  </a:lnTo>
                  <a:lnTo>
                    <a:pt x="274" y="32"/>
                  </a:lnTo>
                  <a:lnTo>
                    <a:pt x="275" y="35"/>
                  </a:lnTo>
                  <a:lnTo>
                    <a:pt x="276" y="26"/>
                  </a:lnTo>
                  <a:lnTo>
                    <a:pt x="277" y="20"/>
                  </a:lnTo>
                  <a:lnTo>
                    <a:pt x="279" y="20"/>
                  </a:lnTo>
                  <a:lnTo>
                    <a:pt x="280" y="22"/>
                  </a:lnTo>
                  <a:lnTo>
                    <a:pt x="281" y="19"/>
                  </a:lnTo>
                  <a:lnTo>
                    <a:pt x="282" y="24"/>
                  </a:lnTo>
                  <a:lnTo>
                    <a:pt x="283" y="26"/>
                  </a:lnTo>
                  <a:lnTo>
                    <a:pt x="284" y="22"/>
                  </a:lnTo>
                  <a:lnTo>
                    <a:pt x="286" y="29"/>
                  </a:lnTo>
                  <a:lnTo>
                    <a:pt x="287" y="24"/>
                  </a:lnTo>
                  <a:lnTo>
                    <a:pt x="288" y="19"/>
                  </a:lnTo>
                  <a:lnTo>
                    <a:pt x="289" y="22"/>
                  </a:lnTo>
                  <a:lnTo>
                    <a:pt x="290" y="20"/>
                  </a:lnTo>
                  <a:lnTo>
                    <a:pt x="291" y="38"/>
                  </a:lnTo>
                  <a:lnTo>
                    <a:pt x="293" y="32"/>
                  </a:lnTo>
                  <a:lnTo>
                    <a:pt x="294" y="59"/>
                  </a:lnTo>
                  <a:lnTo>
                    <a:pt x="295" y="46"/>
                  </a:lnTo>
                  <a:lnTo>
                    <a:pt x="296" y="27"/>
                  </a:lnTo>
                  <a:lnTo>
                    <a:pt x="297" y="77"/>
                  </a:lnTo>
                  <a:lnTo>
                    <a:pt x="298" y="95"/>
                  </a:lnTo>
                  <a:lnTo>
                    <a:pt x="299" y="107"/>
                  </a:lnTo>
                  <a:lnTo>
                    <a:pt x="301" y="104"/>
                  </a:lnTo>
                  <a:lnTo>
                    <a:pt x="302" y="103"/>
                  </a:lnTo>
                  <a:lnTo>
                    <a:pt x="303" y="103"/>
                  </a:lnTo>
                  <a:lnTo>
                    <a:pt x="304" y="59"/>
                  </a:lnTo>
                  <a:lnTo>
                    <a:pt x="305" y="20"/>
                  </a:lnTo>
                  <a:lnTo>
                    <a:pt x="306" y="24"/>
                  </a:lnTo>
                  <a:lnTo>
                    <a:pt x="307" y="30"/>
                  </a:lnTo>
                  <a:lnTo>
                    <a:pt x="309" y="20"/>
                  </a:lnTo>
                  <a:lnTo>
                    <a:pt x="310" y="16"/>
                  </a:lnTo>
                  <a:lnTo>
                    <a:pt x="311" y="30"/>
                  </a:lnTo>
                  <a:lnTo>
                    <a:pt x="312" y="31"/>
                  </a:lnTo>
                  <a:lnTo>
                    <a:pt x="313" y="37"/>
                  </a:lnTo>
                  <a:lnTo>
                    <a:pt x="315" y="26"/>
                  </a:lnTo>
                  <a:lnTo>
                    <a:pt x="316" y="29"/>
                  </a:lnTo>
                  <a:lnTo>
                    <a:pt x="317" y="24"/>
                  </a:lnTo>
                  <a:lnTo>
                    <a:pt x="318" y="28"/>
                  </a:lnTo>
                  <a:lnTo>
                    <a:pt x="319" y="22"/>
                  </a:lnTo>
                  <a:lnTo>
                    <a:pt x="320" y="24"/>
                  </a:lnTo>
                  <a:lnTo>
                    <a:pt x="322" y="15"/>
                  </a:lnTo>
                  <a:lnTo>
                    <a:pt x="323" y="18"/>
                  </a:lnTo>
                  <a:lnTo>
                    <a:pt x="324" y="23"/>
                  </a:lnTo>
                  <a:lnTo>
                    <a:pt x="325" y="17"/>
                  </a:lnTo>
                  <a:lnTo>
                    <a:pt x="326" y="20"/>
                  </a:lnTo>
                  <a:lnTo>
                    <a:pt x="327" y="21"/>
                  </a:lnTo>
                  <a:lnTo>
                    <a:pt x="329" y="38"/>
                  </a:lnTo>
                  <a:lnTo>
                    <a:pt x="330" y="22"/>
                  </a:lnTo>
                  <a:lnTo>
                    <a:pt x="331" y="14"/>
                  </a:lnTo>
                  <a:lnTo>
                    <a:pt x="332" y="30"/>
                  </a:lnTo>
                  <a:lnTo>
                    <a:pt x="333" y="35"/>
                  </a:lnTo>
                  <a:lnTo>
                    <a:pt x="334" y="23"/>
                  </a:lnTo>
                  <a:lnTo>
                    <a:pt x="335" y="24"/>
                  </a:lnTo>
                  <a:lnTo>
                    <a:pt x="337" y="17"/>
                  </a:lnTo>
                  <a:lnTo>
                    <a:pt x="338" y="24"/>
                  </a:lnTo>
                  <a:lnTo>
                    <a:pt x="339" y="18"/>
                  </a:lnTo>
                  <a:lnTo>
                    <a:pt x="340" y="18"/>
                  </a:lnTo>
                  <a:lnTo>
                    <a:pt x="341" y="24"/>
                  </a:lnTo>
                  <a:lnTo>
                    <a:pt x="342" y="34"/>
                  </a:lnTo>
                  <a:lnTo>
                    <a:pt x="343" y="34"/>
                  </a:lnTo>
                  <a:lnTo>
                    <a:pt x="345" y="24"/>
                  </a:lnTo>
                  <a:lnTo>
                    <a:pt x="346" y="25"/>
                  </a:lnTo>
                  <a:lnTo>
                    <a:pt x="347" y="20"/>
                  </a:lnTo>
                  <a:lnTo>
                    <a:pt x="348" y="21"/>
                  </a:lnTo>
                  <a:lnTo>
                    <a:pt x="349" y="29"/>
                  </a:lnTo>
                  <a:lnTo>
                    <a:pt x="350" y="24"/>
                  </a:lnTo>
                  <a:lnTo>
                    <a:pt x="352" y="17"/>
                  </a:lnTo>
                  <a:lnTo>
                    <a:pt x="353" y="26"/>
                  </a:lnTo>
                  <a:lnTo>
                    <a:pt x="354" y="20"/>
                  </a:lnTo>
                  <a:lnTo>
                    <a:pt x="355" y="16"/>
                  </a:lnTo>
                  <a:lnTo>
                    <a:pt x="356" y="20"/>
                  </a:lnTo>
                  <a:lnTo>
                    <a:pt x="357" y="15"/>
                  </a:lnTo>
                  <a:lnTo>
                    <a:pt x="359" y="20"/>
                  </a:lnTo>
                  <a:lnTo>
                    <a:pt x="360" y="23"/>
                  </a:lnTo>
                  <a:lnTo>
                    <a:pt x="361" y="22"/>
                  </a:lnTo>
                  <a:lnTo>
                    <a:pt x="362" y="22"/>
                  </a:lnTo>
                  <a:lnTo>
                    <a:pt x="363" y="27"/>
                  </a:lnTo>
                  <a:lnTo>
                    <a:pt x="364" y="26"/>
                  </a:lnTo>
                  <a:lnTo>
                    <a:pt x="366" y="21"/>
                  </a:lnTo>
                  <a:lnTo>
                    <a:pt x="367" y="16"/>
                  </a:lnTo>
                  <a:lnTo>
                    <a:pt x="368" y="17"/>
                  </a:lnTo>
                  <a:lnTo>
                    <a:pt x="369" y="27"/>
                  </a:lnTo>
                  <a:lnTo>
                    <a:pt x="370" y="39"/>
                  </a:lnTo>
                  <a:lnTo>
                    <a:pt x="371" y="32"/>
                  </a:lnTo>
                  <a:lnTo>
                    <a:pt x="373" y="28"/>
                  </a:lnTo>
                  <a:lnTo>
                    <a:pt x="374" y="32"/>
                  </a:lnTo>
                  <a:lnTo>
                    <a:pt x="375" y="28"/>
                  </a:lnTo>
                  <a:lnTo>
                    <a:pt x="376" y="30"/>
                  </a:lnTo>
                  <a:lnTo>
                    <a:pt x="377" y="76"/>
                  </a:lnTo>
                  <a:lnTo>
                    <a:pt x="378" y="104"/>
                  </a:lnTo>
                  <a:lnTo>
                    <a:pt x="379" y="104"/>
                  </a:lnTo>
                  <a:lnTo>
                    <a:pt x="381" y="108"/>
                  </a:lnTo>
                  <a:lnTo>
                    <a:pt x="382" y="106"/>
                  </a:lnTo>
                  <a:lnTo>
                    <a:pt x="383" y="108"/>
                  </a:lnTo>
                  <a:lnTo>
                    <a:pt x="384" y="106"/>
                  </a:lnTo>
                  <a:lnTo>
                    <a:pt x="385" y="98"/>
                  </a:lnTo>
                  <a:lnTo>
                    <a:pt x="386" y="95"/>
                  </a:lnTo>
                  <a:lnTo>
                    <a:pt x="387" y="103"/>
                  </a:lnTo>
                  <a:lnTo>
                    <a:pt x="389" y="106"/>
                  </a:lnTo>
                  <a:lnTo>
                    <a:pt x="390" y="107"/>
                  </a:lnTo>
                  <a:lnTo>
                    <a:pt x="391" y="107"/>
                  </a:lnTo>
                  <a:lnTo>
                    <a:pt x="392" y="108"/>
                  </a:lnTo>
                  <a:lnTo>
                    <a:pt x="393" y="108"/>
                  </a:lnTo>
                  <a:lnTo>
                    <a:pt x="394" y="107"/>
                  </a:lnTo>
                  <a:lnTo>
                    <a:pt x="396" y="109"/>
                  </a:lnTo>
                  <a:lnTo>
                    <a:pt x="397" y="108"/>
                  </a:lnTo>
                  <a:lnTo>
                    <a:pt x="398" y="107"/>
                  </a:lnTo>
                  <a:lnTo>
                    <a:pt x="399" y="108"/>
                  </a:lnTo>
                  <a:lnTo>
                    <a:pt x="400" y="108"/>
                  </a:lnTo>
                  <a:lnTo>
                    <a:pt x="401" y="109"/>
                  </a:lnTo>
                  <a:lnTo>
                    <a:pt x="403" y="108"/>
                  </a:lnTo>
                  <a:lnTo>
                    <a:pt x="404" y="109"/>
                  </a:lnTo>
                  <a:lnTo>
                    <a:pt x="405" y="109"/>
                  </a:lnTo>
                  <a:lnTo>
                    <a:pt x="406" y="109"/>
                  </a:lnTo>
                  <a:lnTo>
                    <a:pt x="407" y="109"/>
                  </a:lnTo>
                  <a:lnTo>
                    <a:pt x="409" y="109"/>
                  </a:lnTo>
                  <a:lnTo>
                    <a:pt x="410" y="109"/>
                  </a:lnTo>
                  <a:lnTo>
                    <a:pt x="411" y="108"/>
                  </a:lnTo>
                  <a:lnTo>
                    <a:pt x="412" y="109"/>
                  </a:lnTo>
                  <a:lnTo>
                    <a:pt x="413" y="109"/>
                  </a:lnTo>
                  <a:lnTo>
                    <a:pt x="414" y="109"/>
                  </a:lnTo>
                  <a:lnTo>
                    <a:pt x="416" y="109"/>
                  </a:lnTo>
                  <a:lnTo>
                    <a:pt x="417" y="110"/>
                  </a:lnTo>
                  <a:lnTo>
                    <a:pt x="418" y="110"/>
                  </a:lnTo>
                  <a:lnTo>
                    <a:pt x="419" y="69"/>
                  </a:lnTo>
                  <a:lnTo>
                    <a:pt x="420" y="92"/>
                  </a:lnTo>
                  <a:lnTo>
                    <a:pt x="421" y="104"/>
                  </a:lnTo>
                  <a:lnTo>
                    <a:pt x="422" y="108"/>
                  </a:lnTo>
                  <a:lnTo>
                    <a:pt x="424" y="105"/>
                  </a:lnTo>
                  <a:lnTo>
                    <a:pt x="425" y="106"/>
                  </a:lnTo>
                  <a:lnTo>
                    <a:pt x="426" y="107"/>
                  </a:lnTo>
                  <a:lnTo>
                    <a:pt x="427" y="105"/>
                  </a:lnTo>
                  <a:lnTo>
                    <a:pt x="428" y="106"/>
                  </a:lnTo>
                  <a:lnTo>
                    <a:pt x="429" y="107"/>
                  </a:lnTo>
                  <a:lnTo>
                    <a:pt x="430" y="107"/>
                  </a:lnTo>
                  <a:lnTo>
                    <a:pt x="432" y="103"/>
                  </a:lnTo>
                  <a:lnTo>
                    <a:pt x="433" y="67"/>
                  </a:lnTo>
                  <a:lnTo>
                    <a:pt x="434" y="100"/>
                  </a:lnTo>
                  <a:lnTo>
                    <a:pt x="435" y="103"/>
                  </a:lnTo>
                  <a:lnTo>
                    <a:pt x="436" y="105"/>
                  </a:lnTo>
                  <a:lnTo>
                    <a:pt x="437" y="107"/>
                  </a:lnTo>
                  <a:lnTo>
                    <a:pt x="439" y="107"/>
                  </a:lnTo>
                  <a:lnTo>
                    <a:pt x="440" y="107"/>
                  </a:lnTo>
                  <a:lnTo>
                    <a:pt x="441" y="101"/>
                  </a:lnTo>
                  <a:lnTo>
                    <a:pt x="442" y="97"/>
                  </a:lnTo>
                  <a:lnTo>
                    <a:pt x="443" y="49"/>
                  </a:lnTo>
                  <a:lnTo>
                    <a:pt x="444" y="14"/>
                  </a:lnTo>
                  <a:lnTo>
                    <a:pt x="446" y="27"/>
                  </a:lnTo>
                  <a:lnTo>
                    <a:pt x="447" y="28"/>
                  </a:lnTo>
                  <a:lnTo>
                    <a:pt x="448" y="32"/>
                  </a:lnTo>
                  <a:lnTo>
                    <a:pt x="449" y="24"/>
                  </a:lnTo>
                  <a:lnTo>
                    <a:pt x="450" y="29"/>
                  </a:lnTo>
                  <a:lnTo>
                    <a:pt x="451" y="15"/>
                  </a:lnTo>
                  <a:lnTo>
                    <a:pt x="453" y="22"/>
                  </a:lnTo>
                  <a:lnTo>
                    <a:pt x="454" y="25"/>
                  </a:lnTo>
                  <a:lnTo>
                    <a:pt x="455" y="34"/>
                  </a:lnTo>
                  <a:lnTo>
                    <a:pt x="456" y="62"/>
                  </a:lnTo>
                  <a:lnTo>
                    <a:pt x="457" y="90"/>
                  </a:lnTo>
                  <a:lnTo>
                    <a:pt x="458" y="103"/>
                  </a:lnTo>
                  <a:lnTo>
                    <a:pt x="460" y="107"/>
                  </a:lnTo>
                  <a:lnTo>
                    <a:pt x="461" y="105"/>
                  </a:lnTo>
                  <a:lnTo>
                    <a:pt x="462" y="101"/>
                  </a:lnTo>
                  <a:lnTo>
                    <a:pt x="463" y="38"/>
                  </a:lnTo>
                  <a:lnTo>
                    <a:pt x="464" y="12"/>
                  </a:lnTo>
                  <a:lnTo>
                    <a:pt x="465" y="17"/>
                  </a:lnTo>
                  <a:lnTo>
                    <a:pt x="466" y="21"/>
                  </a:lnTo>
                  <a:lnTo>
                    <a:pt x="468" y="19"/>
                  </a:lnTo>
                  <a:lnTo>
                    <a:pt x="469" y="29"/>
                  </a:lnTo>
                  <a:lnTo>
                    <a:pt x="470" y="26"/>
                  </a:lnTo>
                  <a:lnTo>
                    <a:pt x="471" y="46"/>
                  </a:lnTo>
                  <a:lnTo>
                    <a:pt x="472" y="33"/>
                  </a:lnTo>
                  <a:lnTo>
                    <a:pt x="473" y="25"/>
                  </a:lnTo>
                  <a:lnTo>
                    <a:pt x="474" y="30"/>
                  </a:lnTo>
                  <a:lnTo>
                    <a:pt x="476" y="22"/>
                  </a:lnTo>
                  <a:lnTo>
                    <a:pt x="477" y="26"/>
                  </a:lnTo>
                  <a:lnTo>
                    <a:pt x="478" y="27"/>
                  </a:lnTo>
                  <a:lnTo>
                    <a:pt x="479" y="22"/>
                  </a:lnTo>
                  <a:lnTo>
                    <a:pt x="480" y="24"/>
                  </a:lnTo>
                  <a:lnTo>
                    <a:pt x="481" y="24"/>
                  </a:lnTo>
                  <a:lnTo>
                    <a:pt x="483" y="21"/>
                  </a:lnTo>
                  <a:lnTo>
                    <a:pt x="484" y="25"/>
                  </a:lnTo>
                  <a:lnTo>
                    <a:pt x="485" y="24"/>
                  </a:lnTo>
                  <a:lnTo>
                    <a:pt x="486" y="23"/>
                  </a:lnTo>
                  <a:lnTo>
                    <a:pt x="487" y="28"/>
                  </a:lnTo>
                  <a:lnTo>
                    <a:pt x="488" y="41"/>
                  </a:lnTo>
                  <a:lnTo>
                    <a:pt x="490" y="50"/>
                  </a:lnTo>
                  <a:lnTo>
                    <a:pt x="491" y="95"/>
                  </a:lnTo>
                  <a:lnTo>
                    <a:pt x="492" y="105"/>
                  </a:lnTo>
                  <a:lnTo>
                    <a:pt x="493" y="97"/>
                  </a:lnTo>
                  <a:lnTo>
                    <a:pt x="494" y="106"/>
                  </a:lnTo>
                  <a:lnTo>
                    <a:pt x="496" y="105"/>
                  </a:lnTo>
                  <a:lnTo>
                    <a:pt x="497" y="103"/>
                  </a:lnTo>
                  <a:lnTo>
                    <a:pt x="498" y="105"/>
                  </a:lnTo>
                  <a:lnTo>
                    <a:pt x="499" y="106"/>
                  </a:lnTo>
                  <a:lnTo>
                    <a:pt x="500" y="107"/>
                  </a:lnTo>
                  <a:lnTo>
                    <a:pt x="501" y="95"/>
                  </a:lnTo>
                  <a:lnTo>
                    <a:pt x="502" y="69"/>
                  </a:lnTo>
                  <a:lnTo>
                    <a:pt x="504" y="25"/>
                  </a:lnTo>
                  <a:lnTo>
                    <a:pt x="505" y="25"/>
                  </a:lnTo>
                  <a:lnTo>
                    <a:pt x="506" y="22"/>
                  </a:lnTo>
                  <a:lnTo>
                    <a:pt x="507" y="21"/>
                  </a:lnTo>
                  <a:lnTo>
                    <a:pt x="508" y="26"/>
                  </a:lnTo>
                  <a:lnTo>
                    <a:pt x="509" y="36"/>
                  </a:lnTo>
                  <a:lnTo>
                    <a:pt x="510" y="52"/>
                  </a:lnTo>
                  <a:lnTo>
                    <a:pt x="512" y="51"/>
                  </a:lnTo>
                  <a:lnTo>
                    <a:pt x="513" y="47"/>
                  </a:lnTo>
                  <a:lnTo>
                    <a:pt x="514" y="42"/>
                  </a:lnTo>
                  <a:lnTo>
                    <a:pt x="515" y="24"/>
                  </a:lnTo>
                  <a:lnTo>
                    <a:pt x="516" y="30"/>
                  </a:lnTo>
                  <a:lnTo>
                    <a:pt x="517" y="27"/>
                  </a:lnTo>
                  <a:lnTo>
                    <a:pt x="519" y="22"/>
                  </a:lnTo>
                  <a:lnTo>
                    <a:pt x="520" y="22"/>
                  </a:lnTo>
                  <a:lnTo>
                    <a:pt x="521" y="36"/>
                  </a:lnTo>
                  <a:lnTo>
                    <a:pt x="522" y="25"/>
                  </a:lnTo>
                  <a:lnTo>
                    <a:pt x="523" y="31"/>
                  </a:lnTo>
                  <a:lnTo>
                    <a:pt x="524" y="42"/>
                  </a:lnTo>
                  <a:lnTo>
                    <a:pt x="526" y="15"/>
                  </a:lnTo>
                  <a:lnTo>
                    <a:pt x="527" y="26"/>
                  </a:lnTo>
                  <a:lnTo>
                    <a:pt x="528" y="17"/>
                  </a:lnTo>
                  <a:lnTo>
                    <a:pt x="529" y="11"/>
                  </a:lnTo>
                  <a:lnTo>
                    <a:pt x="530" y="17"/>
                  </a:lnTo>
                  <a:lnTo>
                    <a:pt x="531" y="22"/>
                  </a:lnTo>
                  <a:lnTo>
                    <a:pt x="533" y="22"/>
                  </a:lnTo>
                  <a:lnTo>
                    <a:pt x="534" y="23"/>
                  </a:lnTo>
                  <a:lnTo>
                    <a:pt x="535" y="14"/>
                  </a:lnTo>
                  <a:lnTo>
                    <a:pt x="536" y="21"/>
                  </a:lnTo>
                  <a:lnTo>
                    <a:pt x="537" y="26"/>
                  </a:lnTo>
                  <a:lnTo>
                    <a:pt x="538" y="28"/>
                  </a:lnTo>
                  <a:lnTo>
                    <a:pt x="540" y="70"/>
                  </a:lnTo>
                  <a:lnTo>
                    <a:pt x="541" y="87"/>
                  </a:lnTo>
                  <a:lnTo>
                    <a:pt x="542" y="98"/>
                  </a:lnTo>
                  <a:lnTo>
                    <a:pt x="543" y="103"/>
                  </a:lnTo>
                  <a:lnTo>
                    <a:pt x="544" y="103"/>
                  </a:lnTo>
                  <a:lnTo>
                    <a:pt x="545" y="89"/>
                  </a:lnTo>
                  <a:lnTo>
                    <a:pt x="547" y="100"/>
                  </a:lnTo>
                  <a:lnTo>
                    <a:pt x="548" y="97"/>
                  </a:lnTo>
                  <a:lnTo>
                    <a:pt x="549" y="102"/>
                  </a:lnTo>
                  <a:lnTo>
                    <a:pt x="550" y="103"/>
                  </a:lnTo>
                  <a:lnTo>
                    <a:pt x="551" y="103"/>
                  </a:lnTo>
                  <a:lnTo>
                    <a:pt x="552" y="103"/>
                  </a:lnTo>
                  <a:lnTo>
                    <a:pt x="553" y="102"/>
                  </a:lnTo>
                  <a:lnTo>
                    <a:pt x="555" y="80"/>
                  </a:lnTo>
                  <a:lnTo>
                    <a:pt x="556" y="34"/>
                  </a:lnTo>
                  <a:lnTo>
                    <a:pt x="557" y="20"/>
                  </a:lnTo>
                  <a:lnTo>
                    <a:pt x="558" y="0"/>
                  </a:lnTo>
                  <a:lnTo>
                    <a:pt x="559" y="80"/>
                  </a:lnTo>
                  <a:lnTo>
                    <a:pt x="560" y="26"/>
                  </a:lnTo>
                  <a:lnTo>
                    <a:pt x="561" y="39"/>
                  </a:lnTo>
                  <a:lnTo>
                    <a:pt x="563" y="29"/>
                  </a:lnTo>
                  <a:lnTo>
                    <a:pt x="564" y="55"/>
                  </a:lnTo>
                  <a:lnTo>
                    <a:pt x="565" y="26"/>
                  </a:lnTo>
                  <a:lnTo>
                    <a:pt x="566" y="31"/>
                  </a:lnTo>
                  <a:lnTo>
                    <a:pt x="567" y="32"/>
                  </a:lnTo>
                  <a:lnTo>
                    <a:pt x="568" y="28"/>
                  </a:lnTo>
                  <a:lnTo>
                    <a:pt x="570" y="35"/>
                  </a:lnTo>
                  <a:lnTo>
                    <a:pt x="571" y="34"/>
                  </a:lnTo>
                  <a:lnTo>
                    <a:pt x="572" y="33"/>
                  </a:lnTo>
                  <a:lnTo>
                    <a:pt x="573" y="35"/>
                  </a:lnTo>
                  <a:lnTo>
                    <a:pt x="574" y="28"/>
                  </a:lnTo>
                  <a:lnTo>
                    <a:pt x="575" y="32"/>
                  </a:lnTo>
                  <a:lnTo>
                    <a:pt x="577" y="29"/>
                  </a:lnTo>
                  <a:lnTo>
                    <a:pt x="578" y="29"/>
                  </a:lnTo>
                  <a:lnTo>
                    <a:pt x="579" y="31"/>
                  </a:lnTo>
                  <a:lnTo>
                    <a:pt x="580" y="41"/>
                  </a:lnTo>
                  <a:lnTo>
                    <a:pt x="581" y="51"/>
                  </a:lnTo>
                  <a:lnTo>
                    <a:pt x="582" y="72"/>
                  </a:lnTo>
                  <a:lnTo>
                    <a:pt x="584" y="35"/>
                  </a:lnTo>
                  <a:lnTo>
                    <a:pt x="585" y="51"/>
                  </a:lnTo>
                  <a:lnTo>
                    <a:pt x="586" y="78"/>
                  </a:lnTo>
                  <a:lnTo>
                    <a:pt x="587" y="95"/>
                  </a:lnTo>
                  <a:lnTo>
                    <a:pt x="588" y="105"/>
                  </a:lnTo>
                  <a:lnTo>
                    <a:pt x="589" y="106"/>
                  </a:lnTo>
                  <a:lnTo>
                    <a:pt x="591" y="105"/>
                  </a:lnTo>
                  <a:lnTo>
                    <a:pt x="592" y="106"/>
                  </a:lnTo>
                  <a:lnTo>
                    <a:pt x="593" y="100"/>
                  </a:lnTo>
                  <a:lnTo>
                    <a:pt x="594" y="100"/>
                  </a:lnTo>
                  <a:lnTo>
                    <a:pt x="595" y="105"/>
                  </a:lnTo>
                  <a:lnTo>
                    <a:pt x="596" y="107"/>
                  </a:lnTo>
                  <a:lnTo>
                    <a:pt x="597" y="106"/>
                  </a:lnTo>
                  <a:lnTo>
                    <a:pt x="599" y="107"/>
                  </a:lnTo>
                  <a:lnTo>
                    <a:pt x="600" y="107"/>
                  </a:lnTo>
                  <a:lnTo>
                    <a:pt x="601" y="108"/>
                  </a:lnTo>
                  <a:lnTo>
                    <a:pt x="602" y="107"/>
                  </a:lnTo>
                  <a:lnTo>
                    <a:pt x="603" y="107"/>
                  </a:lnTo>
                  <a:lnTo>
                    <a:pt x="604" y="107"/>
                  </a:lnTo>
                  <a:lnTo>
                    <a:pt x="606" y="104"/>
                  </a:lnTo>
                  <a:lnTo>
                    <a:pt x="607" y="107"/>
                  </a:lnTo>
                  <a:lnTo>
                    <a:pt x="608" y="107"/>
                  </a:lnTo>
                  <a:lnTo>
                    <a:pt x="609" y="107"/>
                  </a:lnTo>
                  <a:lnTo>
                    <a:pt x="610" y="107"/>
                  </a:lnTo>
                  <a:lnTo>
                    <a:pt x="611" y="108"/>
                  </a:lnTo>
                  <a:lnTo>
                    <a:pt x="613" y="107"/>
                  </a:lnTo>
                  <a:lnTo>
                    <a:pt x="614" y="108"/>
                  </a:lnTo>
                  <a:lnTo>
                    <a:pt x="615" y="108"/>
                  </a:lnTo>
                  <a:lnTo>
                    <a:pt x="616" y="107"/>
                  </a:lnTo>
                  <a:lnTo>
                    <a:pt x="617" y="107"/>
                  </a:lnTo>
                  <a:lnTo>
                    <a:pt x="618" y="109"/>
                  </a:lnTo>
                  <a:lnTo>
                    <a:pt x="620" y="107"/>
                  </a:lnTo>
                  <a:lnTo>
                    <a:pt x="621" y="109"/>
                  </a:lnTo>
                  <a:lnTo>
                    <a:pt x="622" y="108"/>
                  </a:lnTo>
                  <a:lnTo>
                    <a:pt x="623" y="108"/>
                  </a:lnTo>
                  <a:lnTo>
                    <a:pt x="624" y="107"/>
                  </a:lnTo>
                  <a:lnTo>
                    <a:pt x="625" y="107"/>
                  </a:lnTo>
                  <a:lnTo>
                    <a:pt x="627" y="108"/>
                  </a:lnTo>
                  <a:lnTo>
                    <a:pt x="628" y="107"/>
                  </a:lnTo>
                  <a:lnTo>
                    <a:pt x="629" y="108"/>
                  </a:lnTo>
                  <a:lnTo>
                    <a:pt x="630" y="108"/>
                  </a:lnTo>
                  <a:lnTo>
                    <a:pt x="631" y="105"/>
                  </a:lnTo>
                  <a:lnTo>
                    <a:pt x="632" y="83"/>
                  </a:lnTo>
                  <a:lnTo>
                    <a:pt x="633" y="109"/>
                  </a:lnTo>
                  <a:lnTo>
                    <a:pt x="635" y="108"/>
                  </a:lnTo>
                  <a:lnTo>
                    <a:pt x="636" y="109"/>
                  </a:lnTo>
                </a:path>
              </a:pathLst>
            </a:custGeom>
            <a:noFill/>
            <a:ln w="3175" cap="flat">
              <a:solidFill>
                <a:srgbClr val="157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6377" name="Freeform 38">
              <a:extLst>
                <a:ext uri="{FF2B5EF4-FFF2-40B4-BE49-F238E27FC236}">
                  <a16:creationId xmlns:a16="http://schemas.microsoft.com/office/drawing/2014/main" id="{87F19843-DFA6-452B-88EE-2A703AF76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7854" y="27227109"/>
              <a:ext cx="458788" cy="109537"/>
            </a:xfrm>
            <a:custGeom>
              <a:avLst/>
              <a:gdLst>
                <a:gd name="T0" fmla="*/ 4 w 289"/>
                <a:gd name="T1" fmla="*/ 69 h 69"/>
                <a:gd name="T2" fmla="*/ 8 w 289"/>
                <a:gd name="T3" fmla="*/ 15 h 69"/>
                <a:gd name="T4" fmla="*/ 13 w 289"/>
                <a:gd name="T5" fmla="*/ 40 h 69"/>
                <a:gd name="T6" fmla="*/ 17 w 289"/>
                <a:gd name="T7" fmla="*/ 68 h 69"/>
                <a:gd name="T8" fmla="*/ 22 w 289"/>
                <a:gd name="T9" fmla="*/ 59 h 69"/>
                <a:gd name="T10" fmla="*/ 27 w 289"/>
                <a:gd name="T11" fmla="*/ 68 h 69"/>
                <a:gd name="T12" fmla="*/ 31 w 289"/>
                <a:gd name="T13" fmla="*/ 58 h 69"/>
                <a:gd name="T14" fmla="*/ 36 w 289"/>
                <a:gd name="T15" fmla="*/ 66 h 69"/>
                <a:gd name="T16" fmla="*/ 41 w 289"/>
                <a:gd name="T17" fmla="*/ 67 h 69"/>
                <a:gd name="T18" fmla="*/ 45 w 289"/>
                <a:gd name="T19" fmla="*/ 68 h 69"/>
                <a:gd name="T20" fmla="*/ 50 w 289"/>
                <a:gd name="T21" fmla="*/ 68 h 69"/>
                <a:gd name="T22" fmla="*/ 54 w 289"/>
                <a:gd name="T23" fmla="*/ 68 h 69"/>
                <a:gd name="T24" fmla="*/ 59 w 289"/>
                <a:gd name="T25" fmla="*/ 36 h 69"/>
                <a:gd name="T26" fmla="*/ 64 w 289"/>
                <a:gd name="T27" fmla="*/ 69 h 69"/>
                <a:gd name="T28" fmla="*/ 69 w 289"/>
                <a:gd name="T29" fmla="*/ 68 h 69"/>
                <a:gd name="T30" fmla="*/ 73 w 289"/>
                <a:gd name="T31" fmla="*/ 68 h 69"/>
                <a:gd name="T32" fmla="*/ 78 w 289"/>
                <a:gd name="T33" fmla="*/ 68 h 69"/>
                <a:gd name="T34" fmla="*/ 82 w 289"/>
                <a:gd name="T35" fmla="*/ 68 h 69"/>
                <a:gd name="T36" fmla="*/ 87 w 289"/>
                <a:gd name="T37" fmla="*/ 68 h 69"/>
                <a:gd name="T38" fmla="*/ 92 w 289"/>
                <a:gd name="T39" fmla="*/ 69 h 69"/>
                <a:gd name="T40" fmla="*/ 96 w 289"/>
                <a:gd name="T41" fmla="*/ 69 h 69"/>
                <a:gd name="T42" fmla="*/ 101 w 289"/>
                <a:gd name="T43" fmla="*/ 69 h 69"/>
                <a:gd name="T44" fmla="*/ 106 w 289"/>
                <a:gd name="T45" fmla="*/ 68 h 69"/>
                <a:gd name="T46" fmla="*/ 110 w 289"/>
                <a:gd name="T47" fmla="*/ 69 h 69"/>
                <a:gd name="T48" fmla="*/ 115 w 289"/>
                <a:gd name="T49" fmla="*/ 68 h 69"/>
                <a:gd name="T50" fmla="*/ 120 w 289"/>
                <a:gd name="T51" fmla="*/ 45 h 69"/>
                <a:gd name="T52" fmla="*/ 124 w 289"/>
                <a:gd name="T53" fmla="*/ 18 h 69"/>
                <a:gd name="T54" fmla="*/ 129 w 289"/>
                <a:gd name="T55" fmla="*/ 68 h 69"/>
                <a:gd name="T56" fmla="*/ 133 w 289"/>
                <a:gd name="T57" fmla="*/ 69 h 69"/>
                <a:gd name="T58" fmla="*/ 138 w 289"/>
                <a:gd name="T59" fmla="*/ 68 h 69"/>
                <a:gd name="T60" fmla="*/ 143 w 289"/>
                <a:gd name="T61" fmla="*/ 68 h 69"/>
                <a:gd name="T62" fmla="*/ 147 w 289"/>
                <a:gd name="T63" fmla="*/ 68 h 69"/>
                <a:gd name="T64" fmla="*/ 152 w 289"/>
                <a:gd name="T65" fmla="*/ 68 h 69"/>
                <a:gd name="T66" fmla="*/ 157 w 289"/>
                <a:gd name="T67" fmla="*/ 45 h 69"/>
                <a:gd name="T68" fmla="*/ 161 w 289"/>
                <a:gd name="T69" fmla="*/ 43 h 69"/>
                <a:gd name="T70" fmla="*/ 166 w 289"/>
                <a:gd name="T71" fmla="*/ 68 h 69"/>
                <a:gd name="T72" fmla="*/ 171 w 289"/>
                <a:gd name="T73" fmla="*/ 68 h 69"/>
                <a:gd name="T74" fmla="*/ 175 w 289"/>
                <a:gd name="T75" fmla="*/ 68 h 69"/>
                <a:gd name="T76" fmla="*/ 180 w 289"/>
                <a:gd name="T77" fmla="*/ 68 h 69"/>
                <a:gd name="T78" fmla="*/ 184 w 289"/>
                <a:gd name="T79" fmla="*/ 69 h 69"/>
                <a:gd name="T80" fmla="*/ 189 w 289"/>
                <a:gd name="T81" fmla="*/ 68 h 69"/>
                <a:gd name="T82" fmla="*/ 194 w 289"/>
                <a:gd name="T83" fmla="*/ 68 h 69"/>
                <a:gd name="T84" fmla="*/ 198 w 289"/>
                <a:gd name="T85" fmla="*/ 69 h 69"/>
                <a:gd name="T86" fmla="*/ 203 w 289"/>
                <a:gd name="T87" fmla="*/ 68 h 69"/>
                <a:gd name="T88" fmla="*/ 208 w 289"/>
                <a:gd name="T89" fmla="*/ 65 h 69"/>
                <a:gd name="T90" fmla="*/ 212 w 289"/>
                <a:gd name="T91" fmla="*/ 55 h 69"/>
                <a:gd name="T92" fmla="*/ 217 w 289"/>
                <a:gd name="T93" fmla="*/ 68 h 69"/>
                <a:gd name="T94" fmla="*/ 222 w 289"/>
                <a:gd name="T95" fmla="*/ 68 h 69"/>
                <a:gd name="T96" fmla="*/ 226 w 289"/>
                <a:gd name="T97" fmla="*/ 68 h 69"/>
                <a:gd name="T98" fmla="*/ 231 w 289"/>
                <a:gd name="T99" fmla="*/ 69 h 69"/>
                <a:gd name="T100" fmla="*/ 235 w 289"/>
                <a:gd name="T101" fmla="*/ 68 h 69"/>
                <a:gd name="T102" fmla="*/ 240 w 289"/>
                <a:gd name="T103" fmla="*/ 69 h 69"/>
                <a:gd name="T104" fmla="*/ 245 w 289"/>
                <a:gd name="T105" fmla="*/ 68 h 69"/>
                <a:gd name="T106" fmla="*/ 250 w 289"/>
                <a:gd name="T107" fmla="*/ 68 h 69"/>
                <a:gd name="T108" fmla="*/ 254 w 289"/>
                <a:gd name="T109" fmla="*/ 14 h 69"/>
                <a:gd name="T110" fmla="*/ 259 w 289"/>
                <a:gd name="T111" fmla="*/ 0 h 69"/>
                <a:gd name="T112" fmla="*/ 263 w 289"/>
                <a:gd name="T113" fmla="*/ 66 h 69"/>
                <a:gd name="T114" fmla="*/ 268 w 289"/>
                <a:gd name="T115" fmla="*/ 64 h 69"/>
                <a:gd name="T116" fmla="*/ 273 w 289"/>
                <a:gd name="T117" fmla="*/ 67 h 69"/>
                <a:gd name="T118" fmla="*/ 277 w 289"/>
                <a:gd name="T119" fmla="*/ 33 h 69"/>
                <a:gd name="T120" fmla="*/ 282 w 289"/>
                <a:gd name="T121" fmla="*/ 49 h 69"/>
                <a:gd name="T122" fmla="*/ 287 w 289"/>
                <a:gd name="T123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9" h="69">
                  <a:moveTo>
                    <a:pt x="0" y="68"/>
                  </a:moveTo>
                  <a:lnTo>
                    <a:pt x="1" y="68"/>
                  </a:lnTo>
                  <a:lnTo>
                    <a:pt x="2" y="68"/>
                  </a:lnTo>
                  <a:lnTo>
                    <a:pt x="4" y="69"/>
                  </a:lnTo>
                  <a:lnTo>
                    <a:pt x="5" y="57"/>
                  </a:lnTo>
                  <a:lnTo>
                    <a:pt x="6" y="68"/>
                  </a:lnTo>
                  <a:lnTo>
                    <a:pt x="7" y="66"/>
                  </a:lnTo>
                  <a:lnTo>
                    <a:pt x="8" y="15"/>
                  </a:lnTo>
                  <a:lnTo>
                    <a:pt x="9" y="64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3" y="40"/>
                  </a:lnTo>
                  <a:lnTo>
                    <a:pt x="14" y="54"/>
                  </a:lnTo>
                  <a:lnTo>
                    <a:pt x="15" y="58"/>
                  </a:lnTo>
                  <a:lnTo>
                    <a:pt x="16" y="68"/>
                  </a:lnTo>
                  <a:lnTo>
                    <a:pt x="17" y="68"/>
                  </a:lnTo>
                  <a:lnTo>
                    <a:pt x="19" y="67"/>
                  </a:lnTo>
                  <a:lnTo>
                    <a:pt x="20" y="68"/>
                  </a:lnTo>
                  <a:lnTo>
                    <a:pt x="21" y="63"/>
                  </a:lnTo>
                  <a:lnTo>
                    <a:pt x="22" y="59"/>
                  </a:lnTo>
                  <a:lnTo>
                    <a:pt x="23" y="68"/>
                  </a:lnTo>
                  <a:lnTo>
                    <a:pt x="24" y="68"/>
                  </a:lnTo>
                  <a:lnTo>
                    <a:pt x="26" y="66"/>
                  </a:lnTo>
                  <a:lnTo>
                    <a:pt x="27" y="68"/>
                  </a:lnTo>
                  <a:lnTo>
                    <a:pt x="28" y="69"/>
                  </a:lnTo>
                  <a:lnTo>
                    <a:pt x="29" y="68"/>
                  </a:lnTo>
                  <a:lnTo>
                    <a:pt x="30" y="65"/>
                  </a:lnTo>
                  <a:lnTo>
                    <a:pt x="31" y="58"/>
                  </a:lnTo>
                  <a:lnTo>
                    <a:pt x="33" y="52"/>
                  </a:lnTo>
                  <a:lnTo>
                    <a:pt x="34" y="58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6"/>
                  </a:lnTo>
                  <a:lnTo>
                    <a:pt x="38" y="68"/>
                  </a:lnTo>
                  <a:lnTo>
                    <a:pt x="40" y="68"/>
                  </a:lnTo>
                  <a:lnTo>
                    <a:pt x="41" y="67"/>
                  </a:lnTo>
                  <a:lnTo>
                    <a:pt x="42" y="41"/>
                  </a:lnTo>
                  <a:lnTo>
                    <a:pt x="43" y="37"/>
                  </a:lnTo>
                  <a:lnTo>
                    <a:pt x="44" y="66"/>
                  </a:lnTo>
                  <a:lnTo>
                    <a:pt x="45" y="68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49" y="69"/>
                  </a:lnTo>
                  <a:lnTo>
                    <a:pt x="50" y="68"/>
                  </a:lnTo>
                  <a:lnTo>
                    <a:pt x="51" y="68"/>
                  </a:lnTo>
                  <a:lnTo>
                    <a:pt x="52" y="68"/>
                  </a:lnTo>
                  <a:lnTo>
                    <a:pt x="53" y="68"/>
                  </a:lnTo>
                  <a:lnTo>
                    <a:pt x="54" y="68"/>
                  </a:lnTo>
                  <a:lnTo>
                    <a:pt x="56" y="26"/>
                  </a:lnTo>
                  <a:lnTo>
                    <a:pt x="57" y="60"/>
                  </a:lnTo>
                  <a:lnTo>
                    <a:pt x="58" y="65"/>
                  </a:lnTo>
                  <a:lnTo>
                    <a:pt x="59" y="36"/>
                  </a:lnTo>
                  <a:lnTo>
                    <a:pt x="60" y="55"/>
                  </a:lnTo>
                  <a:lnTo>
                    <a:pt x="62" y="68"/>
                  </a:lnTo>
                  <a:lnTo>
                    <a:pt x="63" y="68"/>
                  </a:lnTo>
                  <a:lnTo>
                    <a:pt x="64" y="69"/>
                  </a:lnTo>
                  <a:lnTo>
                    <a:pt x="65" y="68"/>
                  </a:lnTo>
                  <a:lnTo>
                    <a:pt x="66" y="68"/>
                  </a:lnTo>
                  <a:lnTo>
                    <a:pt x="67" y="68"/>
                  </a:lnTo>
                  <a:lnTo>
                    <a:pt x="69" y="68"/>
                  </a:lnTo>
                  <a:lnTo>
                    <a:pt x="70" y="68"/>
                  </a:lnTo>
                  <a:lnTo>
                    <a:pt x="71" y="68"/>
                  </a:lnTo>
                  <a:lnTo>
                    <a:pt x="72" y="68"/>
                  </a:lnTo>
                  <a:lnTo>
                    <a:pt x="73" y="68"/>
                  </a:lnTo>
                  <a:lnTo>
                    <a:pt x="74" y="69"/>
                  </a:lnTo>
                  <a:lnTo>
                    <a:pt x="76" y="68"/>
                  </a:lnTo>
                  <a:lnTo>
                    <a:pt x="77" y="68"/>
                  </a:lnTo>
                  <a:lnTo>
                    <a:pt x="78" y="68"/>
                  </a:lnTo>
                  <a:lnTo>
                    <a:pt x="79" y="68"/>
                  </a:lnTo>
                  <a:lnTo>
                    <a:pt x="80" y="68"/>
                  </a:lnTo>
                  <a:lnTo>
                    <a:pt x="81" y="68"/>
                  </a:lnTo>
                  <a:lnTo>
                    <a:pt x="82" y="68"/>
                  </a:lnTo>
                  <a:lnTo>
                    <a:pt x="84" y="68"/>
                  </a:lnTo>
                  <a:lnTo>
                    <a:pt x="85" y="69"/>
                  </a:lnTo>
                  <a:lnTo>
                    <a:pt x="86" y="68"/>
                  </a:lnTo>
                  <a:lnTo>
                    <a:pt x="87" y="68"/>
                  </a:lnTo>
                  <a:lnTo>
                    <a:pt x="88" y="69"/>
                  </a:lnTo>
                  <a:lnTo>
                    <a:pt x="89" y="68"/>
                  </a:lnTo>
                  <a:lnTo>
                    <a:pt x="90" y="68"/>
                  </a:lnTo>
                  <a:lnTo>
                    <a:pt x="92" y="69"/>
                  </a:lnTo>
                  <a:lnTo>
                    <a:pt x="93" y="69"/>
                  </a:lnTo>
                  <a:lnTo>
                    <a:pt x="94" y="69"/>
                  </a:lnTo>
                  <a:lnTo>
                    <a:pt x="95" y="69"/>
                  </a:lnTo>
                  <a:lnTo>
                    <a:pt x="96" y="69"/>
                  </a:lnTo>
                  <a:lnTo>
                    <a:pt x="97" y="66"/>
                  </a:lnTo>
                  <a:lnTo>
                    <a:pt x="99" y="69"/>
                  </a:lnTo>
                  <a:lnTo>
                    <a:pt x="100" y="69"/>
                  </a:lnTo>
                  <a:lnTo>
                    <a:pt x="101" y="69"/>
                  </a:lnTo>
                  <a:lnTo>
                    <a:pt x="102" y="68"/>
                  </a:lnTo>
                  <a:lnTo>
                    <a:pt x="103" y="68"/>
                  </a:lnTo>
                  <a:lnTo>
                    <a:pt x="104" y="69"/>
                  </a:lnTo>
                  <a:lnTo>
                    <a:pt x="106" y="68"/>
                  </a:lnTo>
                  <a:lnTo>
                    <a:pt x="107" y="69"/>
                  </a:lnTo>
                  <a:lnTo>
                    <a:pt x="108" y="69"/>
                  </a:lnTo>
                  <a:lnTo>
                    <a:pt x="109" y="69"/>
                  </a:lnTo>
                  <a:lnTo>
                    <a:pt x="110" y="69"/>
                  </a:lnTo>
                  <a:lnTo>
                    <a:pt x="111" y="68"/>
                  </a:lnTo>
                  <a:lnTo>
                    <a:pt x="113" y="68"/>
                  </a:lnTo>
                  <a:lnTo>
                    <a:pt x="114" y="69"/>
                  </a:lnTo>
                  <a:lnTo>
                    <a:pt x="115" y="68"/>
                  </a:lnTo>
                  <a:lnTo>
                    <a:pt x="116" y="68"/>
                  </a:lnTo>
                  <a:lnTo>
                    <a:pt x="117" y="68"/>
                  </a:lnTo>
                  <a:lnTo>
                    <a:pt x="118" y="69"/>
                  </a:lnTo>
                  <a:lnTo>
                    <a:pt x="120" y="45"/>
                  </a:lnTo>
                  <a:lnTo>
                    <a:pt x="121" y="64"/>
                  </a:lnTo>
                  <a:lnTo>
                    <a:pt x="122" y="67"/>
                  </a:lnTo>
                  <a:lnTo>
                    <a:pt x="123" y="42"/>
                  </a:lnTo>
                  <a:lnTo>
                    <a:pt x="124" y="18"/>
                  </a:lnTo>
                  <a:lnTo>
                    <a:pt x="125" y="54"/>
                  </a:lnTo>
                  <a:lnTo>
                    <a:pt x="127" y="66"/>
                  </a:lnTo>
                  <a:lnTo>
                    <a:pt x="128" y="68"/>
                  </a:lnTo>
                  <a:lnTo>
                    <a:pt x="129" y="68"/>
                  </a:lnTo>
                  <a:lnTo>
                    <a:pt x="130" y="69"/>
                  </a:lnTo>
                  <a:lnTo>
                    <a:pt x="131" y="68"/>
                  </a:lnTo>
                  <a:lnTo>
                    <a:pt x="132" y="69"/>
                  </a:lnTo>
                  <a:lnTo>
                    <a:pt x="133" y="69"/>
                  </a:lnTo>
                  <a:lnTo>
                    <a:pt x="135" y="69"/>
                  </a:lnTo>
                  <a:lnTo>
                    <a:pt x="136" y="69"/>
                  </a:lnTo>
                  <a:lnTo>
                    <a:pt x="137" y="68"/>
                  </a:lnTo>
                  <a:lnTo>
                    <a:pt x="138" y="68"/>
                  </a:lnTo>
                  <a:lnTo>
                    <a:pt x="139" y="68"/>
                  </a:lnTo>
                  <a:lnTo>
                    <a:pt x="140" y="68"/>
                  </a:lnTo>
                  <a:lnTo>
                    <a:pt x="141" y="67"/>
                  </a:lnTo>
                  <a:lnTo>
                    <a:pt x="143" y="68"/>
                  </a:lnTo>
                  <a:lnTo>
                    <a:pt x="144" y="68"/>
                  </a:lnTo>
                  <a:lnTo>
                    <a:pt x="145" y="68"/>
                  </a:lnTo>
                  <a:lnTo>
                    <a:pt x="146" y="68"/>
                  </a:lnTo>
                  <a:lnTo>
                    <a:pt x="147" y="68"/>
                  </a:lnTo>
                  <a:lnTo>
                    <a:pt x="149" y="68"/>
                  </a:lnTo>
                  <a:lnTo>
                    <a:pt x="150" y="68"/>
                  </a:lnTo>
                  <a:lnTo>
                    <a:pt x="151" y="67"/>
                  </a:lnTo>
                  <a:lnTo>
                    <a:pt x="152" y="68"/>
                  </a:lnTo>
                  <a:lnTo>
                    <a:pt x="153" y="68"/>
                  </a:lnTo>
                  <a:lnTo>
                    <a:pt x="154" y="69"/>
                  </a:lnTo>
                  <a:lnTo>
                    <a:pt x="156" y="23"/>
                  </a:lnTo>
                  <a:lnTo>
                    <a:pt x="157" y="45"/>
                  </a:lnTo>
                  <a:lnTo>
                    <a:pt x="158" y="64"/>
                  </a:lnTo>
                  <a:lnTo>
                    <a:pt x="159" y="68"/>
                  </a:lnTo>
                  <a:lnTo>
                    <a:pt x="160" y="45"/>
                  </a:lnTo>
                  <a:lnTo>
                    <a:pt x="161" y="43"/>
                  </a:lnTo>
                  <a:lnTo>
                    <a:pt x="163" y="68"/>
                  </a:lnTo>
                  <a:lnTo>
                    <a:pt x="164" y="68"/>
                  </a:lnTo>
                  <a:lnTo>
                    <a:pt x="165" y="68"/>
                  </a:lnTo>
                  <a:lnTo>
                    <a:pt x="166" y="68"/>
                  </a:lnTo>
                  <a:lnTo>
                    <a:pt x="167" y="69"/>
                  </a:lnTo>
                  <a:lnTo>
                    <a:pt x="168" y="35"/>
                  </a:lnTo>
                  <a:lnTo>
                    <a:pt x="169" y="59"/>
                  </a:lnTo>
                  <a:lnTo>
                    <a:pt x="171" y="68"/>
                  </a:lnTo>
                  <a:lnTo>
                    <a:pt x="172" y="68"/>
                  </a:lnTo>
                  <a:lnTo>
                    <a:pt x="173" y="36"/>
                  </a:lnTo>
                  <a:lnTo>
                    <a:pt x="174" y="67"/>
                  </a:lnTo>
                  <a:lnTo>
                    <a:pt x="175" y="68"/>
                  </a:lnTo>
                  <a:lnTo>
                    <a:pt x="176" y="68"/>
                  </a:lnTo>
                  <a:lnTo>
                    <a:pt x="177" y="68"/>
                  </a:lnTo>
                  <a:lnTo>
                    <a:pt x="179" y="68"/>
                  </a:lnTo>
                  <a:lnTo>
                    <a:pt x="180" y="68"/>
                  </a:lnTo>
                  <a:lnTo>
                    <a:pt x="181" y="68"/>
                  </a:lnTo>
                  <a:lnTo>
                    <a:pt x="182" y="65"/>
                  </a:lnTo>
                  <a:lnTo>
                    <a:pt x="183" y="68"/>
                  </a:lnTo>
                  <a:lnTo>
                    <a:pt x="184" y="69"/>
                  </a:lnTo>
                  <a:lnTo>
                    <a:pt x="186" y="69"/>
                  </a:lnTo>
                  <a:lnTo>
                    <a:pt x="187" y="68"/>
                  </a:lnTo>
                  <a:lnTo>
                    <a:pt x="188" y="68"/>
                  </a:lnTo>
                  <a:lnTo>
                    <a:pt x="189" y="68"/>
                  </a:lnTo>
                  <a:lnTo>
                    <a:pt x="190" y="68"/>
                  </a:lnTo>
                  <a:lnTo>
                    <a:pt x="191" y="66"/>
                  </a:lnTo>
                  <a:lnTo>
                    <a:pt x="193" y="63"/>
                  </a:lnTo>
                  <a:lnTo>
                    <a:pt x="194" y="68"/>
                  </a:lnTo>
                  <a:lnTo>
                    <a:pt x="195" y="68"/>
                  </a:lnTo>
                  <a:lnTo>
                    <a:pt x="196" y="67"/>
                  </a:lnTo>
                  <a:lnTo>
                    <a:pt x="197" y="67"/>
                  </a:lnTo>
                  <a:lnTo>
                    <a:pt x="198" y="69"/>
                  </a:lnTo>
                  <a:lnTo>
                    <a:pt x="200" y="68"/>
                  </a:lnTo>
                  <a:lnTo>
                    <a:pt x="201" y="68"/>
                  </a:lnTo>
                  <a:lnTo>
                    <a:pt x="202" y="68"/>
                  </a:lnTo>
                  <a:lnTo>
                    <a:pt x="203" y="68"/>
                  </a:lnTo>
                  <a:lnTo>
                    <a:pt x="204" y="69"/>
                  </a:lnTo>
                  <a:lnTo>
                    <a:pt x="205" y="48"/>
                  </a:lnTo>
                  <a:lnTo>
                    <a:pt x="207" y="65"/>
                  </a:lnTo>
                  <a:lnTo>
                    <a:pt x="208" y="65"/>
                  </a:lnTo>
                  <a:lnTo>
                    <a:pt x="209" y="54"/>
                  </a:lnTo>
                  <a:lnTo>
                    <a:pt x="210" y="3"/>
                  </a:lnTo>
                  <a:lnTo>
                    <a:pt x="211" y="37"/>
                  </a:lnTo>
                  <a:lnTo>
                    <a:pt x="212" y="55"/>
                  </a:lnTo>
                  <a:lnTo>
                    <a:pt x="213" y="61"/>
                  </a:lnTo>
                  <a:lnTo>
                    <a:pt x="215" y="67"/>
                  </a:lnTo>
                  <a:lnTo>
                    <a:pt x="216" y="68"/>
                  </a:lnTo>
                  <a:lnTo>
                    <a:pt x="217" y="68"/>
                  </a:lnTo>
                  <a:lnTo>
                    <a:pt x="218" y="67"/>
                  </a:lnTo>
                  <a:lnTo>
                    <a:pt x="219" y="69"/>
                  </a:lnTo>
                  <a:lnTo>
                    <a:pt x="220" y="68"/>
                  </a:lnTo>
                  <a:lnTo>
                    <a:pt x="222" y="68"/>
                  </a:lnTo>
                  <a:lnTo>
                    <a:pt x="223" y="69"/>
                  </a:lnTo>
                  <a:lnTo>
                    <a:pt x="224" y="68"/>
                  </a:lnTo>
                  <a:lnTo>
                    <a:pt x="225" y="68"/>
                  </a:lnTo>
                  <a:lnTo>
                    <a:pt x="226" y="68"/>
                  </a:lnTo>
                  <a:lnTo>
                    <a:pt x="227" y="68"/>
                  </a:lnTo>
                  <a:lnTo>
                    <a:pt x="228" y="68"/>
                  </a:lnTo>
                  <a:lnTo>
                    <a:pt x="230" y="68"/>
                  </a:lnTo>
                  <a:lnTo>
                    <a:pt x="231" y="69"/>
                  </a:lnTo>
                  <a:lnTo>
                    <a:pt x="232" y="68"/>
                  </a:lnTo>
                  <a:lnTo>
                    <a:pt x="233" y="68"/>
                  </a:lnTo>
                  <a:lnTo>
                    <a:pt x="234" y="67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38" y="68"/>
                  </a:lnTo>
                  <a:lnTo>
                    <a:pt x="239" y="68"/>
                  </a:lnTo>
                  <a:lnTo>
                    <a:pt x="240" y="69"/>
                  </a:lnTo>
                  <a:lnTo>
                    <a:pt x="241" y="69"/>
                  </a:lnTo>
                  <a:lnTo>
                    <a:pt x="243" y="69"/>
                  </a:lnTo>
                  <a:lnTo>
                    <a:pt x="244" y="69"/>
                  </a:lnTo>
                  <a:lnTo>
                    <a:pt x="245" y="68"/>
                  </a:lnTo>
                  <a:lnTo>
                    <a:pt x="246" y="68"/>
                  </a:lnTo>
                  <a:lnTo>
                    <a:pt x="247" y="44"/>
                  </a:lnTo>
                  <a:lnTo>
                    <a:pt x="248" y="68"/>
                  </a:lnTo>
                  <a:lnTo>
                    <a:pt x="250" y="68"/>
                  </a:lnTo>
                  <a:lnTo>
                    <a:pt x="251" y="68"/>
                  </a:lnTo>
                  <a:lnTo>
                    <a:pt x="252" y="68"/>
                  </a:lnTo>
                  <a:lnTo>
                    <a:pt x="253" y="23"/>
                  </a:lnTo>
                  <a:lnTo>
                    <a:pt x="254" y="14"/>
                  </a:lnTo>
                  <a:lnTo>
                    <a:pt x="255" y="57"/>
                  </a:lnTo>
                  <a:lnTo>
                    <a:pt x="256" y="61"/>
                  </a:lnTo>
                  <a:lnTo>
                    <a:pt x="258" y="47"/>
                  </a:lnTo>
                  <a:lnTo>
                    <a:pt x="259" y="0"/>
                  </a:lnTo>
                  <a:lnTo>
                    <a:pt x="260" y="0"/>
                  </a:lnTo>
                  <a:lnTo>
                    <a:pt x="261" y="27"/>
                  </a:lnTo>
                  <a:lnTo>
                    <a:pt x="262" y="47"/>
                  </a:lnTo>
                  <a:lnTo>
                    <a:pt x="263" y="66"/>
                  </a:lnTo>
                  <a:lnTo>
                    <a:pt x="264" y="64"/>
                  </a:lnTo>
                  <a:lnTo>
                    <a:pt x="266" y="67"/>
                  </a:lnTo>
                  <a:lnTo>
                    <a:pt x="267" y="57"/>
                  </a:lnTo>
                  <a:lnTo>
                    <a:pt x="268" y="64"/>
                  </a:lnTo>
                  <a:lnTo>
                    <a:pt x="269" y="67"/>
                  </a:lnTo>
                  <a:lnTo>
                    <a:pt x="270" y="56"/>
                  </a:lnTo>
                  <a:lnTo>
                    <a:pt x="271" y="62"/>
                  </a:lnTo>
                  <a:lnTo>
                    <a:pt x="273" y="67"/>
                  </a:lnTo>
                  <a:lnTo>
                    <a:pt x="274" y="66"/>
                  </a:lnTo>
                  <a:lnTo>
                    <a:pt x="275" y="67"/>
                  </a:lnTo>
                  <a:lnTo>
                    <a:pt x="276" y="62"/>
                  </a:lnTo>
                  <a:lnTo>
                    <a:pt x="277" y="33"/>
                  </a:lnTo>
                  <a:lnTo>
                    <a:pt x="278" y="33"/>
                  </a:lnTo>
                  <a:lnTo>
                    <a:pt x="280" y="59"/>
                  </a:lnTo>
                  <a:lnTo>
                    <a:pt x="281" y="68"/>
                  </a:lnTo>
                  <a:lnTo>
                    <a:pt x="282" y="49"/>
                  </a:lnTo>
                  <a:lnTo>
                    <a:pt x="283" y="58"/>
                  </a:lnTo>
                  <a:lnTo>
                    <a:pt x="284" y="67"/>
                  </a:lnTo>
                  <a:lnTo>
                    <a:pt x="285" y="52"/>
                  </a:lnTo>
                  <a:lnTo>
                    <a:pt x="287" y="66"/>
                  </a:lnTo>
                  <a:lnTo>
                    <a:pt x="288" y="68"/>
                  </a:lnTo>
                  <a:lnTo>
                    <a:pt x="289" y="68"/>
                  </a:lnTo>
                  <a:lnTo>
                    <a:pt x="289" y="60"/>
                  </a:lnTo>
                </a:path>
              </a:pathLst>
            </a:custGeom>
            <a:noFill/>
            <a:ln w="3175" cap="flat">
              <a:solidFill>
                <a:srgbClr val="157D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6378" name="TextBox 6377">
            <a:extLst>
              <a:ext uri="{FF2B5EF4-FFF2-40B4-BE49-F238E27FC236}">
                <a16:creationId xmlns:a16="http://schemas.microsoft.com/office/drawing/2014/main" id="{8A95153D-6408-4D5B-86EA-9CAC037B1873}"/>
              </a:ext>
            </a:extLst>
          </p:cNvPr>
          <p:cNvSpPr txBox="1"/>
          <p:nvPr/>
        </p:nvSpPr>
        <p:spPr>
          <a:xfrm>
            <a:off x="44613037" y="25588543"/>
            <a:ext cx="71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1min</a:t>
            </a:r>
          </a:p>
        </p:txBody>
      </p:sp>
      <p:cxnSp>
        <p:nvCxnSpPr>
          <p:cNvPr id="6379" name="Straight Connector 6378">
            <a:extLst>
              <a:ext uri="{FF2B5EF4-FFF2-40B4-BE49-F238E27FC236}">
                <a16:creationId xmlns:a16="http://schemas.microsoft.com/office/drawing/2014/main" id="{992D4B2C-339D-4809-A820-D308C251CA3A}"/>
              </a:ext>
            </a:extLst>
          </p:cNvPr>
          <p:cNvCxnSpPr>
            <a:cxnSpLocks/>
          </p:cNvCxnSpPr>
          <p:nvPr/>
        </p:nvCxnSpPr>
        <p:spPr>
          <a:xfrm>
            <a:off x="44783466" y="25544755"/>
            <a:ext cx="3685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0" name="TextBox 6379">
            <a:extLst>
              <a:ext uri="{FF2B5EF4-FFF2-40B4-BE49-F238E27FC236}">
                <a16:creationId xmlns:a16="http://schemas.microsoft.com/office/drawing/2014/main" id="{55418838-93FE-49B6-8E82-1B56A857A6A2}"/>
              </a:ext>
            </a:extLst>
          </p:cNvPr>
          <p:cNvSpPr txBox="1"/>
          <p:nvPr/>
        </p:nvSpPr>
        <p:spPr>
          <a:xfrm>
            <a:off x="34279044" y="19617181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6381" name="TextBox 6380">
            <a:extLst>
              <a:ext uri="{FF2B5EF4-FFF2-40B4-BE49-F238E27FC236}">
                <a16:creationId xmlns:a16="http://schemas.microsoft.com/office/drawing/2014/main" id="{3B10383C-405A-49C9-AE29-D1D839CF86BA}"/>
              </a:ext>
            </a:extLst>
          </p:cNvPr>
          <p:cNvSpPr txBox="1"/>
          <p:nvPr/>
        </p:nvSpPr>
        <p:spPr>
          <a:xfrm>
            <a:off x="40408635" y="19695220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b</a:t>
            </a:r>
          </a:p>
        </p:txBody>
      </p:sp>
      <p:grpSp>
        <p:nvGrpSpPr>
          <p:cNvPr id="6514" name="Group 6513">
            <a:extLst>
              <a:ext uri="{FF2B5EF4-FFF2-40B4-BE49-F238E27FC236}">
                <a16:creationId xmlns:a16="http://schemas.microsoft.com/office/drawing/2014/main" id="{D56E8098-78CC-4C89-B6D2-D673C2E787A3}"/>
              </a:ext>
            </a:extLst>
          </p:cNvPr>
          <p:cNvGrpSpPr/>
          <p:nvPr/>
        </p:nvGrpSpPr>
        <p:grpSpPr>
          <a:xfrm>
            <a:off x="40815305" y="20683189"/>
            <a:ext cx="1936283" cy="2261592"/>
            <a:chOff x="41482648" y="20654324"/>
            <a:chExt cx="1936283" cy="2261592"/>
          </a:xfrm>
        </p:grpSpPr>
        <p:grpSp>
          <p:nvGrpSpPr>
            <p:cNvPr id="6345" name="Group 6344">
              <a:extLst>
                <a:ext uri="{FF2B5EF4-FFF2-40B4-BE49-F238E27FC236}">
                  <a16:creationId xmlns:a16="http://schemas.microsoft.com/office/drawing/2014/main" id="{0E1151DC-675D-497B-8F34-371CEE4CB7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63988" y="20654324"/>
              <a:ext cx="554943" cy="759885"/>
              <a:chOff x="36826642" y="20794612"/>
              <a:chExt cx="243174" cy="330542"/>
            </a:xfrm>
          </p:grpSpPr>
          <p:sp>
            <p:nvSpPr>
              <p:cNvPr id="6348" name="Arrow: Right 283">
                <a:extLst>
                  <a:ext uri="{FF2B5EF4-FFF2-40B4-BE49-F238E27FC236}">
                    <a16:creationId xmlns:a16="http://schemas.microsoft.com/office/drawing/2014/main" id="{B5A8B5F7-6340-4636-90B8-277EE9A5808E}"/>
                  </a:ext>
                </a:extLst>
              </p:cNvPr>
              <p:cNvSpPr/>
              <p:nvPr/>
            </p:nvSpPr>
            <p:spPr>
              <a:xfrm rot="2100000">
                <a:off x="36826642" y="20794612"/>
                <a:ext cx="120206" cy="79551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EC00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6349" name="Arrow: Right 284">
                <a:extLst>
                  <a:ext uri="{FF2B5EF4-FFF2-40B4-BE49-F238E27FC236}">
                    <a16:creationId xmlns:a16="http://schemas.microsoft.com/office/drawing/2014/main" id="{0207BE4E-4317-41F9-87D6-ECE9C18B5E83}"/>
                  </a:ext>
                </a:extLst>
              </p:cNvPr>
              <p:cNvSpPr/>
              <p:nvPr/>
            </p:nvSpPr>
            <p:spPr>
              <a:xfrm rot="2100000">
                <a:off x="36949610" y="21045603"/>
                <a:ext cx="120206" cy="79551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EC00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6513" name="TextBox 6512">
              <a:extLst>
                <a:ext uri="{FF2B5EF4-FFF2-40B4-BE49-F238E27FC236}">
                  <a16:creationId xmlns:a16="http://schemas.microsoft.com/office/drawing/2014/main" id="{7308FB73-B592-4D13-AB26-A0F199496BF6}"/>
                </a:ext>
              </a:extLst>
            </p:cNvPr>
            <p:cNvSpPr txBox="1"/>
            <p:nvPr/>
          </p:nvSpPr>
          <p:spPr>
            <a:xfrm>
              <a:off x="41482648" y="22208030"/>
              <a:ext cx="182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RV-</a:t>
              </a:r>
              <a:r>
                <a:rPr lang="en-US" sz="2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tdTomato</a:t>
              </a:r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(collapsed Z)</a:t>
              </a:r>
            </a:p>
          </p:txBody>
        </p:sp>
      </p:grpSp>
      <p:pic>
        <p:nvPicPr>
          <p:cNvPr id="6519" name="Picture 6518">
            <a:extLst>
              <a:ext uri="{FF2B5EF4-FFF2-40B4-BE49-F238E27FC236}">
                <a16:creationId xmlns:a16="http://schemas.microsoft.com/office/drawing/2014/main" id="{DE8F9427-83D8-4799-9622-32DEB5CB68C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1347747" y="23098782"/>
            <a:ext cx="1714500" cy="1714500"/>
          </a:xfrm>
          <a:prstGeom prst="rect">
            <a:avLst/>
          </a:prstGeom>
        </p:spPr>
      </p:pic>
      <p:sp>
        <p:nvSpPr>
          <p:cNvPr id="6521" name="Rectangle 6520">
            <a:extLst>
              <a:ext uri="{FF2B5EF4-FFF2-40B4-BE49-F238E27FC236}">
                <a16:creationId xmlns:a16="http://schemas.microsoft.com/office/drawing/2014/main" id="{3CBEEE7B-AE13-4D9A-93FD-6EC0C9786524}"/>
              </a:ext>
            </a:extLst>
          </p:cNvPr>
          <p:cNvSpPr/>
          <p:nvPr/>
        </p:nvSpPr>
        <p:spPr>
          <a:xfrm>
            <a:off x="42014959" y="20618351"/>
            <a:ext cx="1005840" cy="1005840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2" name="TextBox 6521">
            <a:extLst>
              <a:ext uri="{FF2B5EF4-FFF2-40B4-BE49-F238E27FC236}">
                <a16:creationId xmlns:a16="http://schemas.microsoft.com/office/drawing/2014/main" id="{EF9C8651-EAA1-4279-A90D-BA219859F541}"/>
              </a:ext>
            </a:extLst>
          </p:cNvPr>
          <p:cNvSpPr txBox="1"/>
          <p:nvPr/>
        </p:nvSpPr>
        <p:spPr>
          <a:xfrm>
            <a:off x="40465793" y="24815589"/>
            <a:ext cx="3481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FOV 800x800µm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RV-</a:t>
            </a:r>
            <a:r>
              <a:rPr lang="en-US" sz="2000" dirty="0" err="1">
                <a:latin typeface="Century Gothic" panose="020B0502020202020204" pitchFamily="34" charset="0"/>
              </a:rPr>
              <a:t>tdTomato</a:t>
            </a:r>
            <a:r>
              <a:rPr lang="en-US" sz="2000" baseline="30000" dirty="0">
                <a:latin typeface="Century Gothic" panose="020B0502020202020204" pitchFamily="34" charset="0"/>
              </a:rPr>
              <a:t>+</a:t>
            </a:r>
            <a:r>
              <a:rPr lang="en-US" sz="2000" dirty="0">
                <a:latin typeface="Century Gothic" panose="020B0502020202020204" pitchFamily="34" charset="0"/>
              </a:rPr>
              <a:t>/GCaMP6s</a:t>
            </a:r>
            <a:r>
              <a:rPr lang="en-US" sz="2000" baseline="30000" dirty="0">
                <a:latin typeface="Century Gothic" panose="020B0502020202020204" pitchFamily="34" charset="0"/>
              </a:rPr>
              <a:t>+</a:t>
            </a:r>
            <a:endParaRPr lang="en-US" sz="2000" strike="sngStrike" baseline="30000" dirty="0">
              <a:latin typeface="Century Gothic" panose="020B0502020202020204" pitchFamily="34" charset="0"/>
            </a:endParaRP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presynaptic cells</a:t>
            </a:r>
          </a:p>
        </p:txBody>
      </p:sp>
      <p:grpSp>
        <p:nvGrpSpPr>
          <p:cNvPr id="3473" name="Group 3472">
            <a:extLst>
              <a:ext uri="{FF2B5EF4-FFF2-40B4-BE49-F238E27FC236}">
                <a16:creationId xmlns:a16="http://schemas.microsoft.com/office/drawing/2014/main" id="{AA37F245-9C34-4B73-B9F1-84045FDE07E6}"/>
              </a:ext>
            </a:extLst>
          </p:cNvPr>
          <p:cNvGrpSpPr/>
          <p:nvPr/>
        </p:nvGrpSpPr>
        <p:grpSpPr>
          <a:xfrm>
            <a:off x="19764581" y="33711510"/>
            <a:ext cx="9530310" cy="1973857"/>
            <a:chOff x="19764581" y="33711510"/>
            <a:chExt cx="9530310" cy="1973857"/>
          </a:xfrm>
        </p:grpSpPr>
        <p:sp>
          <p:nvSpPr>
            <p:cNvPr id="6298" name="TextBox 6297">
              <a:extLst>
                <a:ext uri="{FF2B5EF4-FFF2-40B4-BE49-F238E27FC236}">
                  <a16:creationId xmlns:a16="http://schemas.microsoft.com/office/drawing/2014/main" id="{209A7E75-BA44-416C-BA53-865F0D67DDA7}"/>
                </a:ext>
              </a:extLst>
            </p:cNvPr>
            <p:cNvSpPr txBox="1"/>
            <p:nvPr/>
          </p:nvSpPr>
          <p:spPr>
            <a:xfrm>
              <a:off x="19893318" y="35252256"/>
              <a:ext cx="704039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b="1" dirty="0">
                  <a:latin typeface="Century Gothic" panose="020B0502020202020204" pitchFamily="34" charset="0"/>
                </a:rPr>
                <a:t>30 s</a:t>
              </a:r>
              <a:endParaRPr lang="en-US" sz="22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033" name="Freeform 73">
              <a:extLst>
                <a:ext uri="{FF2B5EF4-FFF2-40B4-BE49-F238E27FC236}">
                  <a16:creationId xmlns:a16="http://schemas.microsoft.com/office/drawing/2014/main" id="{5477F9F6-F59F-481A-8F39-E2EF3438C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8391" y="33711510"/>
              <a:ext cx="7315200" cy="671200"/>
            </a:xfrm>
            <a:custGeom>
              <a:avLst/>
              <a:gdLst>
                <a:gd name="T0" fmla="*/ 119 w 7608"/>
                <a:gd name="T1" fmla="*/ 645 h 680"/>
                <a:gd name="T2" fmla="*/ 239 w 7608"/>
                <a:gd name="T3" fmla="*/ 657 h 680"/>
                <a:gd name="T4" fmla="*/ 359 w 7608"/>
                <a:gd name="T5" fmla="*/ 563 h 680"/>
                <a:gd name="T6" fmla="*/ 479 w 7608"/>
                <a:gd name="T7" fmla="*/ 646 h 680"/>
                <a:gd name="T8" fmla="*/ 599 w 7608"/>
                <a:gd name="T9" fmla="*/ 631 h 680"/>
                <a:gd name="T10" fmla="*/ 718 w 7608"/>
                <a:gd name="T11" fmla="*/ 649 h 680"/>
                <a:gd name="T12" fmla="*/ 838 w 7608"/>
                <a:gd name="T13" fmla="*/ 656 h 680"/>
                <a:gd name="T14" fmla="*/ 958 w 7608"/>
                <a:gd name="T15" fmla="*/ 656 h 680"/>
                <a:gd name="T16" fmla="*/ 1078 w 7608"/>
                <a:gd name="T17" fmla="*/ 501 h 680"/>
                <a:gd name="T18" fmla="*/ 1198 w 7608"/>
                <a:gd name="T19" fmla="*/ 652 h 680"/>
                <a:gd name="T20" fmla="*/ 1318 w 7608"/>
                <a:gd name="T21" fmla="*/ 637 h 680"/>
                <a:gd name="T22" fmla="*/ 1438 w 7608"/>
                <a:gd name="T23" fmla="*/ 618 h 680"/>
                <a:gd name="T24" fmla="*/ 1558 w 7608"/>
                <a:gd name="T25" fmla="*/ 596 h 680"/>
                <a:gd name="T26" fmla="*/ 1678 w 7608"/>
                <a:gd name="T27" fmla="*/ 639 h 680"/>
                <a:gd name="T28" fmla="*/ 1798 w 7608"/>
                <a:gd name="T29" fmla="*/ 637 h 680"/>
                <a:gd name="T30" fmla="*/ 1918 w 7608"/>
                <a:gd name="T31" fmla="*/ 655 h 680"/>
                <a:gd name="T32" fmla="*/ 2037 w 7608"/>
                <a:gd name="T33" fmla="*/ 649 h 680"/>
                <a:gd name="T34" fmla="*/ 2157 w 7608"/>
                <a:gd name="T35" fmla="*/ 327 h 680"/>
                <a:gd name="T36" fmla="*/ 2277 w 7608"/>
                <a:gd name="T37" fmla="*/ 360 h 680"/>
                <a:gd name="T38" fmla="*/ 2397 w 7608"/>
                <a:gd name="T39" fmla="*/ 358 h 680"/>
                <a:gd name="T40" fmla="*/ 2517 w 7608"/>
                <a:gd name="T41" fmla="*/ 468 h 680"/>
                <a:gd name="T42" fmla="*/ 2637 w 7608"/>
                <a:gd name="T43" fmla="*/ 652 h 680"/>
                <a:gd name="T44" fmla="*/ 2757 w 7608"/>
                <a:gd name="T45" fmla="*/ 641 h 680"/>
                <a:gd name="T46" fmla="*/ 2877 w 7608"/>
                <a:gd name="T47" fmla="*/ 656 h 680"/>
                <a:gd name="T48" fmla="*/ 2997 w 7608"/>
                <a:gd name="T49" fmla="*/ 662 h 680"/>
                <a:gd name="T50" fmla="*/ 3117 w 7608"/>
                <a:gd name="T51" fmla="*/ 651 h 680"/>
                <a:gd name="T52" fmla="*/ 3236 w 7608"/>
                <a:gd name="T53" fmla="*/ 646 h 680"/>
                <a:gd name="T54" fmla="*/ 3356 w 7608"/>
                <a:gd name="T55" fmla="*/ 655 h 680"/>
                <a:gd name="T56" fmla="*/ 3476 w 7608"/>
                <a:gd name="T57" fmla="*/ 644 h 680"/>
                <a:gd name="T58" fmla="*/ 3596 w 7608"/>
                <a:gd name="T59" fmla="*/ 645 h 680"/>
                <a:gd name="T60" fmla="*/ 3716 w 7608"/>
                <a:gd name="T61" fmla="*/ 656 h 680"/>
                <a:gd name="T62" fmla="*/ 3836 w 7608"/>
                <a:gd name="T63" fmla="*/ 345 h 680"/>
                <a:gd name="T64" fmla="*/ 3956 w 7608"/>
                <a:gd name="T65" fmla="*/ 545 h 680"/>
                <a:gd name="T66" fmla="*/ 4076 w 7608"/>
                <a:gd name="T67" fmla="*/ 57 h 680"/>
                <a:gd name="T68" fmla="*/ 4196 w 7608"/>
                <a:gd name="T69" fmla="*/ 172 h 680"/>
                <a:gd name="T70" fmla="*/ 4316 w 7608"/>
                <a:gd name="T71" fmla="*/ 242 h 680"/>
                <a:gd name="T72" fmla="*/ 4436 w 7608"/>
                <a:gd name="T73" fmla="*/ 554 h 680"/>
                <a:gd name="T74" fmla="*/ 4556 w 7608"/>
                <a:gd name="T75" fmla="*/ 653 h 680"/>
                <a:gd name="T76" fmla="*/ 4676 w 7608"/>
                <a:gd name="T77" fmla="*/ 666 h 680"/>
                <a:gd name="T78" fmla="*/ 4796 w 7608"/>
                <a:gd name="T79" fmla="*/ 646 h 680"/>
                <a:gd name="T80" fmla="*/ 4916 w 7608"/>
                <a:gd name="T81" fmla="*/ 610 h 680"/>
                <a:gd name="T82" fmla="*/ 5036 w 7608"/>
                <a:gd name="T83" fmla="*/ 624 h 680"/>
                <a:gd name="T84" fmla="*/ 5155 w 7608"/>
                <a:gd name="T85" fmla="*/ 604 h 680"/>
                <a:gd name="T86" fmla="*/ 5275 w 7608"/>
                <a:gd name="T87" fmla="*/ 534 h 680"/>
                <a:gd name="T88" fmla="*/ 5395 w 7608"/>
                <a:gd name="T89" fmla="*/ 146 h 680"/>
                <a:gd name="T90" fmla="*/ 5515 w 7608"/>
                <a:gd name="T91" fmla="*/ 390 h 680"/>
                <a:gd name="T92" fmla="*/ 5635 w 7608"/>
                <a:gd name="T93" fmla="*/ 376 h 680"/>
                <a:gd name="T94" fmla="*/ 5755 w 7608"/>
                <a:gd name="T95" fmla="*/ 318 h 680"/>
                <a:gd name="T96" fmla="*/ 5875 w 7608"/>
                <a:gd name="T97" fmla="*/ 643 h 680"/>
                <a:gd name="T98" fmla="*/ 5995 w 7608"/>
                <a:gd name="T99" fmla="*/ 668 h 680"/>
                <a:gd name="T100" fmla="*/ 6115 w 7608"/>
                <a:gd name="T101" fmla="*/ 660 h 680"/>
                <a:gd name="T102" fmla="*/ 6235 w 7608"/>
                <a:gd name="T103" fmla="*/ 609 h 680"/>
                <a:gd name="T104" fmla="*/ 6354 w 7608"/>
                <a:gd name="T105" fmla="*/ 647 h 680"/>
                <a:gd name="T106" fmla="*/ 6474 w 7608"/>
                <a:gd name="T107" fmla="*/ 647 h 680"/>
                <a:gd name="T108" fmla="*/ 6594 w 7608"/>
                <a:gd name="T109" fmla="*/ 661 h 680"/>
                <a:gd name="T110" fmla="*/ 6714 w 7608"/>
                <a:gd name="T111" fmla="*/ 649 h 680"/>
                <a:gd name="T112" fmla="*/ 6834 w 7608"/>
                <a:gd name="T113" fmla="*/ 660 h 680"/>
                <a:gd name="T114" fmla="*/ 6954 w 7608"/>
                <a:gd name="T115" fmla="*/ 649 h 680"/>
                <a:gd name="T116" fmla="*/ 7074 w 7608"/>
                <a:gd name="T117" fmla="*/ 657 h 680"/>
                <a:gd name="T118" fmla="*/ 7194 w 7608"/>
                <a:gd name="T119" fmla="*/ 654 h 680"/>
                <a:gd name="T120" fmla="*/ 7314 w 7608"/>
                <a:gd name="T121" fmla="*/ 649 h 680"/>
                <a:gd name="T122" fmla="*/ 7434 w 7608"/>
                <a:gd name="T123" fmla="*/ 644 h 680"/>
                <a:gd name="T124" fmla="*/ 7553 w 7608"/>
                <a:gd name="T125" fmla="*/ 65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08" h="680">
                  <a:moveTo>
                    <a:pt x="0" y="647"/>
                  </a:moveTo>
                  <a:lnTo>
                    <a:pt x="1" y="651"/>
                  </a:lnTo>
                  <a:lnTo>
                    <a:pt x="2" y="645"/>
                  </a:lnTo>
                  <a:lnTo>
                    <a:pt x="3" y="635"/>
                  </a:lnTo>
                  <a:lnTo>
                    <a:pt x="4" y="650"/>
                  </a:lnTo>
                  <a:lnTo>
                    <a:pt x="5" y="641"/>
                  </a:lnTo>
                  <a:lnTo>
                    <a:pt x="7" y="645"/>
                  </a:lnTo>
                  <a:lnTo>
                    <a:pt x="8" y="657"/>
                  </a:lnTo>
                  <a:lnTo>
                    <a:pt x="9" y="640"/>
                  </a:lnTo>
                  <a:lnTo>
                    <a:pt x="10" y="644"/>
                  </a:lnTo>
                  <a:lnTo>
                    <a:pt x="11" y="642"/>
                  </a:lnTo>
                  <a:lnTo>
                    <a:pt x="12" y="643"/>
                  </a:lnTo>
                  <a:lnTo>
                    <a:pt x="13" y="648"/>
                  </a:lnTo>
                  <a:lnTo>
                    <a:pt x="14" y="647"/>
                  </a:lnTo>
                  <a:lnTo>
                    <a:pt x="15" y="644"/>
                  </a:lnTo>
                  <a:lnTo>
                    <a:pt x="17" y="628"/>
                  </a:lnTo>
                  <a:lnTo>
                    <a:pt x="18" y="641"/>
                  </a:lnTo>
                  <a:lnTo>
                    <a:pt x="19" y="656"/>
                  </a:lnTo>
                  <a:lnTo>
                    <a:pt x="20" y="643"/>
                  </a:lnTo>
                  <a:lnTo>
                    <a:pt x="21" y="657"/>
                  </a:lnTo>
                  <a:lnTo>
                    <a:pt x="22" y="651"/>
                  </a:lnTo>
                  <a:lnTo>
                    <a:pt x="23" y="645"/>
                  </a:lnTo>
                  <a:lnTo>
                    <a:pt x="24" y="653"/>
                  </a:lnTo>
                  <a:lnTo>
                    <a:pt x="25" y="647"/>
                  </a:lnTo>
                  <a:lnTo>
                    <a:pt x="27" y="642"/>
                  </a:lnTo>
                  <a:lnTo>
                    <a:pt x="28" y="650"/>
                  </a:lnTo>
                  <a:lnTo>
                    <a:pt x="29" y="643"/>
                  </a:lnTo>
                  <a:lnTo>
                    <a:pt x="30" y="651"/>
                  </a:lnTo>
                  <a:lnTo>
                    <a:pt x="31" y="652"/>
                  </a:lnTo>
                  <a:lnTo>
                    <a:pt x="32" y="663"/>
                  </a:lnTo>
                  <a:lnTo>
                    <a:pt x="33" y="645"/>
                  </a:lnTo>
                  <a:lnTo>
                    <a:pt x="34" y="645"/>
                  </a:lnTo>
                  <a:lnTo>
                    <a:pt x="35" y="642"/>
                  </a:lnTo>
                  <a:lnTo>
                    <a:pt x="36" y="645"/>
                  </a:lnTo>
                  <a:lnTo>
                    <a:pt x="38" y="610"/>
                  </a:lnTo>
                  <a:lnTo>
                    <a:pt x="39" y="598"/>
                  </a:lnTo>
                  <a:lnTo>
                    <a:pt x="40" y="596"/>
                  </a:lnTo>
                  <a:lnTo>
                    <a:pt x="41" y="607"/>
                  </a:lnTo>
                  <a:lnTo>
                    <a:pt x="42" y="619"/>
                  </a:lnTo>
                  <a:lnTo>
                    <a:pt x="43" y="607"/>
                  </a:lnTo>
                  <a:lnTo>
                    <a:pt x="44" y="622"/>
                  </a:lnTo>
                  <a:lnTo>
                    <a:pt x="45" y="639"/>
                  </a:lnTo>
                  <a:lnTo>
                    <a:pt x="46" y="627"/>
                  </a:lnTo>
                  <a:lnTo>
                    <a:pt x="48" y="613"/>
                  </a:lnTo>
                  <a:lnTo>
                    <a:pt x="49" y="627"/>
                  </a:lnTo>
                  <a:lnTo>
                    <a:pt x="50" y="619"/>
                  </a:lnTo>
                  <a:lnTo>
                    <a:pt x="51" y="637"/>
                  </a:lnTo>
                  <a:lnTo>
                    <a:pt x="52" y="627"/>
                  </a:lnTo>
                  <a:lnTo>
                    <a:pt x="53" y="632"/>
                  </a:lnTo>
                  <a:lnTo>
                    <a:pt x="54" y="628"/>
                  </a:lnTo>
                  <a:lnTo>
                    <a:pt x="55" y="637"/>
                  </a:lnTo>
                  <a:lnTo>
                    <a:pt x="56" y="634"/>
                  </a:lnTo>
                  <a:lnTo>
                    <a:pt x="58" y="642"/>
                  </a:lnTo>
                  <a:lnTo>
                    <a:pt x="59" y="648"/>
                  </a:lnTo>
                  <a:lnTo>
                    <a:pt x="60" y="643"/>
                  </a:lnTo>
                  <a:lnTo>
                    <a:pt x="61" y="631"/>
                  </a:lnTo>
                  <a:lnTo>
                    <a:pt x="62" y="633"/>
                  </a:lnTo>
                  <a:lnTo>
                    <a:pt x="63" y="638"/>
                  </a:lnTo>
                  <a:lnTo>
                    <a:pt x="64" y="651"/>
                  </a:lnTo>
                  <a:lnTo>
                    <a:pt x="65" y="638"/>
                  </a:lnTo>
                  <a:lnTo>
                    <a:pt x="66" y="645"/>
                  </a:lnTo>
                  <a:lnTo>
                    <a:pt x="68" y="645"/>
                  </a:lnTo>
                  <a:lnTo>
                    <a:pt x="69" y="637"/>
                  </a:lnTo>
                  <a:lnTo>
                    <a:pt x="70" y="648"/>
                  </a:lnTo>
                  <a:lnTo>
                    <a:pt x="71" y="652"/>
                  </a:lnTo>
                  <a:lnTo>
                    <a:pt x="72" y="639"/>
                  </a:lnTo>
                  <a:lnTo>
                    <a:pt x="73" y="644"/>
                  </a:lnTo>
                  <a:lnTo>
                    <a:pt x="74" y="647"/>
                  </a:lnTo>
                  <a:lnTo>
                    <a:pt x="76" y="638"/>
                  </a:lnTo>
                  <a:lnTo>
                    <a:pt x="76" y="645"/>
                  </a:lnTo>
                  <a:lnTo>
                    <a:pt x="78" y="653"/>
                  </a:lnTo>
                  <a:lnTo>
                    <a:pt x="79" y="642"/>
                  </a:lnTo>
                  <a:lnTo>
                    <a:pt x="80" y="642"/>
                  </a:lnTo>
                  <a:lnTo>
                    <a:pt x="81" y="637"/>
                  </a:lnTo>
                  <a:lnTo>
                    <a:pt x="82" y="635"/>
                  </a:lnTo>
                  <a:lnTo>
                    <a:pt x="83" y="633"/>
                  </a:lnTo>
                  <a:lnTo>
                    <a:pt x="84" y="657"/>
                  </a:lnTo>
                  <a:lnTo>
                    <a:pt x="86" y="646"/>
                  </a:lnTo>
                  <a:lnTo>
                    <a:pt x="86" y="635"/>
                  </a:lnTo>
                  <a:lnTo>
                    <a:pt x="87" y="640"/>
                  </a:lnTo>
                  <a:lnTo>
                    <a:pt x="89" y="635"/>
                  </a:lnTo>
                  <a:lnTo>
                    <a:pt x="90" y="642"/>
                  </a:lnTo>
                  <a:lnTo>
                    <a:pt x="91" y="648"/>
                  </a:lnTo>
                  <a:lnTo>
                    <a:pt x="92" y="657"/>
                  </a:lnTo>
                  <a:lnTo>
                    <a:pt x="93" y="642"/>
                  </a:lnTo>
                  <a:lnTo>
                    <a:pt x="94" y="662"/>
                  </a:lnTo>
                  <a:lnTo>
                    <a:pt x="96" y="633"/>
                  </a:lnTo>
                  <a:lnTo>
                    <a:pt x="97" y="658"/>
                  </a:lnTo>
                  <a:lnTo>
                    <a:pt x="97" y="639"/>
                  </a:lnTo>
                  <a:lnTo>
                    <a:pt x="99" y="655"/>
                  </a:lnTo>
                  <a:lnTo>
                    <a:pt x="100" y="638"/>
                  </a:lnTo>
                  <a:lnTo>
                    <a:pt x="101" y="639"/>
                  </a:lnTo>
                  <a:lnTo>
                    <a:pt x="102" y="642"/>
                  </a:lnTo>
                  <a:lnTo>
                    <a:pt x="103" y="645"/>
                  </a:lnTo>
                  <a:lnTo>
                    <a:pt x="104" y="645"/>
                  </a:lnTo>
                  <a:lnTo>
                    <a:pt x="105" y="652"/>
                  </a:lnTo>
                  <a:lnTo>
                    <a:pt x="107" y="637"/>
                  </a:lnTo>
                  <a:lnTo>
                    <a:pt x="108" y="645"/>
                  </a:lnTo>
                  <a:lnTo>
                    <a:pt x="109" y="649"/>
                  </a:lnTo>
                  <a:lnTo>
                    <a:pt x="110" y="647"/>
                  </a:lnTo>
                  <a:lnTo>
                    <a:pt x="111" y="650"/>
                  </a:lnTo>
                  <a:lnTo>
                    <a:pt x="112" y="653"/>
                  </a:lnTo>
                  <a:lnTo>
                    <a:pt x="113" y="642"/>
                  </a:lnTo>
                  <a:lnTo>
                    <a:pt x="114" y="647"/>
                  </a:lnTo>
                  <a:lnTo>
                    <a:pt x="115" y="632"/>
                  </a:lnTo>
                  <a:lnTo>
                    <a:pt x="117" y="628"/>
                  </a:lnTo>
                  <a:lnTo>
                    <a:pt x="118" y="647"/>
                  </a:lnTo>
                  <a:lnTo>
                    <a:pt x="119" y="645"/>
                  </a:lnTo>
                  <a:lnTo>
                    <a:pt x="120" y="652"/>
                  </a:lnTo>
                  <a:lnTo>
                    <a:pt x="121" y="643"/>
                  </a:lnTo>
                  <a:lnTo>
                    <a:pt x="122" y="645"/>
                  </a:lnTo>
                  <a:lnTo>
                    <a:pt x="123" y="647"/>
                  </a:lnTo>
                  <a:lnTo>
                    <a:pt x="124" y="646"/>
                  </a:lnTo>
                  <a:lnTo>
                    <a:pt x="125" y="649"/>
                  </a:lnTo>
                  <a:lnTo>
                    <a:pt x="127" y="633"/>
                  </a:lnTo>
                  <a:lnTo>
                    <a:pt x="128" y="640"/>
                  </a:lnTo>
                  <a:lnTo>
                    <a:pt x="129" y="641"/>
                  </a:lnTo>
                  <a:lnTo>
                    <a:pt x="130" y="640"/>
                  </a:lnTo>
                  <a:lnTo>
                    <a:pt x="131" y="649"/>
                  </a:lnTo>
                  <a:lnTo>
                    <a:pt x="132" y="644"/>
                  </a:lnTo>
                  <a:lnTo>
                    <a:pt x="133" y="633"/>
                  </a:lnTo>
                  <a:lnTo>
                    <a:pt x="134" y="646"/>
                  </a:lnTo>
                  <a:lnTo>
                    <a:pt x="135" y="644"/>
                  </a:lnTo>
                  <a:lnTo>
                    <a:pt x="137" y="649"/>
                  </a:lnTo>
                  <a:lnTo>
                    <a:pt x="138" y="645"/>
                  </a:lnTo>
                  <a:lnTo>
                    <a:pt x="139" y="639"/>
                  </a:lnTo>
                  <a:lnTo>
                    <a:pt x="140" y="650"/>
                  </a:lnTo>
                  <a:lnTo>
                    <a:pt x="141" y="653"/>
                  </a:lnTo>
                  <a:lnTo>
                    <a:pt x="142" y="642"/>
                  </a:lnTo>
                  <a:lnTo>
                    <a:pt x="143" y="633"/>
                  </a:lnTo>
                  <a:lnTo>
                    <a:pt x="144" y="644"/>
                  </a:lnTo>
                  <a:lnTo>
                    <a:pt x="145" y="644"/>
                  </a:lnTo>
                  <a:lnTo>
                    <a:pt x="147" y="645"/>
                  </a:lnTo>
                  <a:lnTo>
                    <a:pt x="148" y="643"/>
                  </a:lnTo>
                  <a:lnTo>
                    <a:pt x="149" y="647"/>
                  </a:lnTo>
                  <a:lnTo>
                    <a:pt x="150" y="644"/>
                  </a:lnTo>
                  <a:lnTo>
                    <a:pt x="151" y="637"/>
                  </a:lnTo>
                  <a:lnTo>
                    <a:pt x="152" y="645"/>
                  </a:lnTo>
                  <a:lnTo>
                    <a:pt x="153" y="644"/>
                  </a:lnTo>
                  <a:lnTo>
                    <a:pt x="154" y="659"/>
                  </a:lnTo>
                  <a:lnTo>
                    <a:pt x="155" y="637"/>
                  </a:lnTo>
                  <a:lnTo>
                    <a:pt x="156" y="649"/>
                  </a:lnTo>
                  <a:lnTo>
                    <a:pt x="158" y="642"/>
                  </a:lnTo>
                  <a:lnTo>
                    <a:pt x="159" y="658"/>
                  </a:lnTo>
                  <a:lnTo>
                    <a:pt x="160" y="627"/>
                  </a:lnTo>
                  <a:lnTo>
                    <a:pt x="161" y="648"/>
                  </a:lnTo>
                  <a:lnTo>
                    <a:pt x="162" y="646"/>
                  </a:lnTo>
                  <a:lnTo>
                    <a:pt x="163" y="657"/>
                  </a:lnTo>
                  <a:lnTo>
                    <a:pt x="164" y="647"/>
                  </a:lnTo>
                  <a:lnTo>
                    <a:pt x="165" y="650"/>
                  </a:lnTo>
                  <a:lnTo>
                    <a:pt x="166" y="651"/>
                  </a:lnTo>
                  <a:lnTo>
                    <a:pt x="168" y="659"/>
                  </a:lnTo>
                  <a:lnTo>
                    <a:pt x="169" y="652"/>
                  </a:lnTo>
                  <a:lnTo>
                    <a:pt x="170" y="650"/>
                  </a:lnTo>
                  <a:lnTo>
                    <a:pt x="171" y="646"/>
                  </a:lnTo>
                  <a:lnTo>
                    <a:pt x="172" y="647"/>
                  </a:lnTo>
                  <a:lnTo>
                    <a:pt x="173" y="650"/>
                  </a:lnTo>
                  <a:lnTo>
                    <a:pt x="174" y="643"/>
                  </a:lnTo>
                  <a:lnTo>
                    <a:pt x="175" y="650"/>
                  </a:lnTo>
                  <a:lnTo>
                    <a:pt x="176" y="656"/>
                  </a:lnTo>
                  <a:lnTo>
                    <a:pt x="178" y="639"/>
                  </a:lnTo>
                  <a:lnTo>
                    <a:pt x="179" y="641"/>
                  </a:lnTo>
                  <a:lnTo>
                    <a:pt x="180" y="653"/>
                  </a:lnTo>
                  <a:lnTo>
                    <a:pt x="181" y="646"/>
                  </a:lnTo>
                  <a:lnTo>
                    <a:pt x="182" y="638"/>
                  </a:lnTo>
                  <a:lnTo>
                    <a:pt x="183" y="645"/>
                  </a:lnTo>
                  <a:lnTo>
                    <a:pt x="184" y="642"/>
                  </a:lnTo>
                  <a:lnTo>
                    <a:pt x="185" y="649"/>
                  </a:lnTo>
                  <a:lnTo>
                    <a:pt x="186" y="647"/>
                  </a:lnTo>
                  <a:lnTo>
                    <a:pt x="188" y="655"/>
                  </a:lnTo>
                  <a:lnTo>
                    <a:pt x="189" y="649"/>
                  </a:lnTo>
                  <a:lnTo>
                    <a:pt x="190" y="655"/>
                  </a:lnTo>
                  <a:lnTo>
                    <a:pt x="191" y="648"/>
                  </a:lnTo>
                  <a:lnTo>
                    <a:pt x="192" y="648"/>
                  </a:lnTo>
                  <a:lnTo>
                    <a:pt x="193" y="662"/>
                  </a:lnTo>
                  <a:lnTo>
                    <a:pt x="194" y="654"/>
                  </a:lnTo>
                  <a:lnTo>
                    <a:pt x="195" y="656"/>
                  </a:lnTo>
                  <a:lnTo>
                    <a:pt x="196" y="648"/>
                  </a:lnTo>
                  <a:lnTo>
                    <a:pt x="198" y="632"/>
                  </a:lnTo>
                  <a:lnTo>
                    <a:pt x="199" y="636"/>
                  </a:lnTo>
                  <a:lnTo>
                    <a:pt x="200" y="637"/>
                  </a:lnTo>
                  <a:lnTo>
                    <a:pt x="201" y="645"/>
                  </a:lnTo>
                  <a:lnTo>
                    <a:pt x="202" y="644"/>
                  </a:lnTo>
                  <a:lnTo>
                    <a:pt x="203" y="649"/>
                  </a:lnTo>
                  <a:lnTo>
                    <a:pt x="204" y="651"/>
                  </a:lnTo>
                  <a:lnTo>
                    <a:pt x="205" y="648"/>
                  </a:lnTo>
                  <a:lnTo>
                    <a:pt x="206" y="629"/>
                  </a:lnTo>
                  <a:lnTo>
                    <a:pt x="207" y="649"/>
                  </a:lnTo>
                  <a:lnTo>
                    <a:pt x="209" y="644"/>
                  </a:lnTo>
                  <a:lnTo>
                    <a:pt x="210" y="646"/>
                  </a:lnTo>
                  <a:lnTo>
                    <a:pt x="211" y="643"/>
                  </a:lnTo>
                  <a:lnTo>
                    <a:pt x="212" y="645"/>
                  </a:lnTo>
                  <a:lnTo>
                    <a:pt x="213" y="642"/>
                  </a:lnTo>
                  <a:lnTo>
                    <a:pt x="214" y="653"/>
                  </a:lnTo>
                  <a:lnTo>
                    <a:pt x="215" y="646"/>
                  </a:lnTo>
                  <a:lnTo>
                    <a:pt x="216" y="649"/>
                  </a:lnTo>
                  <a:lnTo>
                    <a:pt x="217" y="644"/>
                  </a:lnTo>
                  <a:lnTo>
                    <a:pt x="219" y="664"/>
                  </a:lnTo>
                  <a:lnTo>
                    <a:pt x="220" y="652"/>
                  </a:lnTo>
                  <a:lnTo>
                    <a:pt x="221" y="658"/>
                  </a:lnTo>
                  <a:lnTo>
                    <a:pt x="222" y="641"/>
                  </a:lnTo>
                  <a:lnTo>
                    <a:pt x="223" y="634"/>
                  </a:lnTo>
                  <a:lnTo>
                    <a:pt x="224" y="626"/>
                  </a:lnTo>
                  <a:lnTo>
                    <a:pt x="225" y="640"/>
                  </a:lnTo>
                  <a:lnTo>
                    <a:pt x="226" y="614"/>
                  </a:lnTo>
                  <a:lnTo>
                    <a:pt x="227" y="630"/>
                  </a:lnTo>
                  <a:lnTo>
                    <a:pt x="229" y="628"/>
                  </a:lnTo>
                  <a:lnTo>
                    <a:pt x="230" y="632"/>
                  </a:lnTo>
                  <a:lnTo>
                    <a:pt x="231" y="641"/>
                  </a:lnTo>
                  <a:lnTo>
                    <a:pt x="232" y="644"/>
                  </a:lnTo>
                  <a:lnTo>
                    <a:pt x="233" y="644"/>
                  </a:lnTo>
                  <a:lnTo>
                    <a:pt x="234" y="648"/>
                  </a:lnTo>
                  <a:lnTo>
                    <a:pt x="235" y="650"/>
                  </a:lnTo>
                  <a:lnTo>
                    <a:pt x="236" y="644"/>
                  </a:lnTo>
                  <a:lnTo>
                    <a:pt x="237" y="642"/>
                  </a:lnTo>
                  <a:lnTo>
                    <a:pt x="239" y="657"/>
                  </a:lnTo>
                  <a:lnTo>
                    <a:pt x="240" y="646"/>
                  </a:lnTo>
                  <a:lnTo>
                    <a:pt x="241" y="636"/>
                  </a:lnTo>
                  <a:lnTo>
                    <a:pt x="242" y="635"/>
                  </a:lnTo>
                  <a:lnTo>
                    <a:pt x="243" y="635"/>
                  </a:lnTo>
                  <a:lnTo>
                    <a:pt x="244" y="641"/>
                  </a:lnTo>
                  <a:lnTo>
                    <a:pt x="245" y="645"/>
                  </a:lnTo>
                  <a:lnTo>
                    <a:pt x="247" y="634"/>
                  </a:lnTo>
                  <a:lnTo>
                    <a:pt x="247" y="651"/>
                  </a:lnTo>
                  <a:lnTo>
                    <a:pt x="248" y="644"/>
                  </a:lnTo>
                  <a:lnTo>
                    <a:pt x="250" y="654"/>
                  </a:lnTo>
                  <a:lnTo>
                    <a:pt x="251" y="644"/>
                  </a:lnTo>
                  <a:lnTo>
                    <a:pt x="252" y="653"/>
                  </a:lnTo>
                  <a:lnTo>
                    <a:pt x="253" y="647"/>
                  </a:lnTo>
                  <a:lnTo>
                    <a:pt x="254" y="644"/>
                  </a:lnTo>
                  <a:lnTo>
                    <a:pt x="255" y="621"/>
                  </a:lnTo>
                  <a:lnTo>
                    <a:pt x="257" y="639"/>
                  </a:lnTo>
                  <a:lnTo>
                    <a:pt x="258" y="644"/>
                  </a:lnTo>
                  <a:lnTo>
                    <a:pt x="258" y="644"/>
                  </a:lnTo>
                  <a:lnTo>
                    <a:pt x="260" y="654"/>
                  </a:lnTo>
                  <a:lnTo>
                    <a:pt x="261" y="643"/>
                  </a:lnTo>
                  <a:lnTo>
                    <a:pt x="262" y="651"/>
                  </a:lnTo>
                  <a:lnTo>
                    <a:pt x="263" y="640"/>
                  </a:lnTo>
                  <a:lnTo>
                    <a:pt x="264" y="644"/>
                  </a:lnTo>
                  <a:lnTo>
                    <a:pt x="265" y="642"/>
                  </a:lnTo>
                  <a:lnTo>
                    <a:pt x="267" y="651"/>
                  </a:lnTo>
                  <a:lnTo>
                    <a:pt x="268" y="650"/>
                  </a:lnTo>
                  <a:lnTo>
                    <a:pt x="268" y="644"/>
                  </a:lnTo>
                  <a:lnTo>
                    <a:pt x="270" y="643"/>
                  </a:lnTo>
                  <a:lnTo>
                    <a:pt x="271" y="634"/>
                  </a:lnTo>
                  <a:lnTo>
                    <a:pt x="272" y="656"/>
                  </a:lnTo>
                  <a:lnTo>
                    <a:pt x="273" y="642"/>
                  </a:lnTo>
                  <a:lnTo>
                    <a:pt x="274" y="650"/>
                  </a:lnTo>
                  <a:lnTo>
                    <a:pt x="275" y="640"/>
                  </a:lnTo>
                  <a:lnTo>
                    <a:pt x="276" y="653"/>
                  </a:lnTo>
                  <a:lnTo>
                    <a:pt x="278" y="640"/>
                  </a:lnTo>
                  <a:lnTo>
                    <a:pt x="279" y="642"/>
                  </a:lnTo>
                  <a:lnTo>
                    <a:pt x="280" y="646"/>
                  </a:lnTo>
                  <a:lnTo>
                    <a:pt x="281" y="637"/>
                  </a:lnTo>
                  <a:lnTo>
                    <a:pt x="282" y="645"/>
                  </a:lnTo>
                  <a:lnTo>
                    <a:pt x="283" y="631"/>
                  </a:lnTo>
                  <a:lnTo>
                    <a:pt x="284" y="653"/>
                  </a:lnTo>
                  <a:lnTo>
                    <a:pt x="285" y="638"/>
                  </a:lnTo>
                  <a:lnTo>
                    <a:pt x="286" y="642"/>
                  </a:lnTo>
                  <a:lnTo>
                    <a:pt x="288" y="636"/>
                  </a:lnTo>
                  <a:lnTo>
                    <a:pt x="289" y="653"/>
                  </a:lnTo>
                  <a:lnTo>
                    <a:pt x="290" y="639"/>
                  </a:lnTo>
                  <a:lnTo>
                    <a:pt x="291" y="649"/>
                  </a:lnTo>
                  <a:lnTo>
                    <a:pt x="292" y="652"/>
                  </a:lnTo>
                  <a:lnTo>
                    <a:pt x="293" y="646"/>
                  </a:lnTo>
                  <a:lnTo>
                    <a:pt x="294" y="645"/>
                  </a:lnTo>
                  <a:lnTo>
                    <a:pt x="295" y="641"/>
                  </a:lnTo>
                  <a:lnTo>
                    <a:pt x="296" y="638"/>
                  </a:lnTo>
                  <a:lnTo>
                    <a:pt x="298" y="651"/>
                  </a:lnTo>
                  <a:lnTo>
                    <a:pt x="299" y="641"/>
                  </a:lnTo>
                  <a:lnTo>
                    <a:pt x="300" y="640"/>
                  </a:lnTo>
                  <a:lnTo>
                    <a:pt x="301" y="628"/>
                  </a:lnTo>
                  <a:lnTo>
                    <a:pt x="302" y="619"/>
                  </a:lnTo>
                  <a:lnTo>
                    <a:pt x="303" y="609"/>
                  </a:lnTo>
                  <a:lnTo>
                    <a:pt x="304" y="627"/>
                  </a:lnTo>
                  <a:lnTo>
                    <a:pt x="305" y="627"/>
                  </a:lnTo>
                  <a:lnTo>
                    <a:pt x="306" y="623"/>
                  </a:lnTo>
                  <a:lnTo>
                    <a:pt x="308" y="618"/>
                  </a:lnTo>
                  <a:lnTo>
                    <a:pt x="309" y="636"/>
                  </a:lnTo>
                  <a:lnTo>
                    <a:pt x="310" y="635"/>
                  </a:lnTo>
                  <a:lnTo>
                    <a:pt x="311" y="643"/>
                  </a:lnTo>
                  <a:lnTo>
                    <a:pt x="312" y="644"/>
                  </a:lnTo>
                  <a:lnTo>
                    <a:pt x="313" y="644"/>
                  </a:lnTo>
                  <a:lnTo>
                    <a:pt x="314" y="643"/>
                  </a:lnTo>
                  <a:lnTo>
                    <a:pt x="315" y="593"/>
                  </a:lnTo>
                  <a:lnTo>
                    <a:pt x="316" y="594"/>
                  </a:lnTo>
                  <a:lnTo>
                    <a:pt x="317" y="598"/>
                  </a:lnTo>
                  <a:lnTo>
                    <a:pt x="319" y="592"/>
                  </a:lnTo>
                  <a:lnTo>
                    <a:pt x="320" y="626"/>
                  </a:lnTo>
                  <a:lnTo>
                    <a:pt x="321" y="616"/>
                  </a:lnTo>
                  <a:lnTo>
                    <a:pt x="322" y="618"/>
                  </a:lnTo>
                  <a:lnTo>
                    <a:pt x="323" y="631"/>
                  </a:lnTo>
                  <a:lnTo>
                    <a:pt x="324" y="635"/>
                  </a:lnTo>
                  <a:lnTo>
                    <a:pt x="325" y="631"/>
                  </a:lnTo>
                  <a:lnTo>
                    <a:pt x="326" y="631"/>
                  </a:lnTo>
                  <a:lnTo>
                    <a:pt x="327" y="631"/>
                  </a:lnTo>
                  <a:lnTo>
                    <a:pt x="329" y="629"/>
                  </a:lnTo>
                  <a:lnTo>
                    <a:pt x="330" y="626"/>
                  </a:lnTo>
                  <a:lnTo>
                    <a:pt x="331" y="636"/>
                  </a:lnTo>
                  <a:lnTo>
                    <a:pt x="332" y="643"/>
                  </a:lnTo>
                  <a:lnTo>
                    <a:pt x="333" y="645"/>
                  </a:lnTo>
                  <a:lnTo>
                    <a:pt x="334" y="634"/>
                  </a:lnTo>
                  <a:lnTo>
                    <a:pt x="335" y="637"/>
                  </a:lnTo>
                  <a:lnTo>
                    <a:pt x="336" y="646"/>
                  </a:lnTo>
                  <a:lnTo>
                    <a:pt x="337" y="647"/>
                  </a:lnTo>
                  <a:lnTo>
                    <a:pt x="339" y="642"/>
                  </a:lnTo>
                  <a:lnTo>
                    <a:pt x="340" y="636"/>
                  </a:lnTo>
                  <a:lnTo>
                    <a:pt x="341" y="647"/>
                  </a:lnTo>
                  <a:lnTo>
                    <a:pt x="342" y="645"/>
                  </a:lnTo>
                  <a:lnTo>
                    <a:pt x="343" y="639"/>
                  </a:lnTo>
                  <a:lnTo>
                    <a:pt x="344" y="646"/>
                  </a:lnTo>
                  <a:lnTo>
                    <a:pt x="345" y="634"/>
                  </a:lnTo>
                  <a:lnTo>
                    <a:pt x="346" y="643"/>
                  </a:lnTo>
                  <a:lnTo>
                    <a:pt x="347" y="642"/>
                  </a:lnTo>
                  <a:lnTo>
                    <a:pt x="349" y="628"/>
                  </a:lnTo>
                  <a:lnTo>
                    <a:pt x="350" y="647"/>
                  </a:lnTo>
                  <a:lnTo>
                    <a:pt x="351" y="643"/>
                  </a:lnTo>
                  <a:lnTo>
                    <a:pt x="352" y="646"/>
                  </a:lnTo>
                  <a:lnTo>
                    <a:pt x="353" y="649"/>
                  </a:lnTo>
                  <a:lnTo>
                    <a:pt x="354" y="635"/>
                  </a:lnTo>
                  <a:lnTo>
                    <a:pt x="355" y="632"/>
                  </a:lnTo>
                  <a:lnTo>
                    <a:pt x="356" y="625"/>
                  </a:lnTo>
                  <a:lnTo>
                    <a:pt x="357" y="605"/>
                  </a:lnTo>
                  <a:lnTo>
                    <a:pt x="359" y="563"/>
                  </a:lnTo>
                  <a:lnTo>
                    <a:pt x="360" y="567"/>
                  </a:lnTo>
                  <a:lnTo>
                    <a:pt x="361" y="585"/>
                  </a:lnTo>
                  <a:lnTo>
                    <a:pt x="362" y="587"/>
                  </a:lnTo>
                  <a:lnTo>
                    <a:pt x="363" y="593"/>
                  </a:lnTo>
                  <a:lnTo>
                    <a:pt x="364" y="591"/>
                  </a:lnTo>
                  <a:lnTo>
                    <a:pt x="365" y="602"/>
                  </a:lnTo>
                  <a:lnTo>
                    <a:pt x="366" y="606"/>
                  </a:lnTo>
                  <a:lnTo>
                    <a:pt x="367" y="622"/>
                  </a:lnTo>
                  <a:lnTo>
                    <a:pt x="368" y="625"/>
                  </a:lnTo>
                  <a:lnTo>
                    <a:pt x="370" y="629"/>
                  </a:lnTo>
                  <a:lnTo>
                    <a:pt x="371" y="622"/>
                  </a:lnTo>
                  <a:lnTo>
                    <a:pt x="372" y="616"/>
                  </a:lnTo>
                  <a:lnTo>
                    <a:pt x="373" y="623"/>
                  </a:lnTo>
                  <a:lnTo>
                    <a:pt x="374" y="619"/>
                  </a:lnTo>
                  <a:lnTo>
                    <a:pt x="375" y="632"/>
                  </a:lnTo>
                  <a:lnTo>
                    <a:pt x="376" y="630"/>
                  </a:lnTo>
                  <a:lnTo>
                    <a:pt x="377" y="632"/>
                  </a:lnTo>
                  <a:lnTo>
                    <a:pt x="378" y="640"/>
                  </a:lnTo>
                  <a:lnTo>
                    <a:pt x="380" y="636"/>
                  </a:lnTo>
                  <a:lnTo>
                    <a:pt x="381" y="646"/>
                  </a:lnTo>
                  <a:lnTo>
                    <a:pt x="382" y="634"/>
                  </a:lnTo>
                  <a:lnTo>
                    <a:pt x="383" y="640"/>
                  </a:lnTo>
                  <a:lnTo>
                    <a:pt x="384" y="631"/>
                  </a:lnTo>
                  <a:lnTo>
                    <a:pt x="385" y="645"/>
                  </a:lnTo>
                  <a:lnTo>
                    <a:pt x="387" y="651"/>
                  </a:lnTo>
                  <a:lnTo>
                    <a:pt x="387" y="642"/>
                  </a:lnTo>
                  <a:lnTo>
                    <a:pt x="388" y="643"/>
                  </a:lnTo>
                  <a:lnTo>
                    <a:pt x="390" y="643"/>
                  </a:lnTo>
                  <a:lnTo>
                    <a:pt x="391" y="643"/>
                  </a:lnTo>
                  <a:lnTo>
                    <a:pt x="392" y="634"/>
                  </a:lnTo>
                  <a:lnTo>
                    <a:pt x="393" y="650"/>
                  </a:lnTo>
                  <a:lnTo>
                    <a:pt x="394" y="634"/>
                  </a:lnTo>
                  <a:lnTo>
                    <a:pt x="395" y="649"/>
                  </a:lnTo>
                  <a:lnTo>
                    <a:pt x="396" y="649"/>
                  </a:lnTo>
                  <a:lnTo>
                    <a:pt x="397" y="647"/>
                  </a:lnTo>
                  <a:lnTo>
                    <a:pt x="398" y="635"/>
                  </a:lnTo>
                  <a:lnTo>
                    <a:pt x="400" y="639"/>
                  </a:lnTo>
                  <a:lnTo>
                    <a:pt x="401" y="646"/>
                  </a:lnTo>
                  <a:lnTo>
                    <a:pt x="402" y="642"/>
                  </a:lnTo>
                  <a:lnTo>
                    <a:pt x="403" y="644"/>
                  </a:lnTo>
                  <a:lnTo>
                    <a:pt x="404" y="637"/>
                  </a:lnTo>
                  <a:lnTo>
                    <a:pt x="405" y="644"/>
                  </a:lnTo>
                  <a:lnTo>
                    <a:pt x="406" y="641"/>
                  </a:lnTo>
                  <a:lnTo>
                    <a:pt x="408" y="644"/>
                  </a:lnTo>
                  <a:lnTo>
                    <a:pt x="408" y="637"/>
                  </a:lnTo>
                  <a:lnTo>
                    <a:pt x="410" y="639"/>
                  </a:lnTo>
                  <a:lnTo>
                    <a:pt x="411" y="651"/>
                  </a:lnTo>
                  <a:lnTo>
                    <a:pt x="412" y="650"/>
                  </a:lnTo>
                  <a:lnTo>
                    <a:pt x="413" y="646"/>
                  </a:lnTo>
                  <a:lnTo>
                    <a:pt x="414" y="657"/>
                  </a:lnTo>
                  <a:lnTo>
                    <a:pt x="415" y="638"/>
                  </a:lnTo>
                  <a:lnTo>
                    <a:pt x="416" y="645"/>
                  </a:lnTo>
                  <a:lnTo>
                    <a:pt x="418" y="647"/>
                  </a:lnTo>
                  <a:lnTo>
                    <a:pt x="418" y="640"/>
                  </a:lnTo>
                  <a:lnTo>
                    <a:pt x="419" y="650"/>
                  </a:lnTo>
                  <a:lnTo>
                    <a:pt x="421" y="639"/>
                  </a:lnTo>
                  <a:lnTo>
                    <a:pt x="422" y="643"/>
                  </a:lnTo>
                  <a:lnTo>
                    <a:pt x="423" y="651"/>
                  </a:lnTo>
                  <a:lnTo>
                    <a:pt x="424" y="648"/>
                  </a:lnTo>
                  <a:lnTo>
                    <a:pt x="425" y="634"/>
                  </a:lnTo>
                  <a:lnTo>
                    <a:pt x="426" y="641"/>
                  </a:lnTo>
                  <a:lnTo>
                    <a:pt x="428" y="640"/>
                  </a:lnTo>
                  <a:lnTo>
                    <a:pt x="429" y="645"/>
                  </a:lnTo>
                  <a:lnTo>
                    <a:pt x="429" y="638"/>
                  </a:lnTo>
                  <a:lnTo>
                    <a:pt x="431" y="638"/>
                  </a:lnTo>
                  <a:lnTo>
                    <a:pt x="432" y="626"/>
                  </a:lnTo>
                  <a:lnTo>
                    <a:pt x="433" y="623"/>
                  </a:lnTo>
                  <a:lnTo>
                    <a:pt x="434" y="622"/>
                  </a:lnTo>
                  <a:lnTo>
                    <a:pt x="435" y="639"/>
                  </a:lnTo>
                  <a:lnTo>
                    <a:pt x="436" y="624"/>
                  </a:lnTo>
                  <a:lnTo>
                    <a:pt x="437" y="632"/>
                  </a:lnTo>
                  <a:lnTo>
                    <a:pt x="439" y="646"/>
                  </a:lnTo>
                  <a:lnTo>
                    <a:pt x="440" y="650"/>
                  </a:lnTo>
                  <a:lnTo>
                    <a:pt x="441" y="642"/>
                  </a:lnTo>
                  <a:lnTo>
                    <a:pt x="442" y="641"/>
                  </a:lnTo>
                  <a:lnTo>
                    <a:pt x="443" y="633"/>
                  </a:lnTo>
                  <a:lnTo>
                    <a:pt x="444" y="637"/>
                  </a:lnTo>
                  <a:lnTo>
                    <a:pt x="445" y="645"/>
                  </a:lnTo>
                  <a:lnTo>
                    <a:pt x="446" y="642"/>
                  </a:lnTo>
                  <a:lnTo>
                    <a:pt x="447" y="640"/>
                  </a:lnTo>
                  <a:lnTo>
                    <a:pt x="449" y="636"/>
                  </a:lnTo>
                  <a:lnTo>
                    <a:pt x="450" y="644"/>
                  </a:lnTo>
                  <a:lnTo>
                    <a:pt x="451" y="649"/>
                  </a:lnTo>
                  <a:lnTo>
                    <a:pt x="452" y="658"/>
                  </a:lnTo>
                  <a:lnTo>
                    <a:pt x="453" y="639"/>
                  </a:lnTo>
                  <a:lnTo>
                    <a:pt x="454" y="646"/>
                  </a:lnTo>
                  <a:lnTo>
                    <a:pt x="455" y="651"/>
                  </a:lnTo>
                  <a:lnTo>
                    <a:pt x="456" y="648"/>
                  </a:lnTo>
                  <a:lnTo>
                    <a:pt x="457" y="648"/>
                  </a:lnTo>
                  <a:lnTo>
                    <a:pt x="459" y="635"/>
                  </a:lnTo>
                  <a:lnTo>
                    <a:pt x="460" y="656"/>
                  </a:lnTo>
                  <a:lnTo>
                    <a:pt x="461" y="653"/>
                  </a:lnTo>
                  <a:lnTo>
                    <a:pt x="462" y="649"/>
                  </a:lnTo>
                  <a:lnTo>
                    <a:pt x="463" y="646"/>
                  </a:lnTo>
                  <a:lnTo>
                    <a:pt x="464" y="647"/>
                  </a:lnTo>
                  <a:lnTo>
                    <a:pt x="465" y="644"/>
                  </a:lnTo>
                  <a:lnTo>
                    <a:pt x="466" y="646"/>
                  </a:lnTo>
                  <a:lnTo>
                    <a:pt x="467" y="650"/>
                  </a:lnTo>
                  <a:lnTo>
                    <a:pt x="469" y="645"/>
                  </a:lnTo>
                  <a:lnTo>
                    <a:pt x="470" y="646"/>
                  </a:lnTo>
                  <a:lnTo>
                    <a:pt x="471" y="645"/>
                  </a:lnTo>
                  <a:lnTo>
                    <a:pt x="472" y="639"/>
                  </a:lnTo>
                  <a:lnTo>
                    <a:pt x="473" y="655"/>
                  </a:lnTo>
                  <a:lnTo>
                    <a:pt x="474" y="657"/>
                  </a:lnTo>
                  <a:lnTo>
                    <a:pt x="475" y="652"/>
                  </a:lnTo>
                  <a:lnTo>
                    <a:pt x="476" y="644"/>
                  </a:lnTo>
                  <a:lnTo>
                    <a:pt x="477" y="642"/>
                  </a:lnTo>
                  <a:lnTo>
                    <a:pt x="479" y="646"/>
                  </a:lnTo>
                  <a:lnTo>
                    <a:pt x="480" y="660"/>
                  </a:lnTo>
                  <a:lnTo>
                    <a:pt x="481" y="644"/>
                  </a:lnTo>
                  <a:lnTo>
                    <a:pt x="482" y="638"/>
                  </a:lnTo>
                  <a:lnTo>
                    <a:pt x="483" y="644"/>
                  </a:lnTo>
                  <a:lnTo>
                    <a:pt x="484" y="642"/>
                  </a:lnTo>
                  <a:lnTo>
                    <a:pt x="485" y="639"/>
                  </a:lnTo>
                  <a:lnTo>
                    <a:pt x="486" y="635"/>
                  </a:lnTo>
                  <a:lnTo>
                    <a:pt x="487" y="644"/>
                  </a:lnTo>
                  <a:lnTo>
                    <a:pt x="488" y="660"/>
                  </a:lnTo>
                  <a:lnTo>
                    <a:pt x="490" y="645"/>
                  </a:lnTo>
                  <a:lnTo>
                    <a:pt x="491" y="632"/>
                  </a:lnTo>
                  <a:lnTo>
                    <a:pt x="492" y="649"/>
                  </a:lnTo>
                  <a:lnTo>
                    <a:pt x="493" y="645"/>
                  </a:lnTo>
                  <a:lnTo>
                    <a:pt x="494" y="647"/>
                  </a:lnTo>
                  <a:lnTo>
                    <a:pt x="495" y="645"/>
                  </a:lnTo>
                  <a:lnTo>
                    <a:pt x="496" y="654"/>
                  </a:lnTo>
                  <a:lnTo>
                    <a:pt x="497" y="643"/>
                  </a:lnTo>
                  <a:lnTo>
                    <a:pt x="498" y="651"/>
                  </a:lnTo>
                  <a:lnTo>
                    <a:pt x="500" y="642"/>
                  </a:lnTo>
                  <a:lnTo>
                    <a:pt x="501" y="647"/>
                  </a:lnTo>
                  <a:lnTo>
                    <a:pt x="502" y="647"/>
                  </a:lnTo>
                  <a:lnTo>
                    <a:pt x="503" y="643"/>
                  </a:lnTo>
                  <a:lnTo>
                    <a:pt x="504" y="647"/>
                  </a:lnTo>
                  <a:lnTo>
                    <a:pt x="505" y="651"/>
                  </a:lnTo>
                  <a:lnTo>
                    <a:pt x="506" y="647"/>
                  </a:lnTo>
                  <a:lnTo>
                    <a:pt x="507" y="650"/>
                  </a:lnTo>
                  <a:lnTo>
                    <a:pt x="508" y="652"/>
                  </a:lnTo>
                  <a:lnTo>
                    <a:pt x="510" y="642"/>
                  </a:lnTo>
                  <a:lnTo>
                    <a:pt x="511" y="653"/>
                  </a:lnTo>
                  <a:lnTo>
                    <a:pt x="512" y="655"/>
                  </a:lnTo>
                  <a:lnTo>
                    <a:pt x="513" y="652"/>
                  </a:lnTo>
                  <a:lnTo>
                    <a:pt x="514" y="655"/>
                  </a:lnTo>
                  <a:lnTo>
                    <a:pt x="515" y="646"/>
                  </a:lnTo>
                  <a:lnTo>
                    <a:pt x="516" y="647"/>
                  </a:lnTo>
                  <a:lnTo>
                    <a:pt x="517" y="644"/>
                  </a:lnTo>
                  <a:lnTo>
                    <a:pt x="518" y="644"/>
                  </a:lnTo>
                  <a:lnTo>
                    <a:pt x="520" y="649"/>
                  </a:lnTo>
                  <a:lnTo>
                    <a:pt x="521" y="652"/>
                  </a:lnTo>
                  <a:lnTo>
                    <a:pt x="522" y="655"/>
                  </a:lnTo>
                  <a:lnTo>
                    <a:pt x="523" y="641"/>
                  </a:lnTo>
                  <a:lnTo>
                    <a:pt x="524" y="645"/>
                  </a:lnTo>
                  <a:lnTo>
                    <a:pt x="525" y="639"/>
                  </a:lnTo>
                  <a:lnTo>
                    <a:pt x="526" y="652"/>
                  </a:lnTo>
                  <a:lnTo>
                    <a:pt x="527" y="651"/>
                  </a:lnTo>
                  <a:lnTo>
                    <a:pt x="528" y="649"/>
                  </a:lnTo>
                  <a:lnTo>
                    <a:pt x="529" y="652"/>
                  </a:lnTo>
                  <a:lnTo>
                    <a:pt x="531" y="663"/>
                  </a:lnTo>
                  <a:lnTo>
                    <a:pt x="532" y="657"/>
                  </a:lnTo>
                  <a:lnTo>
                    <a:pt x="533" y="652"/>
                  </a:lnTo>
                  <a:lnTo>
                    <a:pt x="534" y="650"/>
                  </a:lnTo>
                  <a:lnTo>
                    <a:pt x="535" y="643"/>
                  </a:lnTo>
                  <a:lnTo>
                    <a:pt x="536" y="658"/>
                  </a:lnTo>
                  <a:lnTo>
                    <a:pt x="537" y="650"/>
                  </a:lnTo>
                  <a:lnTo>
                    <a:pt x="538" y="659"/>
                  </a:lnTo>
                  <a:lnTo>
                    <a:pt x="539" y="650"/>
                  </a:lnTo>
                  <a:lnTo>
                    <a:pt x="541" y="644"/>
                  </a:lnTo>
                  <a:lnTo>
                    <a:pt x="542" y="655"/>
                  </a:lnTo>
                  <a:lnTo>
                    <a:pt x="543" y="654"/>
                  </a:lnTo>
                  <a:lnTo>
                    <a:pt x="544" y="646"/>
                  </a:lnTo>
                  <a:lnTo>
                    <a:pt x="545" y="652"/>
                  </a:lnTo>
                  <a:lnTo>
                    <a:pt x="546" y="666"/>
                  </a:lnTo>
                  <a:lnTo>
                    <a:pt x="547" y="653"/>
                  </a:lnTo>
                  <a:lnTo>
                    <a:pt x="548" y="657"/>
                  </a:lnTo>
                  <a:lnTo>
                    <a:pt x="549" y="652"/>
                  </a:lnTo>
                  <a:lnTo>
                    <a:pt x="551" y="647"/>
                  </a:lnTo>
                  <a:lnTo>
                    <a:pt x="552" y="648"/>
                  </a:lnTo>
                  <a:lnTo>
                    <a:pt x="553" y="640"/>
                  </a:lnTo>
                  <a:lnTo>
                    <a:pt x="554" y="650"/>
                  </a:lnTo>
                  <a:lnTo>
                    <a:pt x="555" y="645"/>
                  </a:lnTo>
                  <a:lnTo>
                    <a:pt x="556" y="641"/>
                  </a:lnTo>
                  <a:lnTo>
                    <a:pt x="557" y="658"/>
                  </a:lnTo>
                  <a:lnTo>
                    <a:pt x="558" y="657"/>
                  </a:lnTo>
                  <a:lnTo>
                    <a:pt x="559" y="661"/>
                  </a:lnTo>
                  <a:lnTo>
                    <a:pt x="561" y="644"/>
                  </a:lnTo>
                  <a:lnTo>
                    <a:pt x="562" y="645"/>
                  </a:lnTo>
                  <a:lnTo>
                    <a:pt x="563" y="642"/>
                  </a:lnTo>
                  <a:lnTo>
                    <a:pt x="564" y="657"/>
                  </a:lnTo>
                  <a:lnTo>
                    <a:pt x="565" y="644"/>
                  </a:lnTo>
                  <a:lnTo>
                    <a:pt x="566" y="654"/>
                  </a:lnTo>
                  <a:lnTo>
                    <a:pt x="567" y="649"/>
                  </a:lnTo>
                  <a:lnTo>
                    <a:pt x="569" y="634"/>
                  </a:lnTo>
                  <a:lnTo>
                    <a:pt x="569" y="647"/>
                  </a:lnTo>
                  <a:lnTo>
                    <a:pt x="571" y="643"/>
                  </a:lnTo>
                  <a:lnTo>
                    <a:pt x="572" y="650"/>
                  </a:lnTo>
                  <a:lnTo>
                    <a:pt x="573" y="657"/>
                  </a:lnTo>
                  <a:lnTo>
                    <a:pt x="574" y="639"/>
                  </a:lnTo>
                  <a:lnTo>
                    <a:pt x="575" y="659"/>
                  </a:lnTo>
                  <a:lnTo>
                    <a:pt x="576" y="646"/>
                  </a:lnTo>
                  <a:lnTo>
                    <a:pt x="577" y="649"/>
                  </a:lnTo>
                  <a:lnTo>
                    <a:pt x="579" y="654"/>
                  </a:lnTo>
                  <a:lnTo>
                    <a:pt x="579" y="655"/>
                  </a:lnTo>
                  <a:lnTo>
                    <a:pt x="580" y="648"/>
                  </a:lnTo>
                  <a:lnTo>
                    <a:pt x="582" y="642"/>
                  </a:lnTo>
                  <a:lnTo>
                    <a:pt x="583" y="650"/>
                  </a:lnTo>
                  <a:lnTo>
                    <a:pt x="584" y="650"/>
                  </a:lnTo>
                  <a:lnTo>
                    <a:pt x="585" y="649"/>
                  </a:lnTo>
                  <a:lnTo>
                    <a:pt x="586" y="649"/>
                  </a:lnTo>
                  <a:lnTo>
                    <a:pt x="587" y="644"/>
                  </a:lnTo>
                  <a:lnTo>
                    <a:pt x="589" y="654"/>
                  </a:lnTo>
                  <a:lnTo>
                    <a:pt x="590" y="649"/>
                  </a:lnTo>
                  <a:lnTo>
                    <a:pt x="590" y="650"/>
                  </a:lnTo>
                  <a:lnTo>
                    <a:pt x="592" y="653"/>
                  </a:lnTo>
                  <a:lnTo>
                    <a:pt x="593" y="659"/>
                  </a:lnTo>
                  <a:lnTo>
                    <a:pt x="594" y="654"/>
                  </a:lnTo>
                  <a:lnTo>
                    <a:pt x="595" y="649"/>
                  </a:lnTo>
                  <a:lnTo>
                    <a:pt x="596" y="646"/>
                  </a:lnTo>
                  <a:lnTo>
                    <a:pt x="597" y="637"/>
                  </a:lnTo>
                  <a:lnTo>
                    <a:pt x="599" y="631"/>
                  </a:lnTo>
                  <a:lnTo>
                    <a:pt x="600" y="638"/>
                  </a:lnTo>
                  <a:lnTo>
                    <a:pt x="600" y="613"/>
                  </a:lnTo>
                  <a:lnTo>
                    <a:pt x="602" y="569"/>
                  </a:lnTo>
                  <a:lnTo>
                    <a:pt x="603" y="561"/>
                  </a:lnTo>
                  <a:lnTo>
                    <a:pt x="604" y="577"/>
                  </a:lnTo>
                  <a:lnTo>
                    <a:pt x="605" y="566"/>
                  </a:lnTo>
                  <a:lnTo>
                    <a:pt x="606" y="568"/>
                  </a:lnTo>
                  <a:lnTo>
                    <a:pt x="607" y="551"/>
                  </a:lnTo>
                  <a:lnTo>
                    <a:pt x="608" y="537"/>
                  </a:lnTo>
                  <a:lnTo>
                    <a:pt x="610" y="516"/>
                  </a:lnTo>
                  <a:lnTo>
                    <a:pt x="611" y="528"/>
                  </a:lnTo>
                  <a:lnTo>
                    <a:pt x="612" y="544"/>
                  </a:lnTo>
                  <a:lnTo>
                    <a:pt x="613" y="556"/>
                  </a:lnTo>
                  <a:lnTo>
                    <a:pt x="614" y="572"/>
                  </a:lnTo>
                  <a:lnTo>
                    <a:pt x="615" y="558"/>
                  </a:lnTo>
                  <a:lnTo>
                    <a:pt x="616" y="576"/>
                  </a:lnTo>
                  <a:lnTo>
                    <a:pt x="617" y="575"/>
                  </a:lnTo>
                  <a:lnTo>
                    <a:pt x="618" y="581"/>
                  </a:lnTo>
                  <a:lnTo>
                    <a:pt x="620" y="597"/>
                  </a:lnTo>
                  <a:lnTo>
                    <a:pt x="621" y="587"/>
                  </a:lnTo>
                  <a:lnTo>
                    <a:pt x="622" y="593"/>
                  </a:lnTo>
                  <a:lnTo>
                    <a:pt x="623" y="608"/>
                  </a:lnTo>
                  <a:lnTo>
                    <a:pt x="624" y="610"/>
                  </a:lnTo>
                  <a:lnTo>
                    <a:pt x="625" y="624"/>
                  </a:lnTo>
                  <a:lnTo>
                    <a:pt x="626" y="611"/>
                  </a:lnTo>
                  <a:lnTo>
                    <a:pt x="627" y="602"/>
                  </a:lnTo>
                  <a:lnTo>
                    <a:pt x="628" y="630"/>
                  </a:lnTo>
                  <a:lnTo>
                    <a:pt x="630" y="621"/>
                  </a:lnTo>
                  <a:lnTo>
                    <a:pt x="631" y="604"/>
                  </a:lnTo>
                  <a:lnTo>
                    <a:pt x="632" y="580"/>
                  </a:lnTo>
                  <a:lnTo>
                    <a:pt x="633" y="516"/>
                  </a:lnTo>
                  <a:lnTo>
                    <a:pt x="634" y="531"/>
                  </a:lnTo>
                  <a:lnTo>
                    <a:pt x="635" y="537"/>
                  </a:lnTo>
                  <a:lnTo>
                    <a:pt x="636" y="543"/>
                  </a:lnTo>
                  <a:lnTo>
                    <a:pt x="637" y="571"/>
                  </a:lnTo>
                  <a:lnTo>
                    <a:pt x="638" y="567"/>
                  </a:lnTo>
                  <a:lnTo>
                    <a:pt x="640" y="559"/>
                  </a:lnTo>
                  <a:lnTo>
                    <a:pt x="641" y="576"/>
                  </a:lnTo>
                  <a:lnTo>
                    <a:pt x="642" y="594"/>
                  </a:lnTo>
                  <a:lnTo>
                    <a:pt x="643" y="590"/>
                  </a:lnTo>
                  <a:lnTo>
                    <a:pt x="644" y="594"/>
                  </a:lnTo>
                  <a:lnTo>
                    <a:pt x="645" y="559"/>
                  </a:lnTo>
                  <a:lnTo>
                    <a:pt x="646" y="482"/>
                  </a:lnTo>
                  <a:lnTo>
                    <a:pt x="647" y="494"/>
                  </a:lnTo>
                  <a:lnTo>
                    <a:pt x="648" y="497"/>
                  </a:lnTo>
                  <a:lnTo>
                    <a:pt x="649" y="488"/>
                  </a:lnTo>
                  <a:lnTo>
                    <a:pt x="651" y="499"/>
                  </a:lnTo>
                  <a:lnTo>
                    <a:pt x="652" y="520"/>
                  </a:lnTo>
                  <a:lnTo>
                    <a:pt x="653" y="538"/>
                  </a:lnTo>
                  <a:lnTo>
                    <a:pt x="654" y="543"/>
                  </a:lnTo>
                  <a:lnTo>
                    <a:pt x="655" y="550"/>
                  </a:lnTo>
                  <a:lnTo>
                    <a:pt x="656" y="551"/>
                  </a:lnTo>
                  <a:lnTo>
                    <a:pt x="657" y="570"/>
                  </a:lnTo>
                  <a:lnTo>
                    <a:pt x="658" y="586"/>
                  </a:lnTo>
                  <a:lnTo>
                    <a:pt x="659" y="580"/>
                  </a:lnTo>
                  <a:lnTo>
                    <a:pt x="661" y="599"/>
                  </a:lnTo>
                  <a:lnTo>
                    <a:pt x="662" y="600"/>
                  </a:lnTo>
                  <a:lnTo>
                    <a:pt x="663" y="613"/>
                  </a:lnTo>
                  <a:lnTo>
                    <a:pt x="664" y="600"/>
                  </a:lnTo>
                  <a:lnTo>
                    <a:pt x="665" y="611"/>
                  </a:lnTo>
                  <a:lnTo>
                    <a:pt x="666" y="602"/>
                  </a:lnTo>
                  <a:lnTo>
                    <a:pt x="667" y="609"/>
                  </a:lnTo>
                  <a:lnTo>
                    <a:pt x="668" y="607"/>
                  </a:lnTo>
                  <a:lnTo>
                    <a:pt x="669" y="621"/>
                  </a:lnTo>
                  <a:lnTo>
                    <a:pt x="671" y="627"/>
                  </a:lnTo>
                  <a:lnTo>
                    <a:pt x="672" y="638"/>
                  </a:lnTo>
                  <a:lnTo>
                    <a:pt x="673" y="623"/>
                  </a:lnTo>
                  <a:lnTo>
                    <a:pt x="674" y="625"/>
                  </a:lnTo>
                  <a:lnTo>
                    <a:pt x="675" y="632"/>
                  </a:lnTo>
                  <a:lnTo>
                    <a:pt x="676" y="635"/>
                  </a:lnTo>
                  <a:lnTo>
                    <a:pt x="677" y="623"/>
                  </a:lnTo>
                  <a:lnTo>
                    <a:pt x="678" y="634"/>
                  </a:lnTo>
                  <a:lnTo>
                    <a:pt x="679" y="622"/>
                  </a:lnTo>
                  <a:lnTo>
                    <a:pt x="681" y="644"/>
                  </a:lnTo>
                  <a:lnTo>
                    <a:pt x="682" y="610"/>
                  </a:lnTo>
                  <a:lnTo>
                    <a:pt x="683" y="570"/>
                  </a:lnTo>
                  <a:lnTo>
                    <a:pt x="684" y="585"/>
                  </a:lnTo>
                  <a:lnTo>
                    <a:pt x="685" y="576"/>
                  </a:lnTo>
                  <a:lnTo>
                    <a:pt x="686" y="572"/>
                  </a:lnTo>
                  <a:lnTo>
                    <a:pt x="687" y="591"/>
                  </a:lnTo>
                  <a:lnTo>
                    <a:pt x="688" y="578"/>
                  </a:lnTo>
                  <a:lnTo>
                    <a:pt x="689" y="587"/>
                  </a:lnTo>
                  <a:lnTo>
                    <a:pt x="691" y="603"/>
                  </a:lnTo>
                  <a:lnTo>
                    <a:pt x="692" y="617"/>
                  </a:lnTo>
                  <a:lnTo>
                    <a:pt x="693" y="625"/>
                  </a:lnTo>
                  <a:lnTo>
                    <a:pt x="694" y="617"/>
                  </a:lnTo>
                  <a:lnTo>
                    <a:pt x="695" y="627"/>
                  </a:lnTo>
                  <a:lnTo>
                    <a:pt x="696" y="619"/>
                  </a:lnTo>
                  <a:lnTo>
                    <a:pt x="697" y="628"/>
                  </a:lnTo>
                  <a:lnTo>
                    <a:pt x="698" y="635"/>
                  </a:lnTo>
                  <a:lnTo>
                    <a:pt x="699" y="624"/>
                  </a:lnTo>
                  <a:lnTo>
                    <a:pt x="700" y="624"/>
                  </a:lnTo>
                  <a:lnTo>
                    <a:pt x="702" y="632"/>
                  </a:lnTo>
                  <a:lnTo>
                    <a:pt x="703" y="626"/>
                  </a:lnTo>
                  <a:lnTo>
                    <a:pt x="704" y="627"/>
                  </a:lnTo>
                  <a:lnTo>
                    <a:pt x="705" y="630"/>
                  </a:lnTo>
                  <a:lnTo>
                    <a:pt x="706" y="637"/>
                  </a:lnTo>
                  <a:lnTo>
                    <a:pt x="707" y="646"/>
                  </a:lnTo>
                  <a:lnTo>
                    <a:pt x="708" y="636"/>
                  </a:lnTo>
                  <a:lnTo>
                    <a:pt x="709" y="625"/>
                  </a:lnTo>
                  <a:lnTo>
                    <a:pt x="710" y="635"/>
                  </a:lnTo>
                  <a:lnTo>
                    <a:pt x="712" y="638"/>
                  </a:lnTo>
                  <a:lnTo>
                    <a:pt x="713" y="643"/>
                  </a:lnTo>
                  <a:lnTo>
                    <a:pt x="714" y="650"/>
                  </a:lnTo>
                  <a:lnTo>
                    <a:pt x="715" y="650"/>
                  </a:lnTo>
                  <a:lnTo>
                    <a:pt x="716" y="635"/>
                  </a:lnTo>
                  <a:lnTo>
                    <a:pt x="717" y="647"/>
                  </a:lnTo>
                  <a:lnTo>
                    <a:pt x="718" y="649"/>
                  </a:lnTo>
                  <a:lnTo>
                    <a:pt x="719" y="650"/>
                  </a:lnTo>
                  <a:lnTo>
                    <a:pt x="720" y="653"/>
                  </a:lnTo>
                  <a:lnTo>
                    <a:pt x="722" y="657"/>
                  </a:lnTo>
                  <a:lnTo>
                    <a:pt x="723" y="641"/>
                  </a:lnTo>
                  <a:lnTo>
                    <a:pt x="724" y="608"/>
                  </a:lnTo>
                  <a:lnTo>
                    <a:pt x="725" y="607"/>
                  </a:lnTo>
                  <a:lnTo>
                    <a:pt x="726" y="613"/>
                  </a:lnTo>
                  <a:lnTo>
                    <a:pt x="727" y="618"/>
                  </a:lnTo>
                  <a:lnTo>
                    <a:pt x="728" y="629"/>
                  </a:lnTo>
                  <a:lnTo>
                    <a:pt x="729" y="632"/>
                  </a:lnTo>
                  <a:lnTo>
                    <a:pt x="730" y="619"/>
                  </a:lnTo>
                  <a:lnTo>
                    <a:pt x="732" y="633"/>
                  </a:lnTo>
                  <a:lnTo>
                    <a:pt x="733" y="642"/>
                  </a:lnTo>
                  <a:lnTo>
                    <a:pt x="734" y="634"/>
                  </a:lnTo>
                  <a:lnTo>
                    <a:pt x="735" y="636"/>
                  </a:lnTo>
                  <a:lnTo>
                    <a:pt x="736" y="640"/>
                  </a:lnTo>
                  <a:lnTo>
                    <a:pt x="737" y="640"/>
                  </a:lnTo>
                  <a:lnTo>
                    <a:pt x="738" y="638"/>
                  </a:lnTo>
                  <a:lnTo>
                    <a:pt x="740" y="648"/>
                  </a:lnTo>
                  <a:lnTo>
                    <a:pt x="740" y="643"/>
                  </a:lnTo>
                  <a:lnTo>
                    <a:pt x="741" y="652"/>
                  </a:lnTo>
                  <a:lnTo>
                    <a:pt x="743" y="642"/>
                  </a:lnTo>
                  <a:lnTo>
                    <a:pt x="744" y="644"/>
                  </a:lnTo>
                  <a:lnTo>
                    <a:pt x="745" y="653"/>
                  </a:lnTo>
                  <a:lnTo>
                    <a:pt x="746" y="649"/>
                  </a:lnTo>
                  <a:lnTo>
                    <a:pt x="747" y="656"/>
                  </a:lnTo>
                  <a:lnTo>
                    <a:pt x="748" y="660"/>
                  </a:lnTo>
                  <a:lnTo>
                    <a:pt x="750" y="656"/>
                  </a:lnTo>
                  <a:lnTo>
                    <a:pt x="751" y="656"/>
                  </a:lnTo>
                  <a:lnTo>
                    <a:pt x="751" y="648"/>
                  </a:lnTo>
                  <a:lnTo>
                    <a:pt x="753" y="653"/>
                  </a:lnTo>
                  <a:lnTo>
                    <a:pt x="754" y="658"/>
                  </a:lnTo>
                  <a:lnTo>
                    <a:pt x="755" y="664"/>
                  </a:lnTo>
                  <a:lnTo>
                    <a:pt x="756" y="653"/>
                  </a:lnTo>
                  <a:lnTo>
                    <a:pt x="757" y="647"/>
                  </a:lnTo>
                  <a:lnTo>
                    <a:pt x="758" y="642"/>
                  </a:lnTo>
                  <a:lnTo>
                    <a:pt x="760" y="645"/>
                  </a:lnTo>
                  <a:lnTo>
                    <a:pt x="761" y="653"/>
                  </a:lnTo>
                  <a:lnTo>
                    <a:pt x="761" y="657"/>
                  </a:lnTo>
                  <a:lnTo>
                    <a:pt x="763" y="643"/>
                  </a:lnTo>
                  <a:lnTo>
                    <a:pt x="764" y="642"/>
                  </a:lnTo>
                  <a:lnTo>
                    <a:pt x="765" y="663"/>
                  </a:lnTo>
                  <a:lnTo>
                    <a:pt x="766" y="640"/>
                  </a:lnTo>
                  <a:lnTo>
                    <a:pt x="767" y="648"/>
                  </a:lnTo>
                  <a:lnTo>
                    <a:pt x="768" y="650"/>
                  </a:lnTo>
                  <a:lnTo>
                    <a:pt x="769" y="662"/>
                  </a:lnTo>
                  <a:lnTo>
                    <a:pt x="771" y="654"/>
                  </a:lnTo>
                  <a:lnTo>
                    <a:pt x="772" y="649"/>
                  </a:lnTo>
                  <a:lnTo>
                    <a:pt x="773" y="647"/>
                  </a:lnTo>
                  <a:lnTo>
                    <a:pt x="774" y="653"/>
                  </a:lnTo>
                  <a:lnTo>
                    <a:pt x="775" y="648"/>
                  </a:lnTo>
                  <a:lnTo>
                    <a:pt x="776" y="650"/>
                  </a:lnTo>
                  <a:lnTo>
                    <a:pt x="777" y="647"/>
                  </a:lnTo>
                  <a:lnTo>
                    <a:pt x="778" y="635"/>
                  </a:lnTo>
                  <a:lnTo>
                    <a:pt x="779" y="645"/>
                  </a:lnTo>
                  <a:lnTo>
                    <a:pt x="781" y="662"/>
                  </a:lnTo>
                  <a:lnTo>
                    <a:pt x="782" y="646"/>
                  </a:lnTo>
                  <a:lnTo>
                    <a:pt x="783" y="650"/>
                  </a:lnTo>
                  <a:lnTo>
                    <a:pt x="784" y="653"/>
                  </a:lnTo>
                  <a:lnTo>
                    <a:pt x="785" y="652"/>
                  </a:lnTo>
                  <a:lnTo>
                    <a:pt x="786" y="660"/>
                  </a:lnTo>
                  <a:lnTo>
                    <a:pt x="787" y="643"/>
                  </a:lnTo>
                  <a:lnTo>
                    <a:pt x="788" y="650"/>
                  </a:lnTo>
                  <a:lnTo>
                    <a:pt x="789" y="661"/>
                  </a:lnTo>
                  <a:lnTo>
                    <a:pt x="791" y="660"/>
                  </a:lnTo>
                  <a:lnTo>
                    <a:pt x="792" y="647"/>
                  </a:lnTo>
                  <a:lnTo>
                    <a:pt x="793" y="650"/>
                  </a:lnTo>
                  <a:lnTo>
                    <a:pt x="794" y="642"/>
                  </a:lnTo>
                  <a:lnTo>
                    <a:pt x="795" y="663"/>
                  </a:lnTo>
                  <a:lnTo>
                    <a:pt x="796" y="651"/>
                  </a:lnTo>
                  <a:lnTo>
                    <a:pt x="797" y="650"/>
                  </a:lnTo>
                  <a:lnTo>
                    <a:pt x="798" y="652"/>
                  </a:lnTo>
                  <a:lnTo>
                    <a:pt x="799" y="648"/>
                  </a:lnTo>
                  <a:lnTo>
                    <a:pt x="801" y="647"/>
                  </a:lnTo>
                  <a:lnTo>
                    <a:pt x="802" y="642"/>
                  </a:lnTo>
                  <a:lnTo>
                    <a:pt x="803" y="655"/>
                  </a:lnTo>
                  <a:lnTo>
                    <a:pt x="804" y="657"/>
                  </a:lnTo>
                  <a:lnTo>
                    <a:pt x="805" y="654"/>
                  </a:lnTo>
                  <a:lnTo>
                    <a:pt x="806" y="653"/>
                  </a:lnTo>
                  <a:lnTo>
                    <a:pt x="807" y="653"/>
                  </a:lnTo>
                  <a:lnTo>
                    <a:pt x="808" y="657"/>
                  </a:lnTo>
                  <a:lnTo>
                    <a:pt x="809" y="653"/>
                  </a:lnTo>
                  <a:lnTo>
                    <a:pt x="811" y="658"/>
                  </a:lnTo>
                  <a:lnTo>
                    <a:pt x="812" y="663"/>
                  </a:lnTo>
                  <a:lnTo>
                    <a:pt x="813" y="655"/>
                  </a:lnTo>
                  <a:lnTo>
                    <a:pt x="814" y="650"/>
                  </a:lnTo>
                  <a:lnTo>
                    <a:pt x="815" y="658"/>
                  </a:lnTo>
                  <a:lnTo>
                    <a:pt x="816" y="659"/>
                  </a:lnTo>
                  <a:lnTo>
                    <a:pt x="817" y="656"/>
                  </a:lnTo>
                  <a:lnTo>
                    <a:pt x="818" y="644"/>
                  </a:lnTo>
                  <a:lnTo>
                    <a:pt x="819" y="647"/>
                  </a:lnTo>
                  <a:lnTo>
                    <a:pt x="820" y="654"/>
                  </a:lnTo>
                  <a:lnTo>
                    <a:pt x="822" y="651"/>
                  </a:lnTo>
                  <a:lnTo>
                    <a:pt x="823" y="654"/>
                  </a:lnTo>
                  <a:lnTo>
                    <a:pt x="824" y="652"/>
                  </a:lnTo>
                  <a:lnTo>
                    <a:pt x="825" y="654"/>
                  </a:lnTo>
                  <a:lnTo>
                    <a:pt x="826" y="668"/>
                  </a:lnTo>
                  <a:lnTo>
                    <a:pt x="827" y="655"/>
                  </a:lnTo>
                  <a:lnTo>
                    <a:pt x="828" y="653"/>
                  </a:lnTo>
                  <a:lnTo>
                    <a:pt x="829" y="647"/>
                  </a:lnTo>
                  <a:lnTo>
                    <a:pt x="830" y="657"/>
                  </a:lnTo>
                  <a:lnTo>
                    <a:pt x="832" y="668"/>
                  </a:lnTo>
                  <a:lnTo>
                    <a:pt x="833" y="648"/>
                  </a:lnTo>
                  <a:lnTo>
                    <a:pt x="834" y="668"/>
                  </a:lnTo>
                  <a:lnTo>
                    <a:pt x="835" y="659"/>
                  </a:lnTo>
                  <a:lnTo>
                    <a:pt x="836" y="668"/>
                  </a:lnTo>
                  <a:lnTo>
                    <a:pt x="837" y="660"/>
                  </a:lnTo>
                  <a:lnTo>
                    <a:pt x="838" y="656"/>
                  </a:lnTo>
                  <a:lnTo>
                    <a:pt x="839" y="655"/>
                  </a:lnTo>
                  <a:lnTo>
                    <a:pt x="840" y="662"/>
                  </a:lnTo>
                  <a:lnTo>
                    <a:pt x="842" y="649"/>
                  </a:lnTo>
                  <a:lnTo>
                    <a:pt x="843" y="655"/>
                  </a:lnTo>
                  <a:lnTo>
                    <a:pt x="844" y="662"/>
                  </a:lnTo>
                  <a:lnTo>
                    <a:pt x="845" y="656"/>
                  </a:lnTo>
                  <a:lnTo>
                    <a:pt x="846" y="664"/>
                  </a:lnTo>
                  <a:lnTo>
                    <a:pt x="847" y="660"/>
                  </a:lnTo>
                  <a:lnTo>
                    <a:pt x="848" y="658"/>
                  </a:lnTo>
                  <a:lnTo>
                    <a:pt x="849" y="665"/>
                  </a:lnTo>
                  <a:lnTo>
                    <a:pt x="850" y="662"/>
                  </a:lnTo>
                  <a:lnTo>
                    <a:pt x="852" y="662"/>
                  </a:lnTo>
                  <a:lnTo>
                    <a:pt x="853" y="667"/>
                  </a:lnTo>
                  <a:lnTo>
                    <a:pt x="854" y="653"/>
                  </a:lnTo>
                  <a:lnTo>
                    <a:pt x="855" y="650"/>
                  </a:lnTo>
                  <a:lnTo>
                    <a:pt x="856" y="657"/>
                  </a:lnTo>
                  <a:lnTo>
                    <a:pt x="857" y="657"/>
                  </a:lnTo>
                  <a:lnTo>
                    <a:pt x="858" y="664"/>
                  </a:lnTo>
                  <a:lnTo>
                    <a:pt x="859" y="659"/>
                  </a:lnTo>
                  <a:lnTo>
                    <a:pt x="860" y="658"/>
                  </a:lnTo>
                  <a:lnTo>
                    <a:pt x="861" y="654"/>
                  </a:lnTo>
                  <a:lnTo>
                    <a:pt x="863" y="660"/>
                  </a:lnTo>
                  <a:lnTo>
                    <a:pt x="864" y="669"/>
                  </a:lnTo>
                  <a:lnTo>
                    <a:pt x="865" y="650"/>
                  </a:lnTo>
                  <a:lnTo>
                    <a:pt x="866" y="661"/>
                  </a:lnTo>
                  <a:lnTo>
                    <a:pt x="867" y="668"/>
                  </a:lnTo>
                  <a:lnTo>
                    <a:pt x="868" y="658"/>
                  </a:lnTo>
                  <a:lnTo>
                    <a:pt x="869" y="653"/>
                  </a:lnTo>
                  <a:lnTo>
                    <a:pt x="870" y="663"/>
                  </a:lnTo>
                  <a:lnTo>
                    <a:pt x="871" y="649"/>
                  </a:lnTo>
                  <a:lnTo>
                    <a:pt x="873" y="663"/>
                  </a:lnTo>
                  <a:lnTo>
                    <a:pt x="874" y="649"/>
                  </a:lnTo>
                  <a:lnTo>
                    <a:pt x="875" y="660"/>
                  </a:lnTo>
                  <a:lnTo>
                    <a:pt x="876" y="658"/>
                  </a:lnTo>
                  <a:lnTo>
                    <a:pt x="877" y="667"/>
                  </a:lnTo>
                  <a:lnTo>
                    <a:pt x="878" y="649"/>
                  </a:lnTo>
                  <a:lnTo>
                    <a:pt x="879" y="664"/>
                  </a:lnTo>
                  <a:lnTo>
                    <a:pt x="880" y="659"/>
                  </a:lnTo>
                  <a:lnTo>
                    <a:pt x="881" y="668"/>
                  </a:lnTo>
                  <a:lnTo>
                    <a:pt x="883" y="659"/>
                  </a:lnTo>
                  <a:lnTo>
                    <a:pt x="884" y="668"/>
                  </a:lnTo>
                  <a:lnTo>
                    <a:pt x="885" y="660"/>
                  </a:lnTo>
                  <a:lnTo>
                    <a:pt x="886" y="657"/>
                  </a:lnTo>
                  <a:lnTo>
                    <a:pt x="887" y="656"/>
                  </a:lnTo>
                  <a:lnTo>
                    <a:pt x="888" y="660"/>
                  </a:lnTo>
                  <a:lnTo>
                    <a:pt x="889" y="658"/>
                  </a:lnTo>
                  <a:lnTo>
                    <a:pt x="890" y="657"/>
                  </a:lnTo>
                  <a:lnTo>
                    <a:pt x="891" y="650"/>
                  </a:lnTo>
                  <a:lnTo>
                    <a:pt x="893" y="659"/>
                  </a:lnTo>
                  <a:lnTo>
                    <a:pt x="894" y="655"/>
                  </a:lnTo>
                  <a:lnTo>
                    <a:pt x="895" y="666"/>
                  </a:lnTo>
                  <a:lnTo>
                    <a:pt x="896" y="656"/>
                  </a:lnTo>
                  <a:lnTo>
                    <a:pt x="897" y="651"/>
                  </a:lnTo>
                  <a:lnTo>
                    <a:pt x="898" y="645"/>
                  </a:lnTo>
                  <a:lnTo>
                    <a:pt x="899" y="626"/>
                  </a:lnTo>
                  <a:lnTo>
                    <a:pt x="901" y="614"/>
                  </a:lnTo>
                  <a:lnTo>
                    <a:pt x="901" y="589"/>
                  </a:lnTo>
                  <a:lnTo>
                    <a:pt x="903" y="568"/>
                  </a:lnTo>
                  <a:lnTo>
                    <a:pt x="904" y="562"/>
                  </a:lnTo>
                  <a:lnTo>
                    <a:pt x="905" y="588"/>
                  </a:lnTo>
                  <a:lnTo>
                    <a:pt x="906" y="604"/>
                  </a:lnTo>
                  <a:lnTo>
                    <a:pt x="907" y="599"/>
                  </a:lnTo>
                  <a:lnTo>
                    <a:pt x="908" y="615"/>
                  </a:lnTo>
                  <a:lnTo>
                    <a:pt x="909" y="613"/>
                  </a:lnTo>
                  <a:lnTo>
                    <a:pt x="911" y="622"/>
                  </a:lnTo>
                  <a:lnTo>
                    <a:pt x="911" y="619"/>
                  </a:lnTo>
                  <a:lnTo>
                    <a:pt x="912" y="632"/>
                  </a:lnTo>
                  <a:lnTo>
                    <a:pt x="914" y="630"/>
                  </a:lnTo>
                  <a:lnTo>
                    <a:pt x="915" y="638"/>
                  </a:lnTo>
                  <a:lnTo>
                    <a:pt x="916" y="635"/>
                  </a:lnTo>
                  <a:lnTo>
                    <a:pt x="917" y="638"/>
                  </a:lnTo>
                  <a:lnTo>
                    <a:pt x="918" y="641"/>
                  </a:lnTo>
                  <a:lnTo>
                    <a:pt x="919" y="649"/>
                  </a:lnTo>
                  <a:lnTo>
                    <a:pt x="921" y="651"/>
                  </a:lnTo>
                  <a:lnTo>
                    <a:pt x="922" y="647"/>
                  </a:lnTo>
                  <a:lnTo>
                    <a:pt x="922" y="645"/>
                  </a:lnTo>
                  <a:lnTo>
                    <a:pt x="924" y="649"/>
                  </a:lnTo>
                  <a:lnTo>
                    <a:pt x="925" y="653"/>
                  </a:lnTo>
                  <a:lnTo>
                    <a:pt x="926" y="657"/>
                  </a:lnTo>
                  <a:lnTo>
                    <a:pt x="927" y="650"/>
                  </a:lnTo>
                  <a:lnTo>
                    <a:pt x="928" y="664"/>
                  </a:lnTo>
                  <a:lnTo>
                    <a:pt x="929" y="659"/>
                  </a:lnTo>
                  <a:lnTo>
                    <a:pt x="930" y="653"/>
                  </a:lnTo>
                  <a:lnTo>
                    <a:pt x="932" y="649"/>
                  </a:lnTo>
                  <a:lnTo>
                    <a:pt x="933" y="669"/>
                  </a:lnTo>
                  <a:lnTo>
                    <a:pt x="934" y="659"/>
                  </a:lnTo>
                  <a:lnTo>
                    <a:pt x="935" y="649"/>
                  </a:lnTo>
                  <a:lnTo>
                    <a:pt x="936" y="649"/>
                  </a:lnTo>
                  <a:lnTo>
                    <a:pt x="937" y="668"/>
                  </a:lnTo>
                  <a:lnTo>
                    <a:pt x="938" y="658"/>
                  </a:lnTo>
                  <a:lnTo>
                    <a:pt x="939" y="648"/>
                  </a:lnTo>
                  <a:lnTo>
                    <a:pt x="940" y="657"/>
                  </a:lnTo>
                  <a:lnTo>
                    <a:pt x="942" y="655"/>
                  </a:lnTo>
                  <a:lnTo>
                    <a:pt x="943" y="648"/>
                  </a:lnTo>
                  <a:lnTo>
                    <a:pt x="944" y="655"/>
                  </a:lnTo>
                  <a:lnTo>
                    <a:pt x="945" y="649"/>
                  </a:lnTo>
                  <a:lnTo>
                    <a:pt x="946" y="663"/>
                  </a:lnTo>
                  <a:lnTo>
                    <a:pt x="947" y="651"/>
                  </a:lnTo>
                  <a:lnTo>
                    <a:pt x="948" y="659"/>
                  </a:lnTo>
                  <a:lnTo>
                    <a:pt x="949" y="644"/>
                  </a:lnTo>
                  <a:lnTo>
                    <a:pt x="950" y="658"/>
                  </a:lnTo>
                  <a:lnTo>
                    <a:pt x="952" y="652"/>
                  </a:lnTo>
                  <a:lnTo>
                    <a:pt x="953" y="648"/>
                  </a:lnTo>
                  <a:lnTo>
                    <a:pt x="954" y="654"/>
                  </a:lnTo>
                  <a:lnTo>
                    <a:pt x="955" y="647"/>
                  </a:lnTo>
                  <a:lnTo>
                    <a:pt x="956" y="658"/>
                  </a:lnTo>
                  <a:lnTo>
                    <a:pt x="957" y="661"/>
                  </a:lnTo>
                  <a:lnTo>
                    <a:pt x="958" y="656"/>
                  </a:lnTo>
                  <a:lnTo>
                    <a:pt x="959" y="660"/>
                  </a:lnTo>
                  <a:lnTo>
                    <a:pt x="960" y="667"/>
                  </a:lnTo>
                  <a:lnTo>
                    <a:pt x="962" y="651"/>
                  </a:lnTo>
                  <a:lnTo>
                    <a:pt x="963" y="662"/>
                  </a:lnTo>
                  <a:lnTo>
                    <a:pt x="964" y="651"/>
                  </a:lnTo>
                  <a:lnTo>
                    <a:pt x="965" y="656"/>
                  </a:lnTo>
                  <a:lnTo>
                    <a:pt x="966" y="667"/>
                  </a:lnTo>
                  <a:lnTo>
                    <a:pt x="967" y="657"/>
                  </a:lnTo>
                  <a:lnTo>
                    <a:pt x="968" y="663"/>
                  </a:lnTo>
                  <a:lnTo>
                    <a:pt x="969" y="655"/>
                  </a:lnTo>
                  <a:lnTo>
                    <a:pt x="970" y="657"/>
                  </a:lnTo>
                  <a:lnTo>
                    <a:pt x="972" y="658"/>
                  </a:lnTo>
                  <a:lnTo>
                    <a:pt x="973" y="652"/>
                  </a:lnTo>
                  <a:lnTo>
                    <a:pt x="974" y="652"/>
                  </a:lnTo>
                  <a:lnTo>
                    <a:pt x="975" y="648"/>
                  </a:lnTo>
                  <a:lnTo>
                    <a:pt x="976" y="647"/>
                  </a:lnTo>
                  <a:lnTo>
                    <a:pt x="977" y="653"/>
                  </a:lnTo>
                  <a:lnTo>
                    <a:pt x="978" y="657"/>
                  </a:lnTo>
                  <a:lnTo>
                    <a:pt x="979" y="644"/>
                  </a:lnTo>
                  <a:lnTo>
                    <a:pt x="980" y="657"/>
                  </a:lnTo>
                  <a:lnTo>
                    <a:pt x="981" y="650"/>
                  </a:lnTo>
                  <a:lnTo>
                    <a:pt x="983" y="655"/>
                  </a:lnTo>
                  <a:lnTo>
                    <a:pt x="984" y="655"/>
                  </a:lnTo>
                  <a:lnTo>
                    <a:pt x="985" y="653"/>
                  </a:lnTo>
                  <a:lnTo>
                    <a:pt x="986" y="654"/>
                  </a:lnTo>
                  <a:lnTo>
                    <a:pt x="987" y="651"/>
                  </a:lnTo>
                  <a:lnTo>
                    <a:pt x="988" y="660"/>
                  </a:lnTo>
                  <a:lnTo>
                    <a:pt x="989" y="660"/>
                  </a:lnTo>
                  <a:lnTo>
                    <a:pt x="990" y="658"/>
                  </a:lnTo>
                  <a:lnTo>
                    <a:pt x="991" y="657"/>
                  </a:lnTo>
                  <a:lnTo>
                    <a:pt x="993" y="659"/>
                  </a:lnTo>
                  <a:lnTo>
                    <a:pt x="994" y="651"/>
                  </a:lnTo>
                  <a:lnTo>
                    <a:pt x="995" y="680"/>
                  </a:lnTo>
                  <a:lnTo>
                    <a:pt x="996" y="661"/>
                  </a:lnTo>
                  <a:lnTo>
                    <a:pt x="997" y="658"/>
                  </a:lnTo>
                  <a:lnTo>
                    <a:pt x="998" y="658"/>
                  </a:lnTo>
                  <a:lnTo>
                    <a:pt x="999" y="659"/>
                  </a:lnTo>
                  <a:lnTo>
                    <a:pt x="1000" y="657"/>
                  </a:lnTo>
                  <a:lnTo>
                    <a:pt x="1001" y="667"/>
                  </a:lnTo>
                  <a:lnTo>
                    <a:pt x="1003" y="661"/>
                  </a:lnTo>
                  <a:lnTo>
                    <a:pt x="1004" y="655"/>
                  </a:lnTo>
                  <a:lnTo>
                    <a:pt x="1005" y="663"/>
                  </a:lnTo>
                  <a:lnTo>
                    <a:pt x="1006" y="660"/>
                  </a:lnTo>
                  <a:lnTo>
                    <a:pt x="1007" y="658"/>
                  </a:lnTo>
                  <a:lnTo>
                    <a:pt x="1008" y="658"/>
                  </a:lnTo>
                  <a:lnTo>
                    <a:pt x="1009" y="652"/>
                  </a:lnTo>
                  <a:lnTo>
                    <a:pt x="1010" y="655"/>
                  </a:lnTo>
                  <a:lnTo>
                    <a:pt x="1011" y="654"/>
                  </a:lnTo>
                  <a:lnTo>
                    <a:pt x="1013" y="663"/>
                  </a:lnTo>
                  <a:lnTo>
                    <a:pt x="1014" y="648"/>
                  </a:lnTo>
                  <a:lnTo>
                    <a:pt x="1015" y="653"/>
                  </a:lnTo>
                  <a:lnTo>
                    <a:pt x="1016" y="661"/>
                  </a:lnTo>
                  <a:lnTo>
                    <a:pt x="1017" y="664"/>
                  </a:lnTo>
                  <a:lnTo>
                    <a:pt x="1018" y="662"/>
                  </a:lnTo>
                  <a:lnTo>
                    <a:pt x="1019" y="653"/>
                  </a:lnTo>
                  <a:lnTo>
                    <a:pt x="1020" y="665"/>
                  </a:lnTo>
                  <a:lnTo>
                    <a:pt x="1021" y="667"/>
                  </a:lnTo>
                  <a:lnTo>
                    <a:pt x="1023" y="661"/>
                  </a:lnTo>
                  <a:lnTo>
                    <a:pt x="1024" y="645"/>
                  </a:lnTo>
                  <a:lnTo>
                    <a:pt x="1025" y="619"/>
                  </a:lnTo>
                  <a:lnTo>
                    <a:pt x="1026" y="610"/>
                  </a:lnTo>
                  <a:lnTo>
                    <a:pt x="1027" y="618"/>
                  </a:lnTo>
                  <a:lnTo>
                    <a:pt x="1028" y="617"/>
                  </a:lnTo>
                  <a:lnTo>
                    <a:pt x="1029" y="624"/>
                  </a:lnTo>
                  <a:lnTo>
                    <a:pt x="1030" y="612"/>
                  </a:lnTo>
                  <a:lnTo>
                    <a:pt x="1031" y="621"/>
                  </a:lnTo>
                  <a:lnTo>
                    <a:pt x="1032" y="618"/>
                  </a:lnTo>
                  <a:lnTo>
                    <a:pt x="1034" y="629"/>
                  </a:lnTo>
                  <a:lnTo>
                    <a:pt x="1035" y="635"/>
                  </a:lnTo>
                  <a:lnTo>
                    <a:pt x="1036" y="622"/>
                  </a:lnTo>
                  <a:lnTo>
                    <a:pt x="1037" y="633"/>
                  </a:lnTo>
                  <a:lnTo>
                    <a:pt x="1038" y="643"/>
                  </a:lnTo>
                  <a:lnTo>
                    <a:pt x="1039" y="634"/>
                  </a:lnTo>
                  <a:lnTo>
                    <a:pt x="1040" y="648"/>
                  </a:lnTo>
                  <a:lnTo>
                    <a:pt x="1041" y="647"/>
                  </a:lnTo>
                  <a:lnTo>
                    <a:pt x="1042" y="644"/>
                  </a:lnTo>
                  <a:lnTo>
                    <a:pt x="1044" y="655"/>
                  </a:lnTo>
                  <a:lnTo>
                    <a:pt x="1045" y="658"/>
                  </a:lnTo>
                  <a:lnTo>
                    <a:pt x="1046" y="654"/>
                  </a:lnTo>
                  <a:lnTo>
                    <a:pt x="1047" y="647"/>
                  </a:lnTo>
                  <a:lnTo>
                    <a:pt x="1048" y="655"/>
                  </a:lnTo>
                  <a:lnTo>
                    <a:pt x="1049" y="643"/>
                  </a:lnTo>
                  <a:lnTo>
                    <a:pt x="1050" y="652"/>
                  </a:lnTo>
                  <a:lnTo>
                    <a:pt x="1051" y="656"/>
                  </a:lnTo>
                  <a:lnTo>
                    <a:pt x="1052" y="649"/>
                  </a:lnTo>
                  <a:lnTo>
                    <a:pt x="1054" y="653"/>
                  </a:lnTo>
                  <a:lnTo>
                    <a:pt x="1055" y="651"/>
                  </a:lnTo>
                  <a:lnTo>
                    <a:pt x="1056" y="644"/>
                  </a:lnTo>
                  <a:lnTo>
                    <a:pt x="1057" y="665"/>
                  </a:lnTo>
                  <a:lnTo>
                    <a:pt x="1058" y="661"/>
                  </a:lnTo>
                  <a:lnTo>
                    <a:pt x="1059" y="661"/>
                  </a:lnTo>
                  <a:lnTo>
                    <a:pt x="1060" y="644"/>
                  </a:lnTo>
                  <a:lnTo>
                    <a:pt x="1061" y="647"/>
                  </a:lnTo>
                  <a:lnTo>
                    <a:pt x="1062" y="655"/>
                  </a:lnTo>
                  <a:lnTo>
                    <a:pt x="1064" y="642"/>
                  </a:lnTo>
                  <a:lnTo>
                    <a:pt x="1065" y="634"/>
                  </a:lnTo>
                  <a:lnTo>
                    <a:pt x="1066" y="594"/>
                  </a:lnTo>
                  <a:lnTo>
                    <a:pt x="1067" y="578"/>
                  </a:lnTo>
                  <a:lnTo>
                    <a:pt x="1068" y="591"/>
                  </a:lnTo>
                  <a:lnTo>
                    <a:pt x="1069" y="590"/>
                  </a:lnTo>
                  <a:lnTo>
                    <a:pt x="1070" y="593"/>
                  </a:lnTo>
                  <a:lnTo>
                    <a:pt x="1072" y="576"/>
                  </a:lnTo>
                  <a:lnTo>
                    <a:pt x="1072" y="521"/>
                  </a:lnTo>
                  <a:lnTo>
                    <a:pt x="1073" y="506"/>
                  </a:lnTo>
                  <a:lnTo>
                    <a:pt x="1075" y="468"/>
                  </a:lnTo>
                  <a:lnTo>
                    <a:pt x="1076" y="499"/>
                  </a:lnTo>
                  <a:lnTo>
                    <a:pt x="1077" y="517"/>
                  </a:lnTo>
                  <a:lnTo>
                    <a:pt x="1078" y="501"/>
                  </a:lnTo>
                  <a:lnTo>
                    <a:pt x="1079" y="520"/>
                  </a:lnTo>
                  <a:lnTo>
                    <a:pt x="1080" y="534"/>
                  </a:lnTo>
                  <a:lnTo>
                    <a:pt x="1082" y="544"/>
                  </a:lnTo>
                  <a:lnTo>
                    <a:pt x="1083" y="561"/>
                  </a:lnTo>
                  <a:lnTo>
                    <a:pt x="1083" y="539"/>
                  </a:lnTo>
                  <a:lnTo>
                    <a:pt x="1085" y="565"/>
                  </a:lnTo>
                  <a:lnTo>
                    <a:pt x="1086" y="570"/>
                  </a:lnTo>
                  <a:lnTo>
                    <a:pt x="1087" y="580"/>
                  </a:lnTo>
                  <a:lnTo>
                    <a:pt x="1088" y="598"/>
                  </a:lnTo>
                  <a:lnTo>
                    <a:pt x="1089" y="599"/>
                  </a:lnTo>
                  <a:lnTo>
                    <a:pt x="1090" y="581"/>
                  </a:lnTo>
                  <a:lnTo>
                    <a:pt x="1092" y="597"/>
                  </a:lnTo>
                  <a:lnTo>
                    <a:pt x="1093" y="608"/>
                  </a:lnTo>
                  <a:lnTo>
                    <a:pt x="1093" y="602"/>
                  </a:lnTo>
                  <a:lnTo>
                    <a:pt x="1095" y="617"/>
                  </a:lnTo>
                  <a:lnTo>
                    <a:pt x="1096" y="611"/>
                  </a:lnTo>
                  <a:lnTo>
                    <a:pt x="1097" y="620"/>
                  </a:lnTo>
                  <a:lnTo>
                    <a:pt x="1098" y="622"/>
                  </a:lnTo>
                  <a:lnTo>
                    <a:pt x="1099" y="619"/>
                  </a:lnTo>
                  <a:lnTo>
                    <a:pt x="1100" y="620"/>
                  </a:lnTo>
                  <a:lnTo>
                    <a:pt x="1101" y="626"/>
                  </a:lnTo>
                  <a:lnTo>
                    <a:pt x="1103" y="637"/>
                  </a:lnTo>
                  <a:lnTo>
                    <a:pt x="1104" y="631"/>
                  </a:lnTo>
                  <a:lnTo>
                    <a:pt x="1105" y="629"/>
                  </a:lnTo>
                  <a:lnTo>
                    <a:pt x="1106" y="638"/>
                  </a:lnTo>
                  <a:lnTo>
                    <a:pt x="1107" y="632"/>
                  </a:lnTo>
                  <a:lnTo>
                    <a:pt x="1108" y="640"/>
                  </a:lnTo>
                  <a:lnTo>
                    <a:pt x="1109" y="633"/>
                  </a:lnTo>
                  <a:lnTo>
                    <a:pt x="1110" y="647"/>
                  </a:lnTo>
                  <a:lnTo>
                    <a:pt x="1111" y="638"/>
                  </a:lnTo>
                  <a:lnTo>
                    <a:pt x="1113" y="641"/>
                  </a:lnTo>
                  <a:lnTo>
                    <a:pt x="1114" y="624"/>
                  </a:lnTo>
                  <a:lnTo>
                    <a:pt x="1115" y="649"/>
                  </a:lnTo>
                  <a:lnTo>
                    <a:pt x="1116" y="639"/>
                  </a:lnTo>
                  <a:lnTo>
                    <a:pt x="1117" y="643"/>
                  </a:lnTo>
                  <a:lnTo>
                    <a:pt x="1118" y="637"/>
                  </a:lnTo>
                  <a:lnTo>
                    <a:pt x="1119" y="647"/>
                  </a:lnTo>
                  <a:lnTo>
                    <a:pt x="1120" y="643"/>
                  </a:lnTo>
                  <a:lnTo>
                    <a:pt x="1121" y="637"/>
                  </a:lnTo>
                  <a:lnTo>
                    <a:pt x="1123" y="660"/>
                  </a:lnTo>
                  <a:lnTo>
                    <a:pt x="1124" y="649"/>
                  </a:lnTo>
                  <a:lnTo>
                    <a:pt x="1125" y="635"/>
                  </a:lnTo>
                  <a:lnTo>
                    <a:pt x="1126" y="645"/>
                  </a:lnTo>
                  <a:lnTo>
                    <a:pt x="1127" y="652"/>
                  </a:lnTo>
                  <a:lnTo>
                    <a:pt x="1128" y="640"/>
                  </a:lnTo>
                  <a:lnTo>
                    <a:pt x="1129" y="649"/>
                  </a:lnTo>
                  <a:lnTo>
                    <a:pt x="1130" y="643"/>
                  </a:lnTo>
                  <a:lnTo>
                    <a:pt x="1131" y="649"/>
                  </a:lnTo>
                  <a:lnTo>
                    <a:pt x="1133" y="645"/>
                  </a:lnTo>
                  <a:lnTo>
                    <a:pt x="1134" y="652"/>
                  </a:lnTo>
                  <a:lnTo>
                    <a:pt x="1135" y="648"/>
                  </a:lnTo>
                  <a:lnTo>
                    <a:pt x="1136" y="655"/>
                  </a:lnTo>
                  <a:lnTo>
                    <a:pt x="1137" y="649"/>
                  </a:lnTo>
                  <a:lnTo>
                    <a:pt x="1138" y="651"/>
                  </a:lnTo>
                  <a:lnTo>
                    <a:pt x="1139" y="655"/>
                  </a:lnTo>
                  <a:lnTo>
                    <a:pt x="1140" y="652"/>
                  </a:lnTo>
                  <a:lnTo>
                    <a:pt x="1141" y="640"/>
                  </a:lnTo>
                  <a:lnTo>
                    <a:pt x="1142" y="650"/>
                  </a:lnTo>
                  <a:lnTo>
                    <a:pt x="1144" y="644"/>
                  </a:lnTo>
                  <a:lnTo>
                    <a:pt x="1145" y="655"/>
                  </a:lnTo>
                  <a:lnTo>
                    <a:pt x="1146" y="639"/>
                  </a:lnTo>
                  <a:lnTo>
                    <a:pt x="1147" y="655"/>
                  </a:lnTo>
                  <a:lnTo>
                    <a:pt x="1148" y="653"/>
                  </a:lnTo>
                  <a:lnTo>
                    <a:pt x="1149" y="651"/>
                  </a:lnTo>
                  <a:lnTo>
                    <a:pt x="1150" y="649"/>
                  </a:lnTo>
                  <a:lnTo>
                    <a:pt x="1151" y="653"/>
                  </a:lnTo>
                  <a:lnTo>
                    <a:pt x="1152" y="662"/>
                  </a:lnTo>
                  <a:lnTo>
                    <a:pt x="1154" y="662"/>
                  </a:lnTo>
                  <a:lnTo>
                    <a:pt x="1155" y="645"/>
                  </a:lnTo>
                  <a:lnTo>
                    <a:pt x="1156" y="646"/>
                  </a:lnTo>
                  <a:lnTo>
                    <a:pt x="1157" y="654"/>
                  </a:lnTo>
                  <a:lnTo>
                    <a:pt x="1158" y="647"/>
                  </a:lnTo>
                  <a:lnTo>
                    <a:pt x="1159" y="648"/>
                  </a:lnTo>
                  <a:lnTo>
                    <a:pt x="1160" y="642"/>
                  </a:lnTo>
                  <a:lnTo>
                    <a:pt x="1161" y="649"/>
                  </a:lnTo>
                  <a:lnTo>
                    <a:pt x="1162" y="643"/>
                  </a:lnTo>
                  <a:lnTo>
                    <a:pt x="1164" y="656"/>
                  </a:lnTo>
                  <a:lnTo>
                    <a:pt x="1165" y="655"/>
                  </a:lnTo>
                  <a:lnTo>
                    <a:pt x="1166" y="655"/>
                  </a:lnTo>
                  <a:lnTo>
                    <a:pt x="1167" y="641"/>
                  </a:lnTo>
                  <a:lnTo>
                    <a:pt x="1168" y="642"/>
                  </a:lnTo>
                  <a:lnTo>
                    <a:pt x="1169" y="656"/>
                  </a:lnTo>
                  <a:lnTo>
                    <a:pt x="1170" y="640"/>
                  </a:lnTo>
                  <a:lnTo>
                    <a:pt x="1171" y="655"/>
                  </a:lnTo>
                  <a:lnTo>
                    <a:pt x="1172" y="648"/>
                  </a:lnTo>
                  <a:lnTo>
                    <a:pt x="1174" y="637"/>
                  </a:lnTo>
                  <a:lnTo>
                    <a:pt x="1175" y="637"/>
                  </a:lnTo>
                  <a:lnTo>
                    <a:pt x="1176" y="645"/>
                  </a:lnTo>
                  <a:lnTo>
                    <a:pt x="1177" y="647"/>
                  </a:lnTo>
                  <a:lnTo>
                    <a:pt x="1178" y="653"/>
                  </a:lnTo>
                  <a:lnTo>
                    <a:pt x="1179" y="653"/>
                  </a:lnTo>
                  <a:lnTo>
                    <a:pt x="1180" y="653"/>
                  </a:lnTo>
                  <a:lnTo>
                    <a:pt x="1181" y="645"/>
                  </a:lnTo>
                  <a:lnTo>
                    <a:pt x="1182" y="648"/>
                  </a:lnTo>
                  <a:lnTo>
                    <a:pt x="1184" y="641"/>
                  </a:lnTo>
                  <a:lnTo>
                    <a:pt x="1185" y="644"/>
                  </a:lnTo>
                  <a:lnTo>
                    <a:pt x="1186" y="639"/>
                  </a:lnTo>
                  <a:lnTo>
                    <a:pt x="1187" y="649"/>
                  </a:lnTo>
                  <a:lnTo>
                    <a:pt x="1188" y="646"/>
                  </a:lnTo>
                  <a:lnTo>
                    <a:pt x="1189" y="654"/>
                  </a:lnTo>
                  <a:lnTo>
                    <a:pt x="1190" y="639"/>
                  </a:lnTo>
                  <a:lnTo>
                    <a:pt x="1191" y="650"/>
                  </a:lnTo>
                  <a:lnTo>
                    <a:pt x="1192" y="648"/>
                  </a:lnTo>
                  <a:lnTo>
                    <a:pt x="1193" y="652"/>
                  </a:lnTo>
                  <a:lnTo>
                    <a:pt x="1195" y="653"/>
                  </a:lnTo>
                  <a:lnTo>
                    <a:pt x="1196" y="659"/>
                  </a:lnTo>
                  <a:lnTo>
                    <a:pt x="1197" y="656"/>
                  </a:lnTo>
                  <a:lnTo>
                    <a:pt x="1198" y="652"/>
                  </a:lnTo>
                  <a:lnTo>
                    <a:pt x="1199" y="649"/>
                  </a:lnTo>
                  <a:lnTo>
                    <a:pt x="1200" y="657"/>
                  </a:lnTo>
                  <a:lnTo>
                    <a:pt x="1201" y="654"/>
                  </a:lnTo>
                  <a:lnTo>
                    <a:pt x="1202" y="660"/>
                  </a:lnTo>
                  <a:lnTo>
                    <a:pt x="1203" y="646"/>
                  </a:lnTo>
                  <a:lnTo>
                    <a:pt x="1205" y="660"/>
                  </a:lnTo>
                  <a:lnTo>
                    <a:pt x="1206" y="653"/>
                  </a:lnTo>
                  <a:lnTo>
                    <a:pt x="1207" y="652"/>
                  </a:lnTo>
                  <a:lnTo>
                    <a:pt x="1208" y="650"/>
                  </a:lnTo>
                  <a:lnTo>
                    <a:pt x="1209" y="655"/>
                  </a:lnTo>
                  <a:lnTo>
                    <a:pt x="1210" y="649"/>
                  </a:lnTo>
                  <a:lnTo>
                    <a:pt x="1211" y="644"/>
                  </a:lnTo>
                  <a:lnTo>
                    <a:pt x="1212" y="655"/>
                  </a:lnTo>
                  <a:lnTo>
                    <a:pt x="1213" y="654"/>
                  </a:lnTo>
                  <a:lnTo>
                    <a:pt x="1215" y="660"/>
                  </a:lnTo>
                  <a:lnTo>
                    <a:pt x="1216" y="655"/>
                  </a:lnTo>
                  <a:lnTo>
                    <a:pt x="1217" y="652"/>
                  </a:lnTo>
                  <a:lnTo>
                    <a:pt x="1218" y="647"/>
                  </a:lnTo>
                  <a:lnTo>
                    <a:pt x="1219" y="661"/>
                  </a:lnTo>
                  <a:lnTo>
                    <a:pt x="1220" y="656"/>
                  </a:lnTo>
                  <a:lnTo>
                    <a:pt x="1221" y="651"/>
                  </a:lnTo>
                  <a:lnTo>
                    <a:pt x="1222" y="653"/>
                  </a:lnTo>
                  <a:lnTo>
                    <a:pt x="1223" y="649"/>
                  </a:lnTo>
                  <a:lnTo>
                    <a:pt x="1225" y="657"/>
                  </a:lnTo>
                  <a:lnTo>
                    <a:pt x="1226" y="662"/>
                  </a:lnTo>
                  <a:lnTo>
                    <a:pt x="1227" y="642"/>
                  </a:lnTo>
                  <a:lnTo>
                    <a:pt x="1228" y="644"/>
                  </a:lnTo>
                  <a:lnTo>
                    <a:pt x="1229" y="646"/>
                  </a:lnTo>
                  <a:lnTo>
                    <a:pt x="1230" y="647"/>
                  </a:lnTo>
                  <a:lnTo>
                    <a:pt x="1231" y="649"/>
                  </a:lnTo>
                  <a:lnTo>
                    <a:pt x="1233" y="649"/>
                  </a:lnTo>
                  <a:lnTo>
                    <a:pt x="1233" y="657"/>
                  </a:lnTo>
                  <a:lnTo>
                    <a:pt x="1235" y="653"/>
                  </a:lnTo>
                  <a:lnTo>
                    <a:pt x="1236" y="636"/>
                  </a:lnTo>
                  <a:lnTo>
                    <a:pt x="1237" y="626"/>
                  </a:lnTo>
                  <a:lnTo>
                    <a:pt x="1238" y="640"/>
                  </a:lnTo>
                  <a:lnTo>
                    <a:pt x="1239" y="650"/>
                  </a:lnTo>
                  <a:lnTo>
                    <a:pt x="1240" y="637"/>
                  </a:lnTo>
                  <a:lnTo>
                    <a:pt x="1241" y="650"/>
                  </a:lnTo>
                  <a:lnTo>
                    <a:pt x="1243" y="637"/>
                  </a:lnTo>
                  <a:lnTo>
                    <a:pt x="1243" y="647"/>
                  </a:lnTo>
                  <a:lnTo>
                    <a:pt x="1244" y="650"/>
                  </a:lnTo>
                  <a:lnTo>
                    <a:pt x="1246" y="647"/>
                  </a:lnTo>
                  <a:lnTo>
                    <a:pt x="1247" y="645"/>
                  </a:lnTo>
                  <a:lnTo>
                    <a:pt x="1248" y="641"/>
                  </a:lnTo>
                  <a:lnTo>
                    <a:pt x="1249" y="646"/>
                  </a:lnTo>
                  <a:lnTo>
                    <a:pt x="1250" y="655"/>
                  </a:lnTo>
                  <a:lnTo>
                    <a:pt x="1251" y="657"/>
                  </a:lnTo>
                  <a:lnTo>
                    <a:pt x="1253" y="647"/>
                  </a:lnTo>
                  <a:lnTo>
                    <a:pt x="1254" y="649"/>
                  </a:lnTo>
                  <a:lnTo>
                    <a:pt x="1254" y="656"/>
                  </a:lnTo>
                  <a:lnTo>
                    <a:pt x="1256" y="644"/>
                  </a:lnTo>
                  <a:lnTo>
                    <a:pt x="1257" y="660"/>
                  </a:lnTo>
                  <a:lnTo>
                    <a:pt x="1258" y="663"/>
                  </a:lnTo>
                  <a:lnTo>
                    <a:pt x="1259" y="658"/>
                  </a:lnTo>
                  <a:lnTo>
                    <a:pt x="1260" y="656"/>
                  </a:lnTo>
                  <a:lnTo>
                    <a:pt x="1261" y="665"/>
                  </a:lnTo>
                  <a:lnTo>
                    <a:pt x="1262" y="652"/>
                  </a:lnTo>
                  <a:lnTo>
                    <a:pt x="1264" y="657"/>
                  </a:lnTo>
                  <a:lnTo>
                    <a:pt x="1265" y="662"/>
                  </a:lnTo>
                  <a:lnTo>
                    <a:pt x="1266" y="655"/>
                  </a:lnTo>
                  <a:lnTo>
                    <a:pt x="1267" y="667"/>
                  </a:lnTo>
                  <a:lnTo>
                    <a:pt x="1268" y="665"/>
                  </a:lnTo>
                  <a:lnTo>
                    <a:pt x="1269" y="654"/>
                  </a:lnTo>
                  <a:lnTo>
                    <a:pt x="1270" y="651"/>
                  </a:lnTo>
                  <a:lnTo>
                    <a:pt x="1271" y="654"/>
                  </a:lnTo>
                  <a:lnTo>
                    <a:pt x="1272" y="650"/>
                  </a:lnTo>
                  <a:lnTo>
                    <a:pt x="1274" y="646"/>
                  </a:lnTo>
                  <a:lnTo>
                    <a:pt x="1275" y="659"/>
                  </a:lnTo>
                  <a:lnTo>
                    <a:pt x="1276" y="664"/>
                  </a:lnTo>
                  <a:lnTo>
                    <a:pt x="1277" y="651"/>
                  </a:lnTo>
                  <a:lnTo>
                    <a:pt x="1278" y="649"/>
                  </a:lnTo>
                  <a:lnTo>
                    <a:pt x="1279" y="660"/>
                  </a:lnTo>
                  <a:lnTo>
                    <a:pt x="1280" y="657"/>
                  </a:lnTo>
                  <a:lnTo>
                    <a:pt x="1281" y="648"/>
                  </a:lnTo>
                  <a:lnTo>
                    <a:pt x="1282" y="644"/>
                  </a:lnTo>
                  <a:lnTo>
                    <a:pt x="1284" y="628"/>
                  </a:lnTo>
                  <a:lnTo>
                    <a:pt x="1285" y="635"/>
                  </a:lnTo>
                  <a:lnTo>
                    <a:pt x="1286" y="631"/>
                  </a:lnTo>
                  <a:lnTo>
                    <a:pt x="1287" y="597"/>
                  </a:lnTo>
                  <a:lnTo>
                    <a:pt x="1288" y="521"/>
                  </a:lnTo>
                  <a:lnTo>
                    <a:pt x="1289" y="550"/>
                  </a:lnTo>
                  <a:lnTo>
                    <a:pt x="1290" y="562"/>
                  </a:lnTo>
                  <a:lnTo>
                    <a:pt x="1291" y="569"/>
                  </a:lnTo>
                  <a:lnTo>
                    <a:pt x="1292" y="579"/>
                  </a:lnTo>
                  <a:lnTo>
                    <a:pt x="1294" y="564"/>
                  </a:lnTo>
                  <a:lnTo>
                    <a:pt x="1295" y="602"/>
                  </a:lnTo>
                  <a:lnTo>
                    <a:pt x="1296" y="593"/>
                  </a:lnTo>
                  <a:lnTo>
                    <a:pt x="1297" y="604"/>
                  </a:lnTo>
                  <a:lnTo>
                    <a:pt x="1298" y="591"/>
                  </a:lnTo>
                  <a:lnTo>
                    <a:pt x="1299" y="601"/>
                  </a:lnTo>
                  <a:lnTo>
                    <a:pt x="1300" y="611"/>
                  </a:lnTo>
                  <a:lnTo>
                    <a:pt x="1301" y="618"/>
                  </a:lnTo>
                  <a:lnTo>
                    <a:pt x="1302" y="625"/>
                  </a:lnTo>
                  <a:lnTo>
                    <a:pt x="1304" y="623"/>
                  </a:lnTo>
                  <a:lnTo>
                    <a:pt x="1305" y="631"/>
                  </a:lnTo>
                  <a:lnTo>
                    <a:pt x="1306" y="625"/>
                  </a:lnTo>
                  <a:lnTo>
                    <a:pt x="1307" y="635"/>
                  </a:lnTo>
                  <a:lnTo>
                    <a:pt x="1308" y="634"/>
                  </a:lnTo>
                  <a:lnTo>
                    <a:pt x="1309" y="639"/>
                  </a:lnTo>
                  <a:lnTo>
                    <a:pt x="1310" y="639"/>
                  </a:lnTo>
                  <a:lnTo>
                    <a:pt x="1311" y="639"/>
                  </a:lnTo>
                  <a:lnTo>
                    <a:pt x="1312" y="632"/>
                  </a:lnTo>
                  <a:lnTo>
                    <a:pt x="1313" y="639"/>
                  </a:lnTo>
                  <a:lnTo>
                    <a:pt x="1315" y="633"/>
                  </a:lnTo>
                  <a:lnTo>
                    <a:pt x="1316" y="644"/>
                  </a:lnTo>
                  <a:lnTo>
                    <a:pt x="1317" y="637"/>
                  </a:lnTo>
                  <a:lnTo>
                    <a:pt x="1318" y="637"/>
                  </a:lnTo>
                  <a:lnTo>
                    <a:pt x="1319" y="644"/>
                  </a:lnTo>
                  <a:lnTo>
                    <a:pt x="1320" y="630"/>
                  </a:lnTo>
                  <a:lnTo>
                    <a:pt x="1321" y="606"/>
                  </a:lnTo>
                  <a:lnTo>
                    <a:pt x="1322" y="623"/>
                  </a:lnTo>
                  <a:lnTo>
                    <a:pt x="1323" y="634"/>
                  </a:lnTo>
                  <a:lnTo>
                    <a:pt x="1325" y="631"/>
                  </a:lnTo>
                  <a:lnTo>
                    <a:pt x="1326" y="633"/>
                  </a:lnTo>
                  <a:lnTo>
                    <a:pt x="1327" y="633"/>
                  </a:lnTo>
                  <a:lnTo>
                    <a:pt x="1328" y="617"/>
                  </a:lnTo>
                  <a:lnTo>
                    <a:pt x="1329" y="637"/>
                  </a:lnTo>
                  <a:lnTo>
                    <a:pt x="1330" y="625"/>
                  </a:lnTo>
                  <a:lnTo>
                    <a:pt x="1331" y="621"/>
                  </a:lnTo>
                  <a:lnTo>
                    <a:pt x="1332" y="593"/>
                  </a:lnTo>
                  <a:lnTo>
                    <a:pt x="1333" y="596"/>
                  </a:lnTo>
                  <a:lnTo>
                    <a:pt x="1335" y="572"/>
                  </a:lnTo>
                  <a:lnTo>
                    <a:pt x="1336" y="509"/>
                  </a:lnTo>
                  <a:lnTo>
                    <a:pt x="1337" y="509"/>
                  </a:lnTo>
                  <a:lnTo>
                    <a:pt x="1338" y="510"/>
                  </a:lnTo>
                  <a:lnTo>
                    <a:pt x="1339" y="523"/>
                  </a:lnTo>
                  <a:lnTo>
                    <a:pt x="1340" y="541"/>
                  </a:lnTo>
                  <a:lnTo>
                    <a:pt x="1341" y="554"/>
                  </a:lnTo>
                  <a:lnTo>
                    <a:pt x="1342" y="566"/>
                  </a:lnTo>
                  <a:lnTo>
                    <a:pt x="1343" y="570"/>
                  </a:lnTo>
                  <a:lnTo>
                    <a:pt x="1345" y="550"/>
                  </a:lnTo>
                  <a:lnTo>
                    <a:pt x="1346" y="565"/>
                  </a:lnTo>
                  <a:lnTo>
                    <a:pt x="1347" y="576"/>
                  </a:lnTo>
                  <a:lnTo>
                    <a:pt x="1348" y="608"/>
                  </a:lnTo>
                  <a:lnTo>
                    <a:pt x="1349" y="599"/>
                  </a:lnTo>
                  <a:lnTo>
                    <a:pt x="1350" y="621"/>
                  </a:lnTo>
                  <a:lnTo>
                    <a:pt x="1351" y="606"/>
                  </a:lnTo>
                  <a:lnTo>
                    <a:pt x="1352" y="606"/>
                  </a:lnTo>
                  <a:lnTo>
                    <a:pt x="1353" y="610"/>
                  </a:lnTo>
                  <a:lnTo>
                    <a:pt x="1354" y="611"/>
                  </a:lnTo>
                  <a:lnTo>
                    <a:pt x="1356" y="616"/>
                  </a:lnTo>
                  <a:lnTo>
                    <a:pt x="1357" y="636"/>
                  </a:lnTo>
                  <a:lnTo>
                    <a:pt x="1358" y="625"/>
                  </a:lnTo>
                  <a:lnTo>
                    <a:pt x="1359" y="640"/>
                  </a:lnTo>
                  <a:lnTo>
                    <a:pt x="1360" y="625"/>
                  </a:lnTo>
                  <a:lnTo>
                    <a:pt x="1361" y="631"/>
                  </a:lnTo>
                  <a:lnTo>
                    <a:pt x="1362" y="638"/>
                  </a:lnTo>
                  <a:lnTo>
                    <a:pt x="1363" y="633"/>
                  </a:lnTo>
                  <a:lnTo>
                    <a:pt x="1364" y="646"/>
                  </a:lnTo>
                  <a:lnTo>
                    <a:pt x="1366" y="624"/>
                  </a:lnTo>
                  <a:lnTo>
                    <a:pt x="1367" y="644"/>
                  </a:lnTo>
                  <a:lnTo>
                    <a:pt x="1368" y="636"/>
                  </a:lnTo>
                  <a:lnTo>
                    <a:pt x="1369" y="634"/>
                  </a:lnTo>
                  <a:lnTo>
                    <a:pt x="1370" y="640"/>
                  </a:lnTo>
                  <a:lnTo>
                    <a:pt x="1371" y="632"/>
                  </a:lnTo>
                  <a:lnTo>
                    <a:pt x="1372" y="642"/>
                  </a:lnTo>
                  <a:lnTo>
                    <a:pt x="1373" y="643"/>
                  </a:lnTo>
                  <a:lnTo>
                    <a:pt x="1374" y="640"/>
                  </a:lnTo>
                  <a:lnTo>
                    <a:pt x="1376" y="644"/>
                  </a:lnTo>
                  <a:lnTo>
                    <a:pt x="1377" y="635"/>
                  </a:lnTo>
                  <a:lnTo>
                    <a:pt x="1378" y="645"/>
                  </a:lnTo>
                  <a:lnTo>
                    <a:pt x="1379" y="625"/>
                  </a:lnTo>
                  <a:lnTo>
                    <a:pt x="1380" y="632"/>
                  </a:lnTo>
                  <a:lnTo>
                    <a:pt x="1381" y="632"/>
                  </a:lnTo>
                  <a:lnTo>
                    <a:pt x="1382" y="620"/>
                  </a:lnTo>
                  <a:lnTo>
                    <a:pt x="1383" y="572"/>
                  </a:lnTo>
                  <a:lnTo>
                    <a:pt x="1384" y="589"/>
                  </a:lnTo>
                  <a:lnTo>
                    <a:pt x="1386" y="584"/>
                  </a:lnTo>
                  <a:lnTo>
                    <a:pt x="1387" y="577"/>
                  </a:lnTo>
                  <a:lnTo>
                    <a:pt x="1388" y="596"/>
                  </a:lnTo>
                  <a:lnTo>
                    <a:pt x="1389" y="576"/>
                  </a:lnTo>
                  <a:lnTo>
                    <a:pt x="1390" y="583"/>
                  </a:lnTo>
                  <a:lnTo>
                    <a:pt x="1391" y="575"/>
                  </a:lnTo>
                  <a:lnTo>
                    <a:pt x="1392" y="560"/>
                  </a:lnTo>
                  <a:lnTo>
                    <a:pt x="1393" y="546"/>
                  </a:lnTo>
                  <a:lnTo>
                    <a:pt x="1394" y="512"/>
                  </a:lnTo>
                  <a:lnTo>
                    <a:pt x="1396" y="454"/>
                  </a:lnTo>
                  <a:lnTo>
                    <a:pt x="1397" y="387"/>
                  </a:lnTo>
                  <a:lnTo>
                    <a:pt x="1398" y="421"/>
                  </a:lnTo>
                  <a:lnTo>
                    <a:pt x="1399" y="429"/>
                  </a:lnTo>
                  <a:lnTo>
                    <a:pt x="1400" y="458"/>
                  </a:lnTo>
                  <a:lnTo>
                    <a:pt x="1401" y="486"/>
                  </a:lnTo>
                  <a:lnTo>
                    <a:pt x="1402" y="485"/>
                  </a:lnTo>
                  <a:lnTo>
                    <a:pt x="1404" y="478"/>
                  </a:lnTo>
                  <a:lnTo>
                    <a:pt x="1404" y="525"/>
                  </a:lnTo>
                  <a:lnTo>
                    <a:pt x="1405" y="511"/>
                  </a:lnTo>
                  <a:lnTo>
                    <a:pt x="1407" y="537"/>
                  </a:lnTo>
                  <a:lnTo>
                    <a:pt x="1408" y="550"/>
                  </a:lnTo>
                  <a:lnTo>
                    <a:pt x="1409" y="534"/>
                  </a:lnTo>
                  <a:lnTo>
                    <a:pt x="1410" y="550"/>
                  </a:lnTo>
                  <a:lnTo>
                    <a:pt x="1411" y="553"/>
                  </a:lnTo>
                  <a:lnTo>
                    <a:pt x="1412" y="564"/>
                  </a:lnTo>
                  <a:lnTo>
                    <a:pt x="1414" y="589"/>
                  </a:lnTo>
                  <a:lnTo>
                    <a:pt x="1415" y="593"/>
                  </a:lnTo>
                  <a:lnTo>
                    <a:pt x="1415" y="579"/>
                  </a:lnTo>
                  <a:lnTo>
                    <a:pt x="1417" y="601"/>
                  </a:lnTo>
                  <a:lnTo>
                    <a:pt x="1418" y="594"/>
                  </a:lnTo>
                  <a:lnTo>
                    <a:pt x="1419" y="582"/>
                  </a:lnTo>
                  <a:lnTo>
                    <a:pt x="1420" y="594"/>
                  </a:lnTo>
                  <a:lnTo>
                    <a:pt x="1421" y="584"/>
                  </a:lnTo>
                  <a:lnTo>
                    <a:pt x="1422" y="594"/>
                  </a:lnTo>
                  <a:lnTo>
                    <a:pt x="1424" y="589"/>
                  </a:lnTo>
                  <a:lnTo>
                    <a:pt x="1425" y="596"/>
                  </a:lnTo>
                  <a:lnTo>
                    <a:pt x="1425" y="600"/>
                  </a:lnTo>
                  <a:lnTo>
                    <a:pt x="1427" y="612"/>
                  </a:lnTo>
                  <a:lnTo>
                    <a:pt x="1428" y="607"/>
                  </a:lnTo>
                  <a:lnTo>
                    <a:pt x="1429" y="589"/>
                  </a:lnTo>
                  <a:lnTo>
                    <a:pt x="1430" y="612"/>
                  </a:lnTo>
                  <a:lnTo>
                    <a:pt x="1431" y="611"/>
                  </a:lnTo>
                  <a:lnTo>
                    <a:pt x="1432" y="596"/>
                  </a:lnTo>
                  <a:lnTo>
                    <a:pt x="1433" y="617"/>
                  </a:lnTo>
                  <a:lnTo>
                    <a:pt x="1435" y="611"/>
                  </a:lnTo>
                  <a:lnTo>
                    <a:pt x="1436" y="618"/>
                  </a:lnTo>
                  <a:lnTo>
                    <a:pt x="1437" y="619"/>
                  </a:lnTo>
                  <a:lnTo>
                    <a:pt x="1438" y="618"/>
                  </a:lnTo>
                  <a:lnTo>
                    <a:pt x="1439" y="613"/>
                  </a:lnTo>
                  <a:lnTo>
                    <a:pt x="1440" y="621"/>
                  </a:lnTo>
                  <a:lnTo>
                    <a:pt x="1441" y="631"/>
                  </a:lnTo>
                  <a:lnTo>
                    <a:pt x="1442" y="618"/>
                  </a:lnTo>
                  <a:lnTo>
                    <a:pt x="1443" y="615"/>
                  </a:lnTo>
                  <a:lnTo>
                    <a:pt x="1445" y="623"/>
                  </a:lnTo>
                  <a:lnTo>
                    <a:pt x="1446" y="628"/>
                  </a:lnTo>
                  <a:lnTo>
                    <a:pt x="1447" y="627"/>
                  </a:lnTo>
                  <a:lnTo>
                    <a:pt x="1448" y="638"/>
                  </a:lnTo>
                  <a:lnTo>
                    <a:pt x="1449" y="632"/>
                  </a:lnTo>
                  <a:lnTo>
                    <a:pt x="1450" y="629"/>
                  </a:lnTo>
                  <a:lnTo>
                    <a:pt x="1451" y="639"/>
                  </a:lnTo>
                  <a:lnTo>
                    <a:pt x="1452" y="638"/>
                  </a:lnTo>
                  <a:lnTo>
                    <a:pt x="1453" y="637"/>
                  </a:lnTo>
                  <a:lnTo>
                    <a:pt x="1455" y="639"/>
                  </a:lnTo>
                  <a:lnTo>
                    <a:pt x="1456" y="635"/>
                  </a:lnTo>
                  <a:lnTo>
                    <a:pt x="1457" y="640"/>
                  </a:lnTo>
                  <a:lnTo>
                    <a:pt x="1458" y="622"/>
                  </a:lnTo>
                  <a:lnTo>
                    <a:pt x="1459" y="631"/>
                  </a:lnTo>
                  <a:lnTo>
                    <a:pt x="1460" y="645"/>
                  </a:lnTo>
                  <a:lnTo>
                    <a:pt x="1461" y="648"/>
                  </a:lnTo>
                  <a:lnTo>
                    <a:pt x="1462" y="637"/>
                  </a:lnTo>
                  <a:lnTo>
                    <a:pt x="1463" y="634"/>
                  </a:lnTo>
                  <a:lnTo>
                    <a:pt x="1465" y="635"/>
                  </a:lnTo>
                  <a:lnTo>
                    <a:pt x="1466" y="636"/>
                  </a:lnTo>
                  <a:lnTo>
                    <a:pt x="1467" y="635"/>
                  </a:lnTo>
                  <a:lnTo>
                    <a:pt x="1468" y="640"/>
                  </a:lnTo>
                  <a:lnTo>
                    <a:pt x="1469" y="654"/>
                  </a:lnTo>
                  <a:lnTo>
                    <a:pt x="1470" y="648"/>
                  </a:lnTo>
                  <a:lnTo>
                    <a:pt x="1471" y="645"/>
                  </a:lnTo>
                  <a:lnTo>
                    <a:pt x="1472" y="639"/>
                  </a:lnTo>
                  <a:lnTo>
                    <a:pt x="1473" y="648"/>
                  </a:lnTo>
                  <a:lnTo>
                    <a:pt x="1474" y="652"/>
                  </a:lnTo>
                  <a:lnTo>
                    <a:pt x="1476" y="649"/>
                  </a:lnTo>
                  <a:lnTo>
                    <a:pt x="1477" y="652"/>
                  </a:lnTo>
                  <a:lnTo>
                    <a:pt x="1478" y="634"/>
                  </a:lnTo>
                  <a:lnTo>
                    <a:pt x="1479" y="646"/>
                  </a:lnTo>
                  <a:lnTo>
                    <a:pt x="1480" y="644"/>
                  </a:lnTo>
                  <a:lnTo>
                    <a:pt x="1481" y="639"/>
                  </a:lnTo>
                  <a:lnTo>
                    <a:pt x="1482" y="644"/>
                  </a:lnTo>
                  <a:lnTo>
                    <a:pt x="1483" y="626"/>
                  </a:lnTo>
                  <a:lnTo>
                    <a:pt x="1484" y="626"/>
                  </a:lnTo>
                  <a:lnTo>
                    <a:pt x="1486" y="619"/>
                  </a:lnTo>
                  <a:lnTo>
                    <a:pt x="1487" y="630"/>
                  </a:lnTo>
                  <a:lnTo>
                    <a:pt x="1488" y="614"/>
                  </a:lnTo>
                  <a:lnTo>
                    <a:pt x="1489" y="621"/>
                  </a:lnTo>
                  <a:lnTo>
                    <a:pt x="1490" y="569"/>
                  </a:lnTo>
                  <a:lnTo>
                    <a:pt x="1491" y="573"/>
                  </a:lnTo>
                  <a:lnTo>
                    <a:pt x="1492" y="479"/>
                  </a:lnTo>
                  <a:lnTo>
                    <a:pt x="1493" y="453"/>
                  </a:lnTo>
                  <a:lnTo>
                    <a:pt x="1494" y="442"/>
                  </a:lnTo>
                  <a:lnTo>
                    <a:pt x="1496" y="422"/>
                  </a:lnTo>
                  <a:lnTo>
                    <a:pt x="1497" y="419"/>
                  </a:lnTo>
                  <a:lnTo>
                    <a:pt x="1498" y="438"/>
                  </a:lnTo>
                  <a:lnTo>
                    <a:pt x="1499" y="450"/>
                  </a:lnTo>
                  <a:lnTo>
                    <a:pt x="1500" y="455"/>
                  </a:lnTo>
                  <a:lnTo>
                    <a:pt x="1501" y="484"/>
                  </a:lnTo>
                  <a:lnTo>
                    <a:pt x="1502" y="476"/>
                  </a:lnTo>
                  <a:lnTo>
                    <a:pt x="1503" y="487"/>
                  </a:lnTo>
                  <a:lnTo>
                    <a:pt x="1504" y="525"/>
                  </a:lnTo>
                  <a:lnTo>
                    <a:pt x="1506" y="515"/>
                  </a:lnTo>
                  <a:lnTo>
                    <a:pt x="1507" y="549"/>
                  </a:lnTo>
                  <a:lnTo>
                    <a:pt x="1508" y="544"/>
                  </a:lnTo>
                  <a:lnTo>
                    <a:pt x="1509" y="539"/>
                  </a:lnTo>
                  <a:lnTo>
                    <a:pt x="1510" y="555"/>
                  </a:lnTo>
                  <a:lnTo>
                    <a:pt x="1511" y="553"/>
                  </a:lnTo>
                  <a:lnTo>
                    <a:pt x="1512" y="571"/>
                  </a:lnTo>
                  <a:lnTo>
                    <a:pt x="1513" y="558"/>
                  </a:lnTo>
                  <a:lnTo>
                    <a:pt x="1514" y="587"/>
                  </a:lnTo>
                  <a:lnTo>
                    <a:pt x="1516" y="575"/>
                  </a:lnTo>
                  <a:lnTo>
                    <a:pt x="1517" y="564"/>
                  </a:lnTo>
                  <a:lnTo>
                    <a:pt x="1518" y="591"/>
                  </a:lnTo>
                  <a:lnTo>
                    <a:pt x="1519" y="584"/>
                  </a:lnTo>
                  <a:lnTo>
                    <a:pt x="1520" y="596"/>
                  </a:lnTo>
                  <a:lnTo>
                    <a:pt x="1521" y="582"/>
                  </a:lnTo>
                  <a:lnTo>
                    <a:pt x="1522" y="603"/>
                  </a:lnTo>
                  <a:lnTo>
                    <a:pt x="1523" y="590"/>
                  </a:lnTo>
                  <a:lnTo>
                    <a:pt x="1524" y="596"/>
                  </a:lnTo>
                  <a:lnTo>
                    <a:pt x="1525" y="619"/>
                  </a:lnTo>
                  <a:lnTo>
                    <a:pt x="1527" y="610"/>
                  </a:lnTo>
                  <a:lnTo>
                    <a:pt x="1528" y="608"/>
                  </a:lnTo>
                  <a:lnTo>
                    <a:pt x="1529" y="576"/>
                  </a:lnTo>
                  <a:lnTo>
                    <a:pt x="1530" y="568"/>
                  </a:lnTo>
                  <a:lnTo>
                    <a:pt x="1531" y="575"/>
                  </a:lnTo>
                  <a:lnTo>
                    <a:pt x="1532" y="549"/>
                  </a:lnTo>
                  <a:lnTo>
                    <a:pt x="1533" y="583"/>
                  </a:lnTo>
                  <a:lnTo>
                    <a:pt x="1534" y="565"/>
                  </a:lnTo>
                  <a:lnTo>
                    <a:pt x="1535" y="566"/>
                  </a:lnTo>
                  <a:lnTo>
                    <a:pt x="1537" y="584"/>
                  </a:lnTo>
                  <a:lnTo>
                    <a:pt x="1538" y="574"/>
                  </a:lnTo>
                  <a:lnTo>
                    <a:pt x="1539" y="558"/>
                  </a:lnTo>
                  <a:lnTo>
                    <a:pt x="1540" y="530"/>
                  </a:lnTo>
                  <a:lnTo>
                    <a:pt x="1541" y="525"/>
                  </a:lnTo>
                  <a:lnTo>
                    <a:pt x="1542" y="542"/>
                  </a:lnTo>
                  <a:lnTo>
                    <a:pt x="1543" y="537"/>
                  </a:lnTo>
                  <a:lnTo>
                    <a:pt x="1544" y="543"/>
                  </a:lnTo>
                  <a:lnTo>
                    <a:pt x="1545" y="562"/>
                  </a:lnTo>
                  <a:lnTo>
                    <a:pt x="1547" y="566"/>
                  </a:lnTo>
                  <a:lnTo>
                    <a:pt x="1548" y="566"/>
                  </a:lnTo>
                  <a:lnTo>
                    <a:pt x="1549" y="580"/>
                  </a:lnTo>
                  <a:lnTo>
                    <a:pt x="1550" y="576"/>
                  </a:lnTo>
                  <a:lnTo>
                    <a:pt x="1551" y="591"/>
                  </a:lnTo>
                  <a:lnTo>
                    <a:pt x="1552" y="586"/>
                  </a:lnTo>
                  <a:lnTo>
                    <a:pt x="1553" y="585"/>
                  </a:lnTo>
                  <a:lnTo>
                    <a:pt x="1554" y="600"/>
                  </a:lnTo>
                  <a:lnTo>
                    <a:pt x="1555" y="579"/>
                  </a:lnTo>
                  <a:lnTo>
                    <a:pt x="1557" y="604"/>
                  </a:lnTo>
                  <a:lnTo>
                    <a:pt x="1558" y="596"/>
                  </a:lnTo>
                  <a:lnTo>
                    <a:pt x="1559" y="616"/>
                  </a:lnTo>
                  <a:lnTo>
                    <a:pt x="1560" y="603"/>
                  </a:lnTo>
                  <a:lnTo>
                    <a:pt x="1561" y="618"/>
                  </a:lnTo>
                  <a:lnTo>
                    <a:pt x="1562" y="613"/>
                  </a:lnTo>
                  <a:lnTo>
                    <a:pt x="1563" y="622"/>
                  </a:lnTo>
                  <a:lnTo>
                    <a:pt x="1565" y="616"/>
                  </a:lnTo>
                  <a:lnTo>
                    <a:pt x="1565" y="624"/>
                  </a:lnTo>
                  <a:lnTo>
                    <a:pt x="1566" y="621"/>
                  </a:lnTo>
                  <a:lnTo>
                    <a:pt x="1568" y="626"/>
                  </a:lnTo>
                  <a:lnTo>
                    <a:pt x="1569" y="616"/>
                  </a:lnTo>
                  <a:lnTo>
                    <a:pt x="1570" y="618"/>
                  </a:lnTo>
                  <a:lnTo>
                    <a:pt x="1571" y="619"/>
                  </a:lnTo>
                  <a:lnTo>
                    <a:pt x="1572" y="614"/>
                  </a:lnTo>
                  <a:lnTo>
                    <a:pt x="1573" y="625"/>
                  </a:lnTo>
                  <a:lnTo>
                    <a:pt x="1575" y="630"/>
                  </a:lnTo>
                  <a:lnTo>
                    <a:pt x="1575" y="618"/>
                  </a:lnTo>
                  <a:lnTo>
                    <a:pt x="1576" y="610"/>
                  </a:lnTo>
                  <a:lnTo>
                    <a:pt x="1578" y="621"/>
                  </a:lnTo>
                  <a:lnTo>
                    <a:pt x="1579" y="624"/>
                  </a:lnTo>
                  <a:lnTo>
                    <a:pt x="1580" y="613"/>
                  </a:lnTo>
                  <a:lnTo>
                    <a:pt x="1581" y="624"/>
                  </a:lnTo>
                  <a:lnTo>
                    <a:pt x="1582" y="614"/>
                  </a:lnTo>
                  <a:lnTo>
                    <a:pt x="1583" y="588"/>
                  </a:lnTo>
                  <a:lnTo>
                    <a:pt x="1585" y="598"/>
                  </a:lnTo>
                  <a:lnTo>
                    <a:pt x="1586" y="596"/>
                  </a:lnTo>
                  <a:lnTo>
                    <a:pt x="1586" y="603"/>
                  </a:lnTo>
                  <a:lnTo>
                    <a:pt x="1588" y="618"/>
                  </a:lnTo>
                  <a:lnTo>
                    <a:pt x="1589" y="627"/>
                  </a:lnTo>
                  <a:lnTo>
                    <a:pt x="1590" y="613"/>
                  </a:lnTo>
                  <a:lnTo>
                    <a:pt x="1591" y="609"/>
                  </a:lnTo>
                  <a:lnTo>
                    <a:pt x="1592" y="613"/>
                  </a:lnTo>
                  <a:lnTo>
                    <a:pt x="1593" y="599"/>
                  </a:lnTo>
                  <a:lnTo>
                    <a:pt x="1594" y="612"/>
                  </a:lnTo>
                  <a:lnTo>
                    <a:pt x="1596" y="603"/>
                  </a:lnTo>
                  <a:lnTo>
                    <a:pt x="1597" y="612"/>
                  </a:lnTo>
                  <a:lnTo>
                    <a:pt x="1598" y="613"/>
                  </a:lnTo>
                  <a:lnTo>
                    <a:pt x="1599" y="616"/>
                  </a:lnTo>
                  <a:lnTo>
                    <a:pt x="1600" y="615"/>
                  </a:lnTo>
                  <a:lnTo>
                    <a:pt x="1601" y="622"/>
                  </a:lnTo>
                  <a:lnTo>
                    <a:pt x="1602" y="634"/>
                  </a:lnTo>
                  <a:lnTo>
                    <a:pt x="1603" y="631"/>
                  </a:lnTo>
                  <a:lnTo>
                    <a:pt x="1604" y="621"/>
                  </a:lnTo>
                  <a:lnTo>
                    <a:pt x="1606" y="627"/>
                  </a:lnTo>
                  <a:lnTo>
                    <a:pt x="1607" y="631"/>
                  </a:lnTo>
                  <a:lnTo>
                    <a:pt x="1608" y="643"/>
                  </a:lnTo>
                  <a:lnTo>
                    <a:pt x="1609" y="648"/>
                  </a:lnTo>
                  <a:lnTo>
                    <a:pt x="1610" y="637"/>
                  </a:lnTo>
                  <a:lnTo>
                    <a:pt x="1611" y="646"/>
                  </a:lnTo>
                  <a:lnTo>
                    <a:pt x="1612" y="637"/>
                  </a:lnTo>
                  <a:lnTo>
                    <a:pt x="1613" y="646"/>
                  </a:lnTo>
                  <a:lnTo>
                    <a:pt x="1614" y="634"/>
                  </a:lnTo>
                  <a:lnTo>
                    <a:pt x="1616" y="642"/>
                  </a:lnTo>
                  <a:lnTo>
                    <a:pt x="1617" y="644"/>
                  </a:lnTo>
                  <a:lnTo>
                    <a:pt x="1618" y="622"/>
                  </a:lnTo>
                  <a:lnTo>
                    <a:pt x="1619" y="652"/>
                  </a:lnTo>
                  <a:lnTo>
                    <a:pt x="1620" y="650"/>
                  </a:lnTo>
                  <a:lnTo>
                    <a:pt x="1621" y="642"/>
                  </a:lnTo>
                  <a:lnTo>
                    <a:pt x="1622" y="636"/>
                  </a:lnTo>
                  <a:lnTo>
                    <a:pt x="1623" y="645"/>
                  </a:lnTo>
                  <a:lnTo>
                    <a:pt x="1624" y="637"/>
                  </a:lnTo>
                  <a:lnTo>
                    <a:pt x="1626" y="631"/>
                  </a:lnTo>
                  <a:lnTo>
                    <a:pt x="1627" y="629"/>
                  </a:lnTo>
                  <a:lnTo>
                    <a:pt x="1628" y="631"/>
                  </a:lnTo>
                  <a:lnTo>
                    <a:pt x="1629" y="632"/>
                  </a:lnTo>
                  <a:lnTo>
                    <a:pt x="1630" y="638"/>
                  </a:lnTo>
                  <a:lnTo>
                    <a:pt x="1631" y="639"/>
                  </a:lnTo>
                  <a:lnTo>
                    <a:pt x="1632" y="634"/>
                  </a:lnTo>
                  <a:lnTo>
                    <a:pt x="1633" y="634"/>
                  </a:lnTo>
                  <a:lnTo>
                    <a:pt x="1634" y="644"/>
                  </a:lnTo>
                  <a:lnTo>
                    <a:pt x="1636" y="648"/>
                  </a:lnTo>
                  <a:lnTo>
                    <a:pt x="1637" y="639"/>
                  </a:lnTo>
                  <a:lnTo>
                    <a:pt x="1638" y="637"/>
                  </a:lnTo>
                  <a:lnTo>
                    <a:pt x="1639" y="637"/>
                  </a:lnTo>
                  <a:lnTo>
                    <a:pt x="1640" y="635"/>
                  </a:lnTo>
                  <a:lnTo>
                    <a:pt x="1641" y="638"/>
                  </a:lnTo>
                  <a:lnTo>
                    <a:pt x="1642" y="644"/>
                  </a:lnTo>
                  <a:lnTo>
                    <a:pt x="1643" y="648"/>
                  </a:lnTo>
                  <a:lnTo>
                    <a:pt x="1644" y="634"/>
                  </a:lnTo>
                  <a:lnTo>
                    <a:pt x="1645" y="646"/>
                  </a:lnTo>
                  <a:lnTo>
                    <a:pt x="1647" y="642"/>
                  </a:lnTo>
                  <a:lnTo>
                    <a:pt x="1648" y="641"/>
                  </a:lnTo>
                  <a:lnTo>
                    <a:pt x="1649" y="658"/>
                  </a:lnTo>
                  <a:lnTo>
                    <a:pt x="1650" y="648"/>
                  </a:lnTo>
                  <a:lnTo>
                    <a:pt x="1651" y="635"/>
                  </a:lnTo>
                  <a:lnTo>
                    <a:pt x="1652" y="628"/>
                  </a:lnTo>
                  <a:lnTo>
                    <a:pt x="1653" y="641"/>
                  </a:lnTo>
                  <a:lnTo>
                    <a:pt x="1654" y="632"/>
                  </a:lnTo>
                  <a:lnTo>
                    <a:pt x="1655" y="644"/>
                  </a:lnTo>
                  <a:lnTo>
                    <a:pt x="1657" y="663"/>
                  </a:lnTo>
                  <a:lnTo>
                    <a:pt x="1658" y="646"/>
                  </a:lnTo>
                  <a:lnTo>
                    <a:pt x="1659" y="646"/>
                  </a:lnTo>
                  <a:lnTo>
                    <a:pt x="1660" y="648"/>
                  </a:lnTo>
                  <a:lnTo>
                    <a:pt x="1661" y="645"/>
                  </a:lnTo>
                  <a:lnTo>
                    <a:pt x="1662" y="647"/>
                  </a:lnTo>
                  <a:lnTo>
                    <a:pt x="1663" y="644"/>
                  </a:lnTo>
                  <a:lnTo>
                    <a:pt x="1664" y="649"/>
                  </a:lnTo>
                  <a:lnTo>
                    <a:pt x="1665" y="646"/>
                  </a:lnTo>
                  <a:lnTo>
                    <a:pt x="1667" y="652"/>
                  </a:lnTo>
                  <a:lnTo>
                    <a:pt x="1668" y="646"/>
                  </a:lnTo>
                  <a:lnTo>
                    <a:pt x="1669" y="641"/>
                  </a:lnTo>
                  <a:lnTo>
                    <a:pt x="1670" y="655"/>
                  </a:lnTo>
                  <a:lnTo>
                    <a:pt x="1671" y="639"/>
                  </a:lnTo>
                  <a:lnTo>
                    <a:pt x="1672" y="647"/>
                  </a:lnTo>
                  <a:lnTo>
                    <a:pt x="1673" y="644"/>
                  </a:lnTo>
                  <a:lnTo>
                    <a:pt x="1674" y="647"/>
                  </a:lnTo>
                  <a:lnTo>
                    <a:pt x="1675" y="638"/>
                  </a:lnTo>
                  <a:lnTo>
                    <a:pt x="1677" y="645"/>
                  </a:lnTo>
                  <a:lnTo>
                    <a:pt x="1678" y="639"/>
                  </a:lnTo>
                  <a:lnTo>
                    <a:pt x="1679" y="649"/>
                  </a:lnTo>
                  <a:lnTo>
                    <a:pt x="1680" y="640"/>
                  </a:lnTo>
                  <a:lnTo>
                    <a:pt x="1681" y="644"/>
                  </a:lnTo>
                  <a:lnTo>
                    <a:pt x="1682" y="652"/>
                  </a:lnTo>
                  <a:lnTo>
                    <a:pt x="1683" y="648"/>
                  </a:lnTo>
                  <a:lnTo>
                    <a:pt x="1684" y="654"/>
                  </a:lnTo>
                  <a:lnTo>
                    <a:pt x="1685" y="644"/>
                  </a:lnTo>
                  <a:lnTo>
                    <a:pt x="1686" y="636"/>
                  </a:lnTo>
                  <a:lnTo>
                    <a:pt x="1688" y="643"/>
                  </a:lnTo>
                  <a:lnTo>
                    <a:pt x="1689" y="649"/>
                  </a:lnTo>
                  <a:lnTo>
                    <a:pt x="1690" y="645"/>
                  </a:lnTo>
                  <a:lnTo>
                    <a:pt x="1691" y="649"/>
                  </a:lnTo>
                  <a:lnTo>
                    <a:pt x="1692" y="641"/>
                  </a:lnTo>
                  <a:lnTo>
                    <a:pt x="1693" y="647"/>
                  </a:lnTo>
                  <a:lnTo>
                    <a:pt x="1694" y="650"/>
                  </a:lnTo>
                  <a:lnTo>
                    <a:pt x="1695" y="645"/>
                  </a:lnTo>
                  <a:lnTo>
                    <a:pt x="1696" y="643"/>
                  </a:lnTo>
                  <a:lnTo>
                    <a:pt x="1698" y="658"/>
                  </a:lnTo>
                  <a:lnTo>
                    <a:pt x="1699" y="643"/>
                  </a:lnTo>
                  <a:lnTo>
                    <a:pt x="1700" y="649"/>
                  </a:lnTo>
                  <a:lnTo>
                    <a:pt x="1701" y="650"/>
                  </a:lnTo>
                  <a:lnTo>
                    <a:pt x="1702" y="655"/>
                  </a:lnTo>
                  <a:lnTo>
                    <a:pt x="1703" y="651"/>
                  </a:lnTo>
                  <a:lnTo>
                    <a:pt x="1704" y="653"/>
                  </a:lnTo>
                  <a:lnTo>
                    <a:pt x="1705" y="653"/>
                  </a:lnTo>
                  <a:lnTo>
                    <a:pt x="1706" y="650"/>
                  </a:lnTo>
                  <a:lnTo>
                    <a:pt x="1708" y="648"/>
                  </a:lnTo>
                  <a:lnTo>
                    <a:pt x="1709" y="647"/>
                  </a:lnTo>
                  <a:lnTo>
                    <a:pt x="1710" y="649"/>
                  </a:lnTo>
                  <a:lnTo>
                    <a:pt x="1711" y="646"/>
                  </a:lnTo>
                  <a:lnTo>
                    <a:pt x="1712" y="649"/>
                  </a:lnTo>
                  <a:lnTo>
                    <a:pt x="1713" y="652"/>
                  </a:lnTo>
                  <a:lnTo>
                    <a:pt x="1714" y="650"/>
                  </a:lnTo>
                  <a:lnTo>
                    <a:pt x="1715" y="655"/>
                  </a:lnTo>
                  <a:lnTo>
                    <a:pt x="1716" y="649"/>
                  </a:lnTo>
                  <a:lnTo>
                    <a:pt x="1718" y="656"/>
                  </a:lnTo>
                  <a:lnTo>
                    <a:pt x="1719" y="655"/>
                  </a:lnTo>
                  <a:lnTo>
                    <a:pt x="1720" y="653"/>
                  </a:lnTo>
                  <a:lnTo>
                    <a:pt x="1721" y="655"/>
                  </a:lnTo>
                  <a:lnTo>
                    <a:pt x="1722" y="641"/>
                  </a:lnTo>
                  <a:lnTo>
                    <a:pt x="1723" y="644"/>
                  </a:lnTo>
                  <a:lnTo>
                    <a:pt x="1724" y="648"/>
                  </a:lnTo>
                  <a:lnTo>
                    <a:pt x="1726" y="638"/>
                  </a:lnTo>
                  <a:lnTo>
                    <a:pt x="1726" y="643"/>
                  </a:lnTo>
                  <a:lnTo>
                    <a:pt x="1728" y="648"/>
                  </a:lnTo>
                  <a:lnTo>
                    <a:pt x="1729" y="644"/>
                  </a:lnTo>
                  <a:lnTo>
                    <a:pt x="1730" y="654"/>
                  </a:lnTo>
                  <a:lnTo>
                    <a:pt x="1731" y="647"/>
                  </a:lnTo>
                  <a:lnTo>
                    <a:pt x="1732" y="647"/>
                  </a:lnTo>
                  <a:lnTo>
                    <a:pt x="1733" y="646"/>
                  </a:lnTo>
                  <a:lnTo>
                    <a:pt x="1734" y="643"/>
                  </a:lnTo>
                  <a:lnTo>
                    <a:pt x="1736" y="654"/>
                  </a:lnTo>
                  <a:lnTo>
                    <a:pt x="1736" y="645"/>
                  </a:lnTo>
                  <a:lnTo>
                    <a:pt x="1737" y="654"/>
                  </a:lnTo>
                  <a:lnTo>
                    <a:pt x="1739" y="658"/>
                  </a:lnTo>
                  <a:lnTo>
                    <a:pt x="1740" y="641"/>
                  </a:lnTo>
                  <a:lnTo>
                    <a:pt x="1741" y="658"/>
                  </a:lnTo>
                  <a:lnTo>
                    <a:pt x="1742" y="654"/>
                  </a:lnTo>
                  <a:lnTo>
                    <a:pt x="1743" y="651"/>
                  </a:lnTo>
                  <a:lnTo>
                    <a:pt x="1744" y="645"/>
                  </a:lnTo>
                  <a:lnTo>
                    <a:pt x="1746" y="648"/>
                  </a:lnTo>
                  <a:lnTo>
                    <a:pt x="1747" y="653"/>
                  </a:lnTo>
                  <a:lnTo>
                    <a:pt x="1747" y="642"/>
                  </a:lnTo>
                  <a:lnTo>
                    <a:pt x="1749" y="647"/>
                  </a:lnTo>
                  <a:lnTo>
                    <a:pt x="1750" y="652"/>
                  </a:lnTo>
                  <a:lnTo>
                    <a:pt x="1751" y="650"/>
                  </a:lnTo>
                  <a:lnTo>
                    <a:pt x="1752" y="656"/>
                  </a:lnTo>
                  <a:lnTo>
                    <a:pt x="1753" y="644"/>
                  </a:lnTo>
                  <a:lnTo>
                    <a:pt x="1754" y="642"/>
                  </a:lnTo>
                  <a:lnTo>
                    <a:pt x="1755" y="641"/>
                  </a:lnTo>
                  <a:lnTo>
                    <a:pt x="1757" y="650"/>
                  </a:lnTo>
                  <a:lnTo>
                    <a:pt x="1757" y="650"/>
                  </a:lnTo>
                  <a:lnTo>
                    <a:pt x="1759" y="637"/>
                  </a:lnTo>
                  <a:lnTo>
                    <a:pt x="1760" y="645"/>
                  </a:lnTo>
                  <a:lnTo>
                    <a:pt x="1761" y="649"/>
                  </a:lnTo>
                  <a:lnTo>
                    <a:pt x="1762" y="641"/>
                  </a:lnTo>
                  <a:lnTo>
                    <a:pt x="1763" y="660"/>
                  </a:lnTo>
                  <a:lnTo>
                    <a:pt x="1764" y="653"/>
                  </a:lnTo>
                  <a:lnTo>
                    <a:pt x="1765" y="647"/>
                  </a:lnTo>
                  <a:lnTo>
                    <a:pt x="1767" y="648"/>
                  </a:lnTo>
                  <a:lnTo>
                    <a:pt x="1768" y="651"/>
                  </a:lnTo>
                  <a:lnTo>
                    <a:pt x="1769" y="659"/>
                  </a:lnTo>
                  <a:lnTo>
                    <a:pt x="1770" y="657"/>
                  </a:lnTo>
                  <a:lnTo>
                    <a:pt x="1771" y="648"/>
                  </a:lnTo>
                  <a:lnTo>
                    <a:pt x="1772" y="638"/>
                  </a:lnTo>
                  <a:lnTo>
                    <a:pt x="1773" y="658"/>
                  </a:lnTo>
                  <a:lnTo>
                    <a:pt x="1774" y="651"/>
                  </a:lnTo>
                  <a:lnTo>
                    <a:pt x="1775" y="655"/>
                  </a:lnTo>
                  <a:lnTo>
                    <a:pt x="1777" y="646"/>
                  </a:lnTo>
                  <a:lnTo>
                    <a:pt x="1778" y="646"/>
                  </a:lnTo>
                  <a:lnTo>
                    <a:pt x="1779" y="650"/>
                  </a:lnTo>
                  <a:lnTo>
                    <a:pt x="1780" y="654"/>
                  </a:lnTo>
                  <a:lnTo>
                    <a:pt x="1781" y="666"/>
                  </a:lnTo>
                  <a:lnTo>
                    <a:pt x="1782" y="648"/>
                  </a:lnTo>
                  <a:lnTo>
                    <a:pt x="1783" y="663"/>
                  </a:lnTo>
                  <a:lnTo>
                    <a:pt x="1784" y="649"/>
                  </a:lnTo>
                  <a:lnTo>
                    <a:pt x="1785" y="651"/>
                  </a:lnTo>
                  <a:lnTo>
                    <a:pt x="1787" y="649"/>
                  </a:lnTo>
                  <a:lnTo>
                    <a:pt x="1788" y="660"/>
                  </a:lnTo>
                  <a:lnTo>
                    <a:pt x="1789" y="648"/>
                  </a:lnTo>
                  <a:lnTo>
                    <a:pt x="1790" y="653"/>
                  </a:lnTo>
                  <a:lnTo>
                    <a:pt x="1791" y="647"/>
                  </a:lnTo>
                  <a:lnTo>
                    <a:pt x="1792" y="645"/>
                  </a:lnTo>
                  <a:lnTo>
                    <a:pt x="1793" y="649"/>
                  </a:lnTo>
                  <a:lnTo>
                    <a:pt x="1794" y="649"/>
                  </a:lnTo>
                  <a:lnTo>
                    <a:pt x="1795" y="653"/>
                  </a:lnTo>
                  <a:lnTo>
                    <a:pt x="1797" y="644"/>
                  </a:lnTo>
                  <a:lnTo>
                    <a:pt x="1798" y="637"/>
                  </a:lnTo>
                  <a:lnTo>
                    <a:pt x="1799" y="652"/>
                  </a:lnTo>
                  <a:lnTo>
                    <a:pt x="1800" y="642"/>
                  </a:lnTo>
                  <a:lnTo>
                    <a:pt x="1801" y="644"/>
                  </a:lnTo>
                  <a:lnTo>
                    <a:pt x="1802" y="655"/>
                  </a:lnTo>
                  <a:lnTo>
                    <a:pt x="1803" y="660"/>
                  </a:lnTo>
                  <a:lnTo>
                    <a:pt x="1804" y="650"/>
                  </a:lnTo>
                  <a:lnTo>
                    <a:pt x="1805" y="652"/>
                  </a:lnTo>
                  <a:lnTo>
                    <a:pt x="1806" y="645"/>
                  </a:lnTo>
                  <a:lnTo>
                    <a:pt x="1808" y="648"/>
                  </a:lnTo>
                  <a:lnTo>
                    <a:pt x="1809" y="636"/>
                  </a:lnTo>
                  <a:lnTo>
                    <a:pt x="1810" y="649"/>
                  </a:lnTo>
                  <a:lnTo>
                    <a:pt x="1811" y="667"/>
                  </a:lnTo>
                  <a:lnTo>
                    <a:pt x="1812" y="641"/>
                  </a:lnTo>
                  <a:lnTo>
                    <a:pt x="1813" y="646"/>
                  </a:lnTo>
                  <a:lnTo>
                    <a:pt x="1814" y="637"/>
                  </a:lnTo>
                  <a:lnTo>
                    <a:pt x="1815" y="649"/>
                  </a:lnTo>
                  <a:lnTo>
                    <a:pt x="1816" y="647"/>
                  </a:lnTo>
                  <a:lnTo>
                    <a:pt x="1818" y="658"/>
                  </a:lnTo>
                  <a:lnTo>
                    <a:pt x="1819" y="656"/>
                  </a:lnTo>
                  <a:lnTo>
                    <a:pt x="1820" y="645"/>
                  </a:lnTo>
                  <a:lnTo>
                    <a:pt x="1821" y="659"/>
                  </a:lnTo>
                  <a:lnTo>
                    <a:pt x="1822" y="649"/>
                  </a:lnTo>
                  <a:lnTo>
                    <a:pt x="1823" y="664"/>
                  </a:lnTo>
                  <a:lnTo>
                    <a:pt x="1824" y="635"/>
                  </a:lnTo>
                  <a:lnTo>
                    <a:pt x="1825" y="650"/>
                  </a:lnTo>
                  <a:lnTo>
                    <a:pt x="1826" y="653"/>
                  </a:lnTo>
                  <a:lnTo>
                    <a:pt x="1828" y="651"/>
                  </a:lnTo>
                  <a:lnTo>
                    <a:pt x="1829" y="661"/>
                  </a:lnTo>
                  <a:lnTo>
                    <a:pt x="1830" y="655"/>
                  </a:lnTo>
                  <a:lnTo>
                    <a:pt x="1831" y="652"/>
                  </a:lnTo>
                  <a:lnTo>
                    <a:pt x="1832" y="650"/>
                  </a:lnTo>
                  <a:lnTo>
                    <a:pt x="1833" y="644"/>
                  </a:lnTo>
                  <a:lnTo>
                    <a:pt x="1834" y="641"/>
                  </a:lnTo>
                  <a:lnTo>
                    <a:pt x="1835" y="640"/>
                  </a:lnTo>
                  <a:lnTo>
                    <a:pt x="1836" y="647"/>
                  </a:lnTo>
                  <a:lnTo>
                    <a:pt x="1838" y="650"/>
                  </a:lnTo>
                  <a:lnTo>
                    <a:pt x="1839" y="652"/>
                  </a:lnTo>
                  <a:lnTo>
                    <a:pt x="1840" y="653"/>
                  </a:lnTo>
                  <a:lnTo>
                    <a:pt x="1841" y="665"/>
                  </a:lnTo>
                  <a:lnTo>
                    <a:pt x="1842" y="657"/>
                  </a:lnTo>
                  <a:lnTo>
                    <a:pt x="1843" y="650"/>
                  </a:lnTo>
                  <a:lnTo>
                    <a:pt x="1844" y="645"/>
                  </a:lnTo>
                  <a:lnTo>
                    <a:pt x="1845" y="644"/>
                  </a:lnTo>
                  <a:lnTo>
                    <a:pt x="1846" y="647"/>
                  </a:lnTo>
                  <a:lnTo>
                    <a:pt x="1848" y="639"/>
                  </a:lnTo>
                  <a:lnTo>
                    <a:pt x="1849" y="653"/>
                  </a:lnTo>
                  <a:lnTo>
                    <a:pt x="1850" y="645"/>
                  </a:lnTo>
                  <a:lnTo>
                    <a:pt x="1851" y="652"/>
                  </a:lnTo>
                  <a:lnTo>
                    <a:pt x="1852" y="653"/>
                  </a:lnTo>
                  <a:lnTo>
                    <a:pt x="1853" y="649"/>
                  </a:lnTo>
                  <a:lnTo>
                    <a:pt x="1854" y="662"/>
                  </a:lnTo>
                  <a:lnTo>
                    <a:pt x="1855" y="649"/>
                  </a:lnTo>
                  <a:lnTo>
                    <a:pt x="1856" y="649"/>
                  </a:lnTo>
                  <a:lnTo>
                    <a:pt x="1857" y="649"/>
                  </a:lnTo>
                  <a:lnTo>
                    <a:pt x="1859" y="647"/>
                  </a:lnTo>
                  <a:lnTo>
                    <a:pt x="1860" y="645"/>
                  </a:lnTo>
                  <a:lnTo>
                    <a:pt x="1861" y="657"/>
                  </a:lnTo>
                  <a:lnTo>
                    <a:pt x="1862" y="646"/>
                  </a:lnTo>
                  <a:lnTo>
                    <a:pt x="1863" y="657"/>
                  </a:lnTo>
                  <a:lnTo>
                    <a:pt x="1864" y="652"/>
                  </a:lnTo>
                  <a:lnTo>
                    <a:pt x="1865" y="650"/>
                  </a:lnTo>
                  <a:lnTo>
                    <a:pt x="1866" y="661"/>
                  </a:lnTo>
                  <a:lnTo>
                    <a:pt x="1867" y="643"/>
                  </a:lnTo>
                  <a:lnTo>
                    <a:pt x="1869" y="645"/>
                  </a:lnTo>
                  <a:lnTo>
                    <a:pt x="1870" y="658"/>
                  </a:lnTo>
                  <a:lnTo>
                    <a:pt x="1871" y="657"/>
                  </a:lnTo>
                  <a:lnTo>
                    <a:pt x="1872" y="657"/>
                  </a:lnTo>
                  <a:lnTo>
                    <a:pt x="1873" y="649"/>
                  </a:lnTo>
                  <a:lnTo>
                    <a:pt x="1874" y="655"/>
                  </a:lnTo>
                  <a:lnTo>
                    <a:pt x="1875" y="644"/>
                  </a:lnTo>
                  <a:lnTo>
                    <a:pt x="1876" y="647"/>
                  </a:lnTo>
                  <a:lnTo>
                    <a:pt x="1877" y="647"/>
                  </a:lnTo>
                  <a:lnTo>
                    <a:pt x="1879" y="656"/>
                  </a:lnTo>
                  <a:lnTo>
                    <a:pt x="1880" y="643"/>
                  </a:lnTo>
                  <a:lnTo>
                    <a:pt x="1881" y="644"/>
                  </a:lnTo>
                  <a:lnTo>
                    <a:pt x="1882" y="654"/>
                  </a:lnTo>
                  <a:lnTo>
                    <a:pt x="1883" y="658"/>
                  </a:lnTo>
                  <a:lnTo>
                    <a:pt x="1884" y="642"/>
                  </a:lnTo>
                  <a:lnTo>
                    <a:pt x="1885" y="649"/>
                  </a:lnTo>
                  <a:lnTo>
                    <a:pt x="1886" y="660"/>
                  </a:lnTo>
                  <a:lnTo>
                    <a:pt x="1887" y="653"/>
                  </a:lnTo>
                  <a:lnTo>
                    <a:pt x="1889" y="650"/>
                  </a:lnTo>
                  <a:lnTo>
                    <a:pt x="1890" y="649"/>
                  </a:lnTo>
                  <a:lnTo>
                    <a:pt x="1891" y="648"/>
                  </a:lnTo>
                  <a:lnTo>
                    <a:pt x="1892" y="654"/>
                  </a:lnTo>
                  <a:lnTo>
                    <a:pt x="1893" y="631"/>
                  </a:lnTo>
                  <a:lnTo>
                    <a:pt x="1894" y="645"/>
                  </a:lnTo>
                  <a:lnTo>
                    <a:pt x="1895" y="650"/>
                  </a:lnTo>
                  <a:lnTo>
                    <a:pt x="1897" y="645"/>
                  </a:lnTo>
                  <a:lnTo>
                    <a:pt x="1897" y="648"/>
                  </a:lnTo>
                  <a:lnTo>
                    <a:pt x="1898" y="634"/>
                  </a:lnTo>
                  <a:lnTo>
                    <a:pt x="1900" y="645"/>
                  </a:lnTo>
                  <a:lnTo>
                    <a:pt x="1901" y="651"/>
                  </a:lnTo>
                  <a:lnTo>
                    <a:pt x="1902" y="653"/>
                  </a:lnTo>
                  <a:lnTo>
                    <a:pt x="1903" y="639"/>
                  </a:lnTo>
                  <a:lnTo>
                    <a:pt x="1904" y="649"/>
                  </a:lnTo>
                  <a:lnTo>
                    <a:pt x="1905" y="658"/>
                  </a:lnTo>
                  <a:lnTo>
                    <a:pt x="1907" y="647"/>
                  </a:lnTo>
                  <a:lnTo>
                    <a:pt x="1908" y="648"/>
                  </a:lnTo>
                  <a:lnTo>
                    <a:pt x="1908" y="650"/>
                  </a:lnTo>
                  <a:lnTo>
                    <a:pt x="1910" y="631"/>
                  </a:lnTo>
                  <a:lnTo>
                    <a:pt x="1911" y="647"/>
                  </a:lnTo>
                  <a:lnTo>
                    <a:pt x="1912" y="653"/>
                  </a:lnTo>
                  <a:lnTo>
                    <a:pt x="1913" y="642"/>
                  </a:lnTo>
                  <a:lnTo>
                    <a:pt x="1914" y="642"/>
                  </a:lnTo>
                  <a:lnTo>
                    <a:pt x="1915" y="649"/>
                  </a:lnTo>
                  <a:lnTo>
                    <a:pt x="1917" y="647"/>
                  </a:lnTo>
                  <a:lnTo>
                    <a:pt x="1918" y="655"/>
                  </a:lnTo>
                  <a:lnTo>
                    <a:pt x="1918" y="654"/>
                  </a:lnTo>
                  <a:lnTo>
                    <a:pt x="1920" y="656"/>
                  </a:lnTo>
                  <a:lnTo>
                    <a:pt x="1921" y="644"/>
                  </a:lnTo>
                  <a:lnTo>
                    <a:pt x="1922" y="649"/>
                  </a:lnTo>
                  <a:lnTo>
                    <a:pt x="1923" y="642"/>
                  </a:lnTo>
                  <a:lnTo>
                    <a:pt x="1924" y="648"/>
                  </a:lnTo>
                  <a:lnTo>
                    <a:pt x="1925" y="640"/>
                  </a:lnTo>
                  <a:lnTo>
                    <a:pt x="1926" y="653"/>
                  </a:lnTo>
                  <a:lnTo>
                    <a:pt x="1928" y="665"/>
                  </a:lnTo>
                  <a:lnTo>
                    <a:pt x="1929" y="647"/>
                  </a:lnTo>
                  <a:lnTo>
                    <a:pt x="1930" y="648"/>
                  </a:lnTo>
                  <a:lnTo>
                    <a:pt x="1931" y="650"/>
                  </a:lnTo>
                  <a:lnTo>
                    <a:pt x="1932" y="660"/>
                  </a:lnTo>
                  <a:lnTo>
                    <a:pt x="1933" y="648"/>
                  </a:lnTo>
                  <a:lnTo>
                    <a:pt x="1934" y="653"/>
                  </a:lnTo>
                  <a:lnTo>
                    <a:pt x="1935" y="645"/>
                  </a:lnTo>
                  <a:lnTo>
                    <a:pt x="1936" y="661"/>
                  </a:lnTo>
                  <a:lnTo>
                    <a:pt x="1938" y="655"/>
                  </a:lnTo>
                  <a:lnTo>
                    <a:pt x="1939" y="653"/>
                  </a:lnTo>
                  <a:lnTo>
                    <a:pt x="1940" y="644"/>
                  </a:lnTo>
                  <a:lnTo>
                    <a:pt x="1941" y="650"/>
                  </a:lnTo>
                  <a:lnTo>
                    <a:pt x="1942" y="646"/>
                  </a:lnTo>
                  <a:lnTo>
                    <a:pt x="1943" y="656"/>
                  </a:lnTo>
                  <a:lnTo>
                    <a:pt x="1944" y="649"/>
                  </a:lnTo>
                  <a:lnTo>
                    <a:pt x="1945" y="645"/>
                  </a:lnTo>
                  <a:lnTo>
                    <a:pt x="1946" y="660"/>
                  </a:lnTo>
                  <a:lnTo>
                    <a:pt x="1948" y="659"/>
                  </a:lnTo>
                  <a:lnTo>
                    <a:pt x="1949" y="648"/>
                  </a:lnTo>
                  <a:lnTo>
                    <a:pt x="1950" y="660"/>
                  </a:lnTo>
                  <a:lnTo>
                    <a:pt x="1951" y="652"/>
                  </a:lnTo>
                  <a:lnTo>
                    <a:pt x="1952" y="649"/>
                  </a:lnTo>
                  <a:lnTo>
                    <a:pt x="1953" y="655"/>
                  </a:lnTo>
                  <a:lnTo>
                    <a:pt x="1954" y="652"/>
                  </a:lnTo>
                  <a:lnTo>
                    <a:pt x="1955" y="660"/>
                  </a:lnTo>
                  <a:lnTo>
                    <a:pt x="1956" y="656"/>
                  </a:lnTo>
                  <a:lnTo>
                    <a:pt x="1958" y="650"/>
                  </a:lnTo>
                  <a:lnTo>
                    <a:pt x="1959" y="663"/>
                  </a:lnTo>
                  <a:lnTo>
                    <a:pt x="1960" y="650"/>
                  </a:lnTo>
                  <a:lnTo>
                    <a:pt x="1961" y="648"/>
                  </a:lnTo>
                  <a:lnTo>
                    <a:pt x="1962" y="660"/>
                  </a:lnTo>
                  <a:lnTo>
                    <a:pt x="1963" y="664"/>
                  </a:lnTo>
                  <a:lnTo>
                    <a:pt x="1964" y="657"/>
                  </a:lnTo>
                  <a:lnTo>
                    <a:pt x="1965" y="656"/>
                  </a:lnTo>
                  <a:lnTo>
                    <a:pt x="1966" y="654"/>
                  </a:lnTo>
                  <a:lnTo>
                    <a:pt x="1967" y="650"/>
                  </a:lnTo>
                  <a:lnTo>
                    <a:pt x="1969" y="643"/>
                  </a:lnTo>
                  <a:lnTo>
                    <a:pt x="1970" y="653"/>
                  </a:lnTo>
                  <a:lnTo>
                    <a:pt x="1971" y="645"/>
                  </a:lnTo>
                  <a:lnTo>
                    <a:pt x="1972" y="662"/>
                  </a:lnTo>
                  <a:lnTo>
                    <a:pt x="1973" y="640"/>
                  </a:lnTo>
                  <a:lnTo>
                    <a:pt x="1974" y="651"/>
                  </a:lnTo>
                  <a:lnTo>
                    <a:pt x="1975" y="650"/>
                  </a:lnTo>
                  <a:lnTo>
                    <a:pt x="1976" y="649"/>
                  </a:lnTo>
                  <a:lnTo>
                    <a:pt x="1977" y="653"/>
                  </a:lnTo>
                  <a:lnTo>
                    <a:pt x="1979" y="652"/>
                  </a:lnTo>
                  <a:lnTo>
                    <a:pt x="1980" y="649"/>
                  </a:lnTo>
                  <a:lnTo>
                    <a:pt x="1981" y="648"/>
                  </a:lnTo>
                  <a:lnTo>
                    <a:pt x="1982" y="642"/>
                  </a:lnTo>
                  <a:lnTo>
                    <a:pt x="1983" y="650"/>
                  </a:lnTo>
                  <a:lnTo>
                    <a:pt x="1984" y="652"/>
                  </a:lnTo>
                  <a:lnTo>
                    <a:pt x="1985" y="646"/>
                  </a:lnTo>
                  <a:lnTo>
                    <a:pt x="1986" y="652"/>
                  </a:lnTo>
                  <a:lnTo>
                    <a:pt x="1987" y="643"/>
                  </a:lnTo>
                  <a:lnTo>
                    <a:pt x="1989" y="642"/>
                  </a:lnTo>
                  <a:lnTo>
                    <a:pt x="1990" y="653"/>
                  </a:lnTo>
                  <a:lnTo>
                    <a:pt x="1991" y="665"/>
                  </a:lnTo>
                  <a:lnTo>
                    <a:pt x="1992" y="649"/>
                  </a:lnTo>
                  <a:lnTo>
                    <a:pt x="1993" y="652"/>
                  </a:lnTo>
                  <a:lnTo>
                    <a:pt x="1994" y="648"/>
                  </a:lnTo>
                  <a:lnTo>
                    <a:pt x="1995" y="649"/>
                  </a:lnTo>
                  <a:lnTo>
                    <a:pt x="1996" y="657"/>
                  </a:lnTo>
                  <a:lnTo>
                    <a:pt x="1997" y="649"/>
                  </a:lnTo>
                  <a:lnTo>
                    <a:pt x="1999" y="650"/>
                  </a:lnTo>
                  <a:lnTo>
                    <a:pt x="2000" y="664"/>
                  </a:lnTo>
                  <a:lnTo>
                    <a:pt x="2001" y="647"/>
                  </a:lnTo>
                  <a:lnTo>
                    <a:pt x="2002" y="652"/>
                  </a:lnTo>
                  <a:lnTo>
                    <a:pt x="2003" y="651"/>
                  </a:lnTo>
                  <a:lnTo>
                    <a:pt x="2004" y="640"/>
                  </a:lnTo>
                  <a:lnTo>
                    <a:pt x="2005" y="643"/>
                  </a:lnTo>
                  <a:lnTo>
                    <a:pt x="2006" y="656"/>
                  </a:lnTo>
                  <a:lnTo>
                    <a:pt x="2007" y="650"/>
                  </a:lnTo>
                  <a:lnTo>
                    <a:pt x="2009" y="655"/>
                  </a:lnTo>
                  <a:lnTo>
                    <a:pt x="2010" y="652"/>
                  </a:lnTo>
                  <a:lnTo>
                    <a:pt x="2011" y="654"/>
                  </a:lnTo>
                  <a:lnTo>
                    <a:pt x="2012" y="651"/>
                  </a:lnTo>
                  <a:lnTo>
                    <a:pt x="2013" y="650"/>
                  </a:lnTo>
                  <a:lnTo>
                    <a:pt x="2014" y="640"/>
                  </a:lnTo>
                  <a:lnTo>
                    <a:pt x="2015" y="648"/>
                  </a:lnTo>
                  <a:lnTo>
                    <a:pt x="2016" y="658"/>
                  </a:lnTo>
                  <a:lnTo>
                    <a:pt x="2017" y="657"/>
                  </a:lnTo>
                  <a:lnTo>
                    <a:pt x="2018" y="653"/>
                  </a:lnTo>
                  <a:lnTo>
                    <a:pt x="2020" y="643"/>
                  </a:lnTo>
                  <a:lnTo>
                    <a:pt x="2021" y="662"/>
                  </a:lnTo>
                  <a:lnTo>
                    <a:pt x="2022" y="651"/>
                  </a:lnTo>
                  <a:lnTo>
                    <a:pt x="2023" y="646"/>
                  </a:lnTo>
                  <a:lnTo>
                    <a:pt x="2024" y="654"/>
                  </a:lnTo>
                  <a:lnTo>
                    <a:pt x="2025" y="654"/>
                  </a:lnTo>
                  <a:lnTo>
                    <a:pt x="2026" y="653"/>
                  </a:lnTo>
                  <a:lnTo>
                    <a:pt x="2027" y="641"/>
                  </a:lnTo>
                  <a:lnTo>
                    <a:pt x="2028" y="656"/>
                  </a:lnTo>
                  <a:lnTo>
                    <a:pt x="2030" y="641"/>
                  </a:lnTo>
                  <a:lnTo>
                    <a:pt x="2031" y="653"/>
                  </a:lnTo>
                  <a:lnTo>
                    <a:pt x="2032" y="653"/>
                  </a:lnTo>
                  <a:lnTo>
                    <a:pt x="2033" y="662"/>
                  </a:lnTo>
                  <a:lnTo>
                    <a:pt x="2034" y="656"/>
                  </a:lnTo>
                  <a:lnTo>
                    <a:pt x="2035" y="644"/>
                  </a:lnTo>
                  <a:lnTo>
                    <a:pt x="2036" y="655"/>
                  </a:lnTo>
                  <a:lnTo>
                    <a:pt x="2037" y="649"/>
                  </a:lnTo>
                  <a:lnTo>
                    <a:pt x="2038" y="660"/>
                  </a:lnTo>
                  <a:lnTo>
                    <a:pt x="2040" y="655"/>
                  </a:lnTo>
                  <a:lnTo>
                    <a:pt x="2041" y="647"/>
                  </a:lnTo>
                  <a:lnTo>
                    <a:pt x="2042" y="655"/>
                  </a:lnTo>
                  <a:lnTo>
                    <a:pt x="2043" y="645"/>
                  </a:lnTo>
                  <a:lnTo>
                    <a:pt x="2044" y="659"/>
                  </a:lnTo>
                  <a:lnTo>
                    <a:pt x="2045" y="645"/>
                  </a:lnTo>
                  <a:lnTo>
                    <a:pt x="2046" y="650"/>
                  </a:lnTo>
                  <a:lnTo>
                    <a:pt x="2047" y="649"/>
                  </a:lnTo>
                  <a:lnTo>
                    <a:pt x="2048" y="646"/>
                  </a:lnTo>
                  <a:lnTo>
                    <a:pt x="2050" y="650"/>
                  </a:lnTo>
                  <a:lnTo>
                    <a:pt x="2051" y="650"/>
                  </a:lnTo>
                  <a:lnTo>
                    <a:pt x="2052" y="652"/>
                  </a:lnTo>
                  <a:lnTo>
                    <a:pt x="2053" y="655"/>
                  </a:lnTo>
                  <a:lnTo>
                    <a:pt x="2054" y="652"/>
                  </a:lnTo>
                  <a:lnTo>
                    <a:pt x="2055" y="652"/>
                  </a:lnTo>
                  <a:lnTo>
                    <a:pt x="2056" y="653"/>
                  </a:lnTo>
                  <a:lnTo>
                    <a:pt x="2058" y="648"/>
                  </a:lnTo>
                  <a:lnTo>
                    <a:pt x="2058" y="651"/>
                  </a:lnTo>
                  <a:lnTo>
                    <a:pt x="2060" y="656"/>
                  </a:lnTo>
                  <a:lnTo>
                    <a:pt x="2061" y="655"/>
                  </a:lnTo>
                  <a:lnTo>
                    <a:pt x="2062" y="653"/>
                  </a:lnTo>
                  <a:lnTo>
                    <a:pt x="2063" y="643"/>
                  </a:lnTo>
                  <a:lnTo>
                    <a:pt x="2064" y="653"/>
                  </a:lnTo>
                  <a:lnTo>
                    <a:pt x="2065" y="645"/>
                  </a:lnTo>
                  <a:lnTo>
                    <a:pt x="2066" y="655"/>
                  </a:lnTo>
                  <a:lnTo>
                    <a:pt x="2068" y="663"/>
                  </a:lnTo>
                  <a:lnTo>
                    <a:pt x="2068" y="650"/>
                  </a:lnTo>
                  <a:lnTo>
                    <a:pt x="2069" y="658"/>
                  </a:lnTo>
                  <a:lnTo>
                    <a:pt x="2071" y="650"/>
                  </a:lnTo>
                  <a:lnTo>
                    <a:pt x="2072" y="662"/>
                  </a:lnTo>
                  <a:lnTo>
                    <a:pt x="2073" y="650"/>
                  </a:lnTo>
                  <a:lnTo>
                    <a:pt x="2074" y="652"/>
                  </a:lnTo>
                  <a:lnTo>
                    <a:pt x="2075" y="643"/>
                  </a:lnTo>
                  <a:lnTo>
                    <a:pt x="2076" y="642"/>
                  </a:lnTo>
                  <a:lnTo>
                    <a:pt x="2078" y="657"/>
                  </a:lnTo>
                  <a:lnTo>
                    <a:pt x="2079" y="651"/>
                  </a:lnTo>
                  <a:lnTo>
                    <a:pt x="2079" y="652"/>
                  </a:lnTo>
                  <a:lnTo>
                    <a:pt x="2081" y="657"/>
                  </a:lnTo>
                  <a:lnTo>
                    <a:pt x="2082" y="655"/>
                  </a:lnTo>
                  <a:lnTo>
                    <a:pt x="2083" y="656"/>
                  </a:lnTo>
                  <a:lnTo>
                    <a:pt x="2084" y="652"/>
                  </a:lnTo>
                  <a:lnTo>
                    <a:pt x="2085" y="653"/>
                  </a:lnTo>
                  <a:lnTo>
                    <a:pt x="2086" y="653"/>
                  </a:lnTo>
                  <a:lnTo>
                    <a:pt x="2087" y="646"/>
                  </a:lnTo>
                  <a:lnTo>
                    <a:pt x="2089" y="648"/>
                  </a:lnTo>
                  <a:lnTo>
                    <a:pt x="2090" y="656"/>
                  </a:lnTo>
                  <a:lnTo>
                    <a:pt x="2091" y="652"/>
                  </a:lnTo>
                  <a:lnTo>
                    <a:pt x="2092" y="642"/>
                  </a:lnTo>
                  <a:lnTo>
                    <a:pt x="2093" y="642"/>
                  </a:lnTo>
                  <a:lnTo>
                    <a:pt x="2094" y="665"/>
                  </a:lnTo>
                  <a:lnTo>
                    <a:pt x="2095" y="646"/>
                  </a:lnTo>
                  <a:lnTo>
                    <a:pt x="2096" y="650"/>
                  </a:lnTo>
                  <a:lnTo>
                    <a:pt x="2097" y="641"/>
                  </a:lnTo>
                  <a:lnTo>
                    <a:pt x="2099" y="649"/>
                  </a:lnTo>
                  <a:lnTo>
                    <a:pt x="2100" y="643"/>
                  </a:lnTo>
                  <a:lnTo>
                    <a:pt x="2101" y="648"/>
                  </a:lnTo>
                  <a:lnTo>
                    <a:pt x="2102" y="652"/>
                  </a:lnTo>
                  <a:lnTo>
                    <a:pt x="2103" y="650"/>
                  </a:lnTo>
                  <a:lnTo>
                    <a:pt x="2104" y="656"/>
                  </a:lnTo>
                  <a:lnTo>
                    <a:pt x="2105" y="642"/>
                  </a:lnTo>
                  <a:lnTo>
                    <a:pt x="2106" y="654"/>
                  </a:lnTo>
                  <a:lnTo>
                    <a:pt x="2107" y="662"/>
                  </a:lnTo>
                  <a:lnTo>
                    <a:pt x="2109" y="640"/>
                  </a:lnTo>
                  <a:lnTo>
                    <a:pt x="2110" y="649"/>
                  </a:lnTo>
                  <a:lnTo>
                    <a:pt x="2111" y="649"/>
                  </a:lnTo>
                  <a:lnTo>
                    <a:pt x="2112" y="654"/>
                  </a:lnTo>
                  <a:lnTo>
                    <a:pt x="2113" y="655"/>
                  </a:lnTo>
                  <a:lnTo>
                    <a:pt x="2114" y="649"/>
                  </a:lnTo>
                  <a:lnTo>
                    <a:pt x="2115" y="645"/>
                  </a:lnTo>
                  <a:lnTo>
                    <a:pt x="2116" y="656"/>
                  </a:lnTo>
                  <a:lnTo>
                    <a:pt x="2117" y="649"/>
                  </a:lnTo>
                  <a:lnTo>
                    <a:pt x="2119" y="653"/>
                  </a:lnTo>
                  <a:lnTo>
                    <a:pt x="2120" y="655"/>
                  </a:lnTo>
                  <a:lnTo>
                    <a:pt x="2121" y="659"/>
                  </a:lnTo>
                  <a:lnTo>
                    <a:pt x="2122" y="648"/>
                  </a:lnTo>
                  <a:lnTo>
                    <a:pt x="2123" y="656"/>
                  </a:lnTo>
                  <a:lnTo>
                    <a:pt x="2124" y="642"/>
                  </a:lnTo>
                  <a:lnTo>
                    <a:pt x="2125" y="650"/>
                  </a:lnTo>
                  <a:lnTo>
                    <a:pt x="2126" y="651"/>
                  </a:lnTo>
                  <a:lnTo>
                    <a:pt x="2127" y="657"/>
                  </a:lnTo>
                  <a:lnTo>
                    <a:pt x="2129" y="650"/>
                  </a:lnTo>
                  <a:lnTo>
                    <a:pt x="2130" y="645"/>
                  </a:lnTo>
                  <a:lnTo>
                    <a:pt x="2131" y="645"/>
                  </a:lnTo>
                  <a:lnTo>
                    <a:pt x="2132" y="648"/>
                  </a:lnTo>
                  <a:lnTo>
                    <a:pt x="2133" y="661"/>
                  </a:lnTo>
                  <a:lnTo>
                    <a:pt x="2134" y="657"/>
                  </a:lnTo>
                  <a:lnTo>
                    <a:pt x="2135" y="649"/>
                  </a:lnTo>
                  <a:lnTo>
                    <a:pt x="2136" y="609"/>
                  </a:lnTo>
                  <a:lnTo>
                    <a:pt x="2137" y="576"/>
                  </a:lnTo>
                  <a:lnTo>
                    <a:pt x="2138" y="501"/>
                  </a:lnTo>
                  <a:lnTo>
                    <a:pt x="2140" y="421"/>
                  </a:lnTo>
                  <a:lnTo>
                    <a:pt x="2141" y="371"/>
                  </a:lnTo>
                  <a:lnTo>
                    <a:pt x="2142" y="358"/>
                  </a:lnTo>
                  <a:lnTo>
                    <a:pt x="2143" y="307"/>
                  </a:lnTo>
                  <a:lnTo>
                    <a:pt x="2144" y="284"/>
                  </a:lnTo>
                  <a:lnTo>
                    <a:pt x="2145" y="306"/>
                  </a:lnTo>
                  <a:lnTo>
                    <a:pt x="2146" y="262"/>
                  </a:lnTo>
                  <a:lnTo>
                    <a:pt x="2147" y="242"/>
                  </a:lnTo>
                  <a:lnTo>
                    <a:pt x="2148" y="282"/>
                  </a:lnTo>
                  <a:lnTo>
                    <a:pt x="2150" y="268"/>
                  </a:lnTo>
                  <a:lnTo>
                    <a:pt x="2151" y="282"/>
                  </a:lnTo>
                  <a:lnTo>
                    <a:pt x="2152" y="306"/>
                  </a:lnTo>
                  <a:lnTo>
                    <a:pt x="2153" y="313"/>
                  </a:lnTo>
                  <a:lnTo>
                    <a:pt x="2154" y="333"/>
                  </a:lnTo>
                  <a:lnTo>
                    <a:pt x="2155" y="291"/>
                  </a:lnTo>
                  <a:lnTo>
                    <a:pt x="2156" y="336"/>
                  </a:lnTo>
                  <a:lnTo>
                    <a:pt x="2157" y="327"/>
                  </a:lnTo>
                  <a:lnTo>
                    <a:pt x="2158" y="341"/>
                  </a:lnTo>
                  <a:lnTo>
                    <a:pt x="2160" y="362"/>
                  </a:lnTo>
                  <a:lnTo>
                    <a:pt x="2161" y="381"/>
                  </a:lnTo>
                  <a:lnTo>
                    <a:pt x="2162" y="378"/>
                  </a:lnTo>
                  <a:lnTo>
                    <a:pt x="2163" y="345"/>
                  </a:lnTo>
                  <a:lnTo>
                    <a:pt x="2164" y="297"/>
                  </a:lnTo>
                  <a:lnTo>
                    <a:pt x="2165" y="324"/>
                  </a:lnTo>
                  <a:lnTo>
                    <a:pt x="2166" y="344"/>
                  </a:lnTo>
                  <a:lnTo>
                    <a:pt x="2167" y="340"/>
                  </a:lnTo>
                  <a:lnTo>
                    <a:pt x="2168" y="358"/>
                  </a:lnTo>
                  <a:lnTo>
                    <a:pt x="2170" y="422"/>
                  </a:lnTo>
                  <a:lnTo>
                    <a:pt x="2171" y="388"/>
                  </a:lnTo>
                  <a:lnTo>
                    <a:pt x="2172" y="404"/>
                  </a:lnTo>
                  <a:lnTo>
                    <a:pt x="2173" y="424"/>
                  </a:lnTo>
                  <a:lnTo>
                    <a:pt x="2174" y="433"/>
                  </a:lnTo>
                  <a:lnTo>
                    <a:pt x="2175" y="406"/>
                  </a:lnTo>
                  <a:lnTo>
                    <a:pt x="2176" y="444"/>
                  </a:lnTo>
                  <a:lnTo>
                    <a:pt x="2177" y="450"/>
                  </a:lnTo>
                  <a:lnTo>
                    <a:pt x="2178" y="457"/>
                  </a:lnTo>
                  <a:lnTo>
                    <a:pt x="2179" y="449"/>
                  </a:lnTo>
                  <a:lnTo>
                    <a:pt x="2181" y="365"/>
                  </a:lnTo>
                  <a:lnTo>
                    <a:pt x="2182" y="360"/>
                  </a:lnTo>
                  <a:lnTo>
                    <a:pt x="2183" y="347"/>
                  </a:lnTo>
                  <a:lnTo>
                    <a:pt x="2184" y="317"/>
                  </a:lnTo>
                  <a:lnTo>
                    <a:pt x="2185" y="345"/>
                  </a:lnTo>
                  <a:lnTo>
                    <a:pt x="2186" y="330"/>
                  </a:lnTo>
                  <a:lnTo>
                    <a:pt x="2187" y="330"/>
                  </a:lnTo>
                  <a:lnTo>
                    <a:pt x="2188" y="338"/>
                  </a:lnTo>
                  <a:lnTo>
                    <a:pt x="2189" y="319"/>
                  </a:lnTo>
                  <a:lnTo>
                    <a:pt x="2191" y="367"/>
                  </a:lnTo>
                  <a:lnTo>
                    <a:pt x="2192" y="394"/>
                  </a:lnTo>
                  <a:lnTo>
                    <a:pt x="2193" y="407"/>
                  </a:lnTo>
                  <a:lnTo>
                    <a:pt x="2194" y="366"/>
                  </a:lnTo>
                  <a:lnTo>
                    <a:pt x="2195" y="361"/>
                  </a:lnTo>
                  <a:lnTo>
                    <a:pt x="2196" y="340"/>
                  </a:lnTo>
                  <a:lnTo>
                    <a:pt x="2197" y="297"/>
                  </a:lnTo>
                  <a:lnTo>
                    <a:pt x="2198" y="332"/>
                  </a:lnTo>
                  <a:lnTo>
                    <a:pt x="2199" y="344"/>
                  </a:lnTo>
                  <a:lnTo>
                    <a:pt x="2201" y="330"/>
                  </a:lnTo>
                  <a:lnTo>
                    <a:pt x="2202" y="378"/>
                  </a:lnTo>
                  <a:lnTo>
                    <a:pt x="2203" y="391"/>
                  </a:lnTo>
                  <a:lnTo>
                    <a:pt x="2204" y="399"/>
                  </a:lnTo>
                  <a:lnTo>
                    <a:pt x="2205" y="420"/>
                  </a:lnTo>
                  <a:lnTo>
                    <a:pt x="2206" y="406"/>
                  </a:lnTo>
                  <a:lnTo>
                    <a:pt x="2207" y="426"/>
                  </a:lnTo>
                  <a:lnTo>
                    <a:pt x="2208" y="406"/>
                  </a:lnTo>
                  <a:lnTo>
                    <a:pt x="2209" y="416"/>
                  </a:lnTo>
                  <a:lnTo>
                    <a:pt x="2211" y="407"/>
                  </a:lnTo>
                  <a:lnTo>
                    <a:pt x="2212" y="429"/>
                  </a:lnTo>
                  <a:lnTo>
                    <a:pt x="2213" y="445"/>
                  </a:lnTo>
                  <a:lnTo>
                    <a:pt x="2214" y="458"/>
                  </a:lnTo>
                  <a:lnTo>
                    <a:pt x="2215" y="460"/>
                  </a:lnTo>
                  <a:lnTo>
                    <a:pt x="2216" y="434"/>
                  </a:lnTo>
                  <a:lnTo>
                    <a:pt x="2217" y="466"/>
                  </a:lnTo>
                  <a:lnTo>
                    <a:pt x="2218" y="453"/>
                  </a:lnTo>
                  <a:lnTo>
                    <a:pt x="2219" y="475"/>
                  </a:lnTo>
                  <a:lnTo>
                    <a:pt x="2221" y="492"/>
                  </a:lnTo>
                  <a:lnTo>
                    <a:pt x="2222" y="490"/>
                  </a:lnTo>
                  <a:lnTo>
                    <a:pt x="2223" y="499"/>
                  </a:lnTo>
                  <a:lnTo>
                    <a:pt x="2224" y="479"/>
                  </a:lnTo>
                  <a:lnTo>
                    <a:pt x="2225" y="509"/>
                  </a:lnTo>
                  <a:lnTo>
                    <a:pt x="2226" y="532"/>
                  </a:lnTo>
                  <a:lnTo>
                    <a:pt x="2227" y="529"/>
                  </a:lnTo>
                  <a:lnTo>
                    <a:pt x="2229" y="522"/>
                  </a:lnTo>
                  <a:lnTo>
                    <a:pt x="2229" y="519"/>
                  </a:lnTo>
                  <a:lnTo>
                    <a:pt x="2230" y="475"/>
                  </a:lnTo>
                  <a:lnTo>
                    <a:pt x="2232" y="444"/>
                  </a:lnTo>
                  <a:lnTo>
                    <a:pt x="2233" y="457"/>
                  </a:lnTo>
                  <a:lnTo>
                    <a:pt x="2234" y="398"/>
                  </a:lnTo>
                  <a:lnTo>
                    <a:pt x="2235" y="381"/>
                  </a:lnTo>
                  <a:lnTo>
                    <a:pt x="2236" y="388"/>
                  </a:lnTo>
                  <a:lnTo>
                    <a:pt x="2237" y="361"/>
                  </a:lnTo>
                  <a:lnTo>
                    <a:pt x="2239" y="326"/>
                  </a:lnTo>
                  <a:lnTo>
                    <a:pt x="2240" y="247"/>
                  </a:lnTo>
                  <a:lnTo>
                    <a:pt x="2240" y="227"/>
                  </a:lnTo>
                  <a:lnTo>
                    <a:pt x="2242" y="178"/>
                  </a:lnTo>
                  <a:lnTo>
                    <a:pt x="2243" y="192"/>
                  </a:lnTo>
                  <a:lnTo>
                    <a:pt x="2244" y="221"/>
                  </a:lnTo>
                  <a:lnTo>
                    <a:pt x="2245" y="229"/>
                  </a:lnTo>
                  <a:lnTo>
                    <a:pt x="2246" y="232"/>
                  </a:lnTo>
                  <a:lnTo>
                    <a:pt x="2247" y="213"/>
                  </a:lnTo>
                  <a:lnTo>
                    <a:pt x="2249" y="225"/>
                  </a:lnTo>
                  <a:lnTo>
                    <a:pt x="2250" y="237"/>
                  </a:lnTo>
                  <a:lnTo>
                    <a:pt x="2250" y="247"/>
                  </a:lnTo>
                  <a:lnTo>
                    <a:pt x="2252" y="248"/>
                  </a:lnTo>
                  <a:lnTo>
                    <a:pt x="2253" y="240"/>
                  </a:lnTo>
                  <a:lnTo>
                    <a:pt x="2254" y="305"/>
                  </a:lnTo>
                  <a:lnTo>
                    <a:pt x="2255" y="370"/>
                  </a:lnTo>
                  <a:lnTo>
                    <a:pt x="2256" y="368"/>
                  </a:lnTo>
                  <a:lnTo>
                    <a:pt x="2257" y="353"/>
                  </a:lnTo>
                  <a:lnTo>
                    <a:pt x="2258" y="353"/>
                  </a:lnTo>
                  <a:lnTo>
                    <a:pt x="2260" y="343"/>
                  </a:lnTo>
                  <a:lnTo>
                    <a:pt x="2261" y="342"/>
                  </a:lnTo>
                  <a:lnTo>
                    <a:pt x="2262" y="397"/>
                  </a:lnTo>
                  <a:lnTo>
                    <a:pt x="2263" y="349"/>
                  </a:lnTo>
                  <a:lnTo>
                    <a:pt x="2264" y="325"/>
                  </a:lnTo>
                  <a:lnTo>
                    <a:pt x="2265" y="325"/>
                  </a:lnTo>
                  <a:lnTo>
                    <a:pt x="2266" y="317"/>
                  </a:lnTo>
                  <a:lnTo>
                    <a:pt x="2267" y="383"/>
                  </a:lnTo>
                  <a:lnTo>
                    <a:pt x="2268" y="392"/>
                  </a:lnTo>
                  <a:lnTo>
                    <a:pt x="2270" y="367"/>
                  </a:lnTo>
                  <a:lnTo>
                    <a:pt x="2271" y="388"/>
                  </a:lnTo>
                  <a:lnTo>
                    <a:pt x="2272" y="407"/>
                  </a:lnTo>
                  <a:lnTo>
                    <a:pt x="2273" y="385"/>
                  </a:lnTo>
                  <a:lnTo>
                    <a:pt x="2274" y="385"/>
                  </a:lnTo>
                  <a:lnTo>
                    <a:pt x="2275" y="401"/>
                  </a:lnTo>
                  <a:lnTo>
                    <a:pt x="2276" y="386"/>
                  </a:lnTo>
                  <a:lnTo>
                    <a:pt x="2277" y="360"/>
                  </a:lnTo>
                  <a:lnTo>
                    <a:pt x="2278" y="325"/>
                  </a:lnTo>
                  <a:lnTo>
                    <a:pt x="2280" y="335"/>
                  </a:lnTo>
                  <a:lnTo>
                    <a:pt x="2281" y="307"/>
                  </a:lnTo>
                  <a:lnTo>
                    <a:pt x="2282" y="276"/>
                  </a:lnTo>
                  <a:lnTo>
                    <a:pt x="2283" y="325"/>
                  </a:lnTo>
                  <a:lnTo>
                    <a:pt x="2284" y="312"/>
                  </a:lnTo>
                  <a:lnTo>
                    <a:pt x="2285" y="343"/>
                  </a:lnTo>
                  <a:lnTo>
                    <a:pt x="2286" y="328"/>
                  </a:lnTo>
                  <a:lnTo>
                    <a:pt x="2287" y="359"/>
                  </a:lnTo>
                  <a:lnTo>
                    <a:pt x="2288" y="396"/>
                  </a:lnTo>
                  <a:lnTo>
                    <a:pt x="2290" y="403"/>
                  </a:lnTo>
                  <a:lnTo>
                    <a:pt x="2291" y="378"/>
                  </a:lnTo>
                  <a:lnTo>
                    <a:pt x="2292" y="356"/>
                  </a:lnTo>
                  <a:lnTo>
                    <a:pt x="2293" y="307"/>
                  </a:lnTo>
                  <a:lnTo>
                    <a:pt x="2294" y="248"/>
                  </a:lnTo>
                  <a:lnTo>
                    <a:pt x="2295" y="199"/>
                  </a:lnTo>
                  <a:lnTo>
                    <a:pt x="2296" y="200"/>
                  </a:lnTo>
                  <a:lnTo>
                    <a:pt x="2297" y="232"/>
                  </a:lnTo>
                  <a:lnTo>
                    <a:pt x="2298" y="271"/>
                  </a:lnTo>
                  <a:lnTo>
                    <a:pt x="2299" y="245"/>
                  </a:lnTo>
                  <a:lnTo>
                    <a:pt x="2301" y="265"/>
                  </a:lnTo>
                  <a:lnTo>
                    <a:pt x="2302" y="280"/>
                  </a:lnTo>
                  <a:lnTo>
                    <a:pt x="2303" y="332"/>
                  </a:lnTo>
                  <a:lnTo>
                    <a:pt x="2304" y="337"/>
                  </a:lnTo>
                  <a:lnTo>
                    <a:pt x="2305" y="308"/>
                  </a:lnTo>
                  <a:lnTo>
                    <a:pt x="2306" y="381"/>
                  </a:lnTo>
                  <a:lnTo>
                    <a:pt x="2307" y="339"/>
                  </a:lnTo>
                  <a:lnTo>
                    <a:pt x="2308" y="294"/>
                  </a:lnTo>
                  <a:lnTo>
                    <a:pt x="2309" y="296"/>
                  </a:lnTo>
                  <a:lnTo>
                    <a:pt x="2311" y="304"/>
                  </a:lnTo>
                  <a:lnTo>
                    <a:pt x="2312" y="310"/>
                  </a:lnTo>
                  <a:lnTo>
                    <a:pt x="2313" y="314"/>
                  </a:lnTo>
                  <a:lnTo>
                    <a:pt x="2314" y="332"/>
                  </a:lnTo>
                  <a:lnTo>
                    <a:pt x="2315" y="329"/>
                  </a:lnTo>
                  <a:lnTo>
                    <a:pt x="2316" y="339"/>
                  </a:lnTo>
                  <a:lnTo>
                    <a:pt x="2317" y="333"/>
                  </a:lnTo>
                  <a:lnTo>
                    <a:pt x="2318" y="388"/>
                  </a:lnTo>
                  <a:lnTo>
                    <a:pt x="2319" y="406"/>
                  </a:lnTo>
                  <a:lnTo>
                    <a:pt x="2321" y="412"/>
                  </a:lnTo>
                  <a:lnTo>
                    <a:pt x="2322" y="406"/>
                  </a:lnTo>
                  <a:lnTo>
                    <a:pt x="2323" y="398"/>
                  </a:lnTo>
                  <a:lnTo>
                    <a:pt x="2324" y="411"/>
                  </a:lnTo>
                  <a:lnTo>
                    <a:pt x="2325" y="418"/>
                  </a:lnTo>
                  <a:lnTo>
                    <a:pt x="2326" y="425"/>
                  </a:lnTo>
                  <a:lnTo>
                    <a:pt x="2327" y="432"/>
                  </a:lnTo>
                  <a:lnTo>
                    <a:pt x="2328" y="446"/>
                  </a:lnTo>
                  <a:lnTo>
                    <a:pt x="2329" y="463"/>
                  </a:lnTo>
                  <a:lnTo>
                    <a:pt x="2331" y="461"/>
                  </a:lnTo>
                  <a:lnTo>
                    <a:pt x="2332" y="459"/>
                  </a:lnTo>
                  <a:lnTo>
                    <a:pt x="2333" y="461"/>
                  </a:lnTo>
                  <a:lnTo>
                    <a:pt x="2334" y="472"/>
                  </a:lnTo>
                  <a:lnTo>
                    <a:pt x="2335" y="452"/>
                  </a:lnTo>
                  <a:lnTo>
                    <a:pt x="2336" y="455"/>
                  </a:lnTo>
                  <a:lnTo>
                    <a:pt x="2337" y="468"/>
                  </a:lnTo>
                  <a:lnTo>
                    <a:pt x="2338" y="454"/>
                  </a:lnTo>
                  <a:lnTo>
                    <a:pt x="2339" y="502"/>
                  </a:lnTo>
                  <a:lnTo>
                    <a:pt x="2341" y="502"/>
                  </a:lnTo>
                  <a:lnTo>
                    <a:pt x="2342" y="517"/>
                  </a:lnTo>
                  <a:lnTo>
                    <a:pt x="2343" y="526"/>
                  </a:lnTo>
                  <a:lnTo>
                    <a:pt x="2344" y="519"/>
                  </a:lnTo>
                  <a:lnTo>
                    <a:pt x="2345" y="546"/>
                  </a:lnTo>
                  <a:lnTo>
                    <a:pt x="2346" y="534"/>
                  </a:lnTo>
                  <a:lnTo>
                    <a:pt x="2347" y="527"/>
                  </a:lnTo>
                  <a:lnTo>
                    <a:pt x="2348" y="520"/>
                  </a:lnTo>
                  <a:lnTo>
                    <a:pt x="2349" y="530"/>
                  </a:lnTo>
                  <a:lnTo>
                    <a:pt x="2350" y="525"/>
                  </a:lnTo>
                  <a:lnTo>
                    <a:pt x="2352" y="527"/>
                  </a:lnTo>
                  <a:lnTo>
                    <a:pt x="2353" y="495"/>
                  </a:lnTo>
                  <a:lnTo>
                    <a:pt x="2354" y="522"/>
                  </a:lnTo>
                  <a:lnTo>
                    <a:pt x="2355" y="498"/>
                  </a:lnTo>
                  <a:lnTo>
                    <a:pt x="2356" y="534"/>
                  </a:lnTo>
                  <a:lnTo>
                    <a:pt x="2357" y="531"/>
                  </a:lnTo>
                  <a:lnTo>
                    <a:pt x="2358" y="544"/>
                  </a:lnTo>
                  <a:lnTo>
                    <a:pt x="2359" y="542"/>
                  </a:lnTo>
                  <a:lnTo>
                    <a:pt x="2360" y="535"/>
                  </a:lnTo>
                  <a:lnTo>
                    <a:pt x="2362" y="554"/>
                  </a:lnTo>
                  <a:lnTo>
                    <a:pt x="2363" y="571"/>
                  </a:lnTo>
                  <a:lnTo>
                    <a:pt x="2364" y="563"/>
                  </a:lnTo>
                  <a:lnTo>
                    <a:pt x="2365" y="563"/>
                  </a:lnTo>
                  <a:lnTo>
                    <a:pt x="2366" y="585"/>
                  </a:lnTo>
                  <a:lnTo>
                    <a:pt x="2367" y="583"/>
                  </a:lnTo>
                  <a:lnTo>
                    <a:pt x="2368" y="526"/>
                  </a:lnTo>
                  <a:lnTo>
                    <a:pt x="2369" y="538"/>
                  </a:lnTo>
                  <a:lnTo>
                    <a:pt x="2370" y="522"/>
                  </a:lnTo>
                  <a:lnTo>
                    <a:pt x="2372" y="521"/>
                  </a:lnTo>
                  <a:lnTo>
                    <a:pt x="2373" y="485"/>
                  </a:lnTo>
                  <a:lnTo>
                    <a:pt x="2374" y="509"/>
                  </a:lnTo>
                  <a:lnTo>
                    <a:pt x="2375" y="508"/>
                  </a:lnTo>
                  <a:lnTo>
                    <a:pt x="2376" y="508"/>
                  </a:lnTo>
                  <a:lnTo>
                    <a:pt x="2377" y="445"/>
                  </a:lnTo>
                  <a:lnTo>
                    <a:pt x="2378" y="403"/>
                  </a:lnTo>
                  <a:lnTo>
                    <a:pt x="2379" y="404"/>
                  </a:lnTo>
                  <a:lnTo>
                    <a:pt x="2380" y="419"/>
                  </a:lnTo>
                  <a:lnTo>
                    <a:pt x="2382" y="406"/>
                  </a:lnTo>
                  <a:lnTo>
                    <a:pt x="2383" y="431"/>
                  </a:lnTo>
                  <a:lnTo>
                    <a:pt x="2384" y="435"/>
                  </a:lnTo>
                  <a:lnTo>
                    <a:pt x="2385" y="455"/>
                  </a:lnTo>
                  <a:lnTo>
                    <a:pt x="2386" y="452"/>
                  </a:lnTo>
                  <a:lnTo>
                    <a:pt x="2387" y="480"/>
                  </a:lnTo>
                  <a:lnTo>
                    <a:pt x="2388" y="476"/>
                  </a:lnTo>
                  <a:lnTo>
                    <a:pt x="2390" y="475"/>
                  </a:lnTo>
                  <a:lnTo>
                    <a:pt x="2390" y="500"/>
                  </a:lnTo>
                  <a:lnTo>
                    <a:pt x="2391" y="496"/>
                  </a:lnTo>
                  <a:lnTo>
                    <a:pt x="2393" y="498"/>
                  </a:lnTo>
                  <a:lnTo>
                    <a:pt x="2394" y="479"/>
                  </a:lnTo>
                  <a:lnTo>
                    <a:pt x="2395" y="404"/>
                  </a:lnTo>
                  <a:lnTo>
                    <a:pt x="2396" y="403"/>
                  </a:lnTo>
                  <a:lnTo>
                    <a:pt x="2397" y="358"/>
                  </a:lnTo>
                  <a:lnTo>
                    <a:pt x="2398" y="387"/>
                  </a:lnTo>
                  <a:lnTo>
                    <a:pt x="2400" y="367"/>
                  </a:lnTo>
                  <a:lnTo>
                    <a:pt x="2400" y="357"/>
                  </a:lnTo>
                  <a:lnTo>
                    <a:pt x="2401" y="368"/>
                  </a:lnTo>
                  <a:lnTo>
                    <a:pt x="2403" y="324"/>
                  </a:lnTo>
                  <a:lnTo>
                    <a:pt x="2404" y="318"/>
                  </a:lnTo>
                  <a:lnTo>
                    <a:pt x="2405" y="336"/>
                  </a:lnTo>
                  <a:lnTo>
                    <a:pt x="2406" y="369"/>
                  </a:lnTo>
                  <a:lnTo>
                    <a:pt x="2407" y="407"/>
                  </a:lnTo>
                  <a:lnTo>
                    <a:pt x="2408" y="408"/>
                  </a:lnTo>
                  <a:lnTo>
                    <a:pt x="2410" y="401"/>
                  </a:lnTo>
                  <a:lnTo>
                    <a:pt x="2411" y="405"/>
                  </a:lnTo>
                  <a:lnTo>
                    <a:pt x="2411" y="453"/>
                  </a:lnTo>
                  <a:lnTo>
                    <a:pt x="2413" y="478"/>
                  </a:lnTo>
                  <a:lnTo>
                    <a:pt x="2414" y="446"/>
                  </a:lnTo>
                  <a:lnTo>
                    <a:pt x="2415" y="441"/>
                  </a:lnTo>
                  <a:lnTo>
                    <a:pt x="2416" y="445"/>
                  </a:lnTo>
                  <a:lnTo>
                    <a:pt x="2417" y="452"/>
                  </a:lnTo>
                  <a:lnTo>
                    <a:pt x="2418" y="427"/>
                  </a:lnTo>
                  <a:lnTo>
                    <a:pt x="2419" y="382"/>
                  </a:lnTo>
                  <a:lnTo>
                    <a:pt x="2421" y="409"/>
                  </a:lnTo>
                  <a:lnTo>
                    <a:pt x="2422" y="420"/>
                  </a:lnTo>
                  <a:lnTo>
                    <a:pt x="2423" y="450"/>
                  </a:lnTo>
                  <a:lnTo>
                    <a:pt x="2424" y="447"/>
                  </a:lnTo>
                  <a:lnTo>
                    <a:pt x="2425" y="463"/>
                  </a:lnTo>
                  <a:lnTo>
                    <a:pt x="2426" y="470"/>
                  </a:lnTo>
                  <a:lnTo>
                    <a:pt x="2427" y="472"/>
                  </a:lnTo>
                  <a:lnTo>
                    <a:pt x="2428" y="506"/>
                  </a:lnTo>
                  <a:lnTo>
                    <a:pt x="2429" y="530"/>
                  </a:lnTo>
                  <a:lnTo>
                    <a:pt x="2431" y="527"/>
                  </a:lnTo>
                  <a:lnTo>
                    <a:pt x="2432" y="504"/>
                  </a:lnTo>
                  <a:lnTo>
                    <a:pt x="2433" y="512"/>
                  </a:lnTo>
                  <a:lnTo>
                    <a:pt x="2434" y="518"/>
                  </a:lnTo>
                  <a:lnTo>
                    <a:pt x="2435" y="530"/>
                  </a:lnTo>
                  <a:lnTo>
                    <a:pt x="2436" y="501"/>
                  </a:lnTo>
                  <a:lnTo>
                    <a:pt x="2437" y="515"/>
                  </a:lnTo>
                  <a:lnTo>
                    <a:pt x="2438" y="464"/>
                  </a:lnTo>
                  <a:lnTo>
                    <a:pt x="2439" y="462"/>
                  </a:lnTo>
                  <a:lnTo>
                    <a:pt x="2441" y="445"/>
                  </a:lnTo>
                  <a:lnTo>
                    <a:pt x="2442" y="371"/>
                  </a:lnTo>
                  <a:lnTo>
                    <a:pt x="2443" y="350"/>
                  </a:lnTo>
                  <a:lnTo>
                    <a:pt x="2444" y="356"/>
                  </a:lnTo>
                  <a:lnTo>
                    <a:pt x="2445" y="363"/>
                  </a:lnTo>
                  <a:lnTo>
                    <a:pt x="2446" y="360"/>
                  </a:lnTo>
                  <a:lnTo>
                    <a:pt x="2447" y="404"/>
                  </a:lnTo>
                  <a:lnTo>
                    <a:pt x="2448" y="406"/>
                  </a:lnTo>
                  <a:lnTo>
                    <a:pt x="2449" y="407"/>
                  </a:lnTo>
                  <a:lnTo>
                    <a:pt x="2451" y="451"/>
                  </a:lnTo>
                  <a:lnTo>
                    <a:pt x="2452" y="401"/>
                  </a:lnTo>
                  <a:lnTo>
                    <a:pt x="2453" y="417"/>
                  </a:lnTo>
                  <a:lnTo>
                    <a:pt x="2454" y="424"/>
                  </a:lnTo>
                  <a:lnTo>
                    <a:pt x="2455" y="437"/>
                  </a:lnTo>
                  <a:lnTo>
                    <a:pt x="2456" y="452"/>
                  </a:lnTo>
                  <a:lnTo>
                    <a:pt x="2457" y="455"/>
                  </a:lnTo>
                  <a:lnTo>
                    <a:pt x="2458" y="368"/>
                  </a:lnTo>
                  <a:lnTo>
                    <a:pt x="2459" y="392"/>
                  </a:lnTo>
                  <a:lnTo>
                    <a:pt x="2461" y="406"/>
                  </a:lnTo>
                  <a:lnTo>
                    <a:pt x="2462" y="378"/>
                  </a:lnTo>
                  <a:lnTo>
                    <a:pt x="2463" y="404"/>
                  </a:lnTo>
                  <a:lnTo>
                    <a:pt x="2464" y="353"/>
                  </a:lnTo>
                  <a:lnTo>
                    <a:pt x="2465" y="365"/>
                  </a:lnTo>
                  <a:lnTo>
                    <a:pt x="2466" y="365"/>
                  </a:lnTo>
                  <a:lnTo>
                    <a:pt x="2467" y="373"/>
                  </a:lnTo>
                  <a:lnTo>
                    <a:pt x="2468" y="366"/>
                  </a:lnTo>
                  <a:lnTo>
                    <a:pt x="2469" y="365"/>
                  </a:lnTo>
                  <a:lnTo>
                    <a:pt x="2470" y="376"/>
                  </a:lnTo>
                  <a:lnTo>
                    <a:pt x="2472" y="391"/>
                  </a:lnTo>
                  <a:lnTo>
                    <a:pt x="2473" y="368"/>
                  </a:lnTo>
                  <a:lnTo>
                    <a:pt x="2474" y="414"/>
                  </a:lnTo>
                  <a:lnTo>
                    <a:pt x="2475" y="391"/>
                  </a:lnTo>
                  <a:lnTo>
                    <a:pt x="2476" y="411"/>
                  </a:lnTo>
                  <a:lnTo>
                    <a:pt x="2477" y="424"/>
                  </a:lnTo>
                  <a:lnTo>
                    <a:pt x="2478" y="412"/>
                  </a:lnTo>
                  <a:lnTo>
                    <a:pt x="2479" y="389"/>
                  </a:lnTo>
                  <a:lnTo>
                    <a:pt x="2480" y="381"/>
                  </a:lnTo>
                  <a:lnTo>
                    <a:pt x="2482" y="419"/>
                  </a:lnTo>
                  <a:lnTo>
                    <a:pt x="2483" y="427"/>
                  </a:lnTo>
                  <a:lnTo>
                    <a:pt x="2484" y="440"/>
                  </a:lnTo>
                  <a:lnTo>
                    <a:pt x="2485" y="453"/>
                  </a:lnTo>
                  <a:lnTo>
                    <a:pt x="2486" y="405"/>
                  </a:lnTo>
                  <a:lnTo>
                    <a:pt x="2487" y="423"/>
                  </a:lnTo>
                  <a:lnTo>
                    <a:pt x="2488" y="443"/>
                  </a:lnTo>
                  <a:lnTo>
                    <a:pt x="2489" y="435"/>
                  </a:lnTo>
                  <a:lnTo>
                    <a:pt x="2490" y="411"/>
                  </a:lnTo>
                  <a:lnTo>
                    <a:pt x="2492" y="349"/>
                  </a:lnTo>
                  <a:lnTo>
                    <a:pt x="2493" y="381"/>
                  </a:lnTo>
                  <a:lnTo>
                    <a:pt x="2494" y="397"/>
                  </a:lnTo>
                  <a:lnTo>
                    <a:pt x="2495" y="376"/>
                  </a:lnTo>
                  <a:lnTo>
                    <a:pt x="2496" y="409"/>
                  </a:lnTo>
                  <a:lnTo>
                    <a:pt x="2497" y="448"/>
                  </a:lnTo>
                  <a:lnTo>
                    <a:pt x="2498" y="435"/>
                  </a:lnTo>
                  <a:lnTo>
                    <a:pt x="2499" y="341"/>
                  </a:lnTo>
                  <a:lnTo>
                    <a:pt x="2500" y="336"/>
                  </a:lnTo>
                  <a:lnTo>
                    <a:pt x="2502" y="336"/>
                  </a:lnTo>
                  <a:lnTo>
                    <a:pt x="2503" y="315"/>
                  </a:lnTo>
                  <a:lnTo>
                    <a:pt x="2504" y="347"/>
                  </a:lnTo>
                  <a:lnTo>
                    <a:pt x="2505" y="343"/>
                  </a:lnTo>
                  <a:lnTo>
                    <a:pt x="2506" y="401"/>
                  </a:lnTo>
                  <a:lnTo>
                    <a:pt x="2507" y="406"/>
                  </a:lnTo>
                  <a:lnTo>
                    <a:pt x="2508" y="416"/>
                  </a:lnTo>
                  <a:lnTo>
                    <a:pt x="2509" y="416"/>
                  </a:lnTo>
                  <a:lnTo>
                    <a:pt x="2510" y="395"/>
                  </a:lnTo>
                  <a:lnTo>
                    <a:pt x="2511" y="419"/>
                  </a:lnTo>
                  <a:lnTo>
                    <a:pt x="2513" y="438"/>
                  </a:lnTo>
                  <a:lnTo>
                    <a:pt x="2514" y="437"/>
                  </a:lnTo>
                  <a:lnTo>
                    <a:pt x="2515" y="442"/>
                  </a:lnTo>
                  <a:lnTo>
                    <a:pt x="2516" y="457"/>
                  </a:lnTo>
                  <a:lnTo>
                    <a:pt x="2517" y="468"/>
                  </a:lnTo>
                  <a:lnTo>
                    <a:pt x="2518" y="471"/>
                  </a:lnTo>
                  <a:lnTo>
                    <a:pt x="2519" y="479"/>
                  </a:lnTo>
                  <a:lnTo>
                    <a:pt x="2520" y="496"/>
                  </a:lnTo>
                  <a:lnTo>
                    <a:pt x="2521" y="483"/>
                  </a:lnTo>
                  <a:lnTo>
                    <a:pt x="2523" y="522"/>
                  </a:lnTo>
                  <a:lnTo>
                    <a:pt x="2524" y="514"/>
                  </a:lnTo>
                  <a:lnTo>
                    <a:pt x="2525" y="511"/>
                  </a:lnTo>
                  <a:lnTo>
                    <a:pt x="2526" y="510"/>
                  </a:lnTo>
                  <a:lnTo>
                    <a:pt x="2527" y="505"/>
                  </a:lnTo>
                  <a:lnTo>
                    <a:pt x="2528" y="505"/>
                  </a:lnTo>
                  <a:lnTo>
                    <a:pt x="2529" y="512"/>
                  </a:lnTo>
                  <a:lnTo>
                    <a:pt x="2530" y="520"/>
                  </a:lnTo>
                  <a:lnTo>
                    <a:pt x="2531" y="523"/>
                  </a:lnTo>
                  <a:lnTo>
                    <a:pt x="2533" y="534"/>
                  </a:lnTo>
                  <a:lnTo>
                    <a:pt x="2534" y="547"/>
                  </a:lnTo>
                  <a:lnTo>
                    <a:pt x="2535" y="537"/>
                  </a:lnTo>
                  <a:lnTo>
                    <a:pt x="2536" y="532"/>
                  </a:lnTo>
                  <a:lnTo>
                    <a:pt x="2537" y="522"/>
                  </a:lnTo>
                  <a:lnTo>
                    <a:pt x="2538" y="519"/>
                  </a:lnTo>
                  <a:lnTo>
                    <a:pt x="2539" y="521"/>
                  </a:lnTo>
                  <a:lnTo>
                    <a:pt x="2540" y="526"/>
                  </a:lnTo>
                  <a:lnTo>
                    <a:pt x="2541" y="542"/>
                  </a:lnTo>
                  <a:lnTo>
                    <a:pt x="2543" y="524"/>
                  </a:lnTo>
                  <a:lnTo>
                    <a:pt x="2544" y="556"/>
                  </a:lnTo>
                  <a:lnTo>
                    <a:pt x="2545" y="551"/>
                  </a:lnTo>
                  <a:lnTo>
                    <a:pt x="2546" y="559"/>
                  </a:lnTo>
                  <a:lnTo>
                    <a:pt x="2547" y="575"/>
                  </a:lnTo>
                  <a:lnTo>
                    <a:pt x="2548" y="573"/>
                  </a:lnTo>
                  <a:lnTo>
                    <a:pt x="2549" y="566"/>
                  </a:lnTo>
                  <a:lnTo>
                    <a:pt x="2550" y="585"/>
                  </a:lnTo>
                  <a:lnTo>
                    <a:pt x="2551" y="586"/>
                  </a:lnTo>
                  <a:lnTo>
                    <a:pt x="2553" y="585"/>
                  </a:lnTo>
                  <a:lnTo>
                    <a:pt x="2554" y="586"/>
                  </a:lnTo>
                  <a:lnTo>
                    <a:pt x="2555" y="588"/>
                  </a:lnTo>
                  <a:lnTo>
                    <a:pt x="2556" y="601"/>
                  </a:lnTo>
                  <a:lnTo>
                    <a:pt x="2557" y="606"/>
                  </a:lnTo>
                  <a:lnTo>
                    <a:pt x="2558" y="595"/>
                  </a:lnTo>
                  <a:lnTo>
                    <a:pt x="2559" y="597"/>
                  </a:lnTo>
                  <a:lnTo>
                    <a:pt x="2561" y="604"/>
                  </a:lnTo>
                  <a:lnTo>
                    <a:pt x="2561" y="615"/>
                  </a:lnTo>
                  <a:lnTo>
                    <a:pt x="2562" y="598"/>
                  </a:lnTo>
                  <a:lnTo>
                    <a:pt x="2564" y="605"/>
                  </a:lnTo>
                  <a:lnTo>
                    <a:pt x="2565" y="600"/>
                  </a:lnTo>
                  <a:lnTo>
                    <a:pt x="2566" y="588"/>
                  </a:lnTo>
                  <a:lnTo>
                    <a:pt x="2567" y="607"/>
                  </a:lnTo>
                  <a:lnTo>
                    <a:pt x="2568" y="604"/>
                  </a:lnTo>
                  <a:lnTo>
                    <a:pt x="2569" y="611"/>
                  </a:lnTo>
                  <a:lnTo>
                    <a:pt x="2571" y="609"/>
                  </a:lnTo>
                  <a:lnTo>
                    <a:pt x="2572" y="613"/>
                  </a:lnTo>
                  <a:lnTo>
                    <a:pt x="2572" y="609"/>
                  </a:lnTo>
                  <a:lnTo>
                    <a:pt x="2574" y="613"/>
                  </a:lnTo>
                  <a:lnTo>
                    <a:pt x="2575" y="617"/>
                  </a:lnTo>
                  <a:lnTo>
                    <a:pt x="2576" y="604"/>
                  </a:lnTo>
                  <a:lnTo>
                    <a:pt x="2577" y="616"/>
                  </a:lnTo>
                  <a:lnTo>
                    <a:pt x="2578" y="619"/>
                  </a:lnTo>
                  <a:lnTo>
                    <a:pt x="2579" y="607"/>
                  </a:lnTo>
                  <a:lnTo>
                    <a:pt x="2580" y="615"/>
                  </a:lnTo>
                  <a:lnTo>
                    <a:pt x="2582" y="587"/>
                  </a:lnTo>
                  <a:lnTo>
                    <a:pt x="2582" y="622"/>
                  </a:lnTo>
                  <a:lnTo>
                    <a:pt x="2584" y="612"/>
                  </a:lnTo>
                  <a:lnTo>
                    <a:pt x="2585" y="617"/>
                  </a:lnTo>
                  <a:lnTo>
                    <a:pt x="2586" y="606"/>
                  </a:lnTo>
                  <a:lnTo>
                    <a:pt x="2587" y="622"/>
                  </a:lnTo>
                  <a:lnTo>
                    <a:pt x="2588" y="621"/>
                  </a:lnTo>
                  <a:lnTo>
                    <a:pt x="2589" y="626"/>
                  </a:lnTo>
                  <a:lnTo>
                    <a:pt x="2590" y="609"/>
                  </a:lnTo>
                  <a:lnTo>
                    <a:pt x="2592" y="610"/>
                  </a:lnTo>
                  <a:lnTo>
                    <a:pt x="2593" y="620"/>
                  </a:lnTo>
                  <a:lnTo>
                    <a:pt x="2594" y="629"/>
                  </a:lnTo>
                  <a:lnTo>
                    <a:pt x="2595" y="625"/>
                  </a:lnTo>
                  <a:lnTo>
                    <a:pt x="2596" y="626"/>
                  </a:lnTo>
                  <a:lnTo>
                    <a:pt x="2597" y="634"/>
                  </a:lnTo>
                  <a:lnTo>
                    <a:pt x="2598" y="632"/>
                  </a:lnTo>
                  <a:lnTo>
                    <a:pt x="2599" y="639"/>
                  </a:lnTo>
                  <a:lnTo>
                    <a:pt x="2600" y="639"/>
                  </a:lnTo>
                  <a:lnTo>
                    <a:pt x="2602" y="614"/>
                  </a:lnTo>
                  <a:lnTo>
                    <a:pt x="2603" y="631"/>
                  </a:lnTo>
                  <a:lnTo>
                    <a:pt x="2604" y="634"/>
                  </a:lnTo>
                  <a:lnTo>
                    <a:pt x="2605" y="638"/>
                  </a:lnTo>
                  <a:lnTo>
                    <a:pt x="2606" y="649"/>
                  </a:lnTo>
                  <a:lnTo>
                    <a:pt x="2607" y="636"/>
                  </a:lnTo>
                  <a:lnTo>
                    <a:pt x="2608" y="632"/>
                  </a:lnTo>
                  <a:lnTo>
                    <a:pt x="2609" y="635"/>
                  </a:lnTo>
                  <a:lnTo>
                    <a:pt x="2610" y="620"/>
                  </a:lnTo>
                  <a:lnTo>
                    <a:pt x="2612" y="640"/>
                  </a:lnTo>
                  <a:lnTo>
                    <a:pt x="2613" y="646"/>
                  </a:lnTo>
                  <a:lnTo>
                    <a:pt x="2614" y="649"/>
                  </a:lnTo>
                  <a:lnTo>
                    <a:pt x="2615" y="644"/>
                  </a:lnTo>
                  <a:lnTo>
                    <a:pt x="2616" y="645"/>
                  </a:lnTo>
                  <a:lnTo>
                    <a:pt x="2617" y="634"/>
                  </a:lnTo>
                  <a:lnTo>
                    <a:pt x="2618" y="635"/>
                  </a:lnTo>
                  <a:lnTo>
                    <a:pt x="2619" y="646"/>
                  </a:lnTo>
                  <a:lnTo>
                    <a:pt x="2620" y="650"/>
                  </a:lnTo>
                  <a:lnTo>
                    <a:pt x="2622" y="642"/>
                  </a:lnTo>
                  <a:lnTo>
                    <a:pt x="2623" y="644"/>
                  </a:lnTo>
                  <a:lnTo>
                    <a:pt x="2624" y="639"/>
                  </a:lnTo>
                  <a:lnTo>
                    <a:pt x="2625" y="630"/>
                  </a:lnTo>
                  <a:lnTo>
                    <a:pt x="2626" y="644"/>
                  </a:lnTo>
                  <a:lnTo>
                    <a:pt x="2627" y="644"/>
                  </a:lnTo>
                  <a:lnTo>
                    <a:pt x="2628" y="637"/>
                  </a:lnTo>
                  <a:lnTo>
                    <a:pt x="2629" y="643"/>
                  </a:lnTo>
                  <a:lnTo>
                    <a:pt x="2630" y="652"/>
                  </a:lnTo>
                  <a:lnTo>
                    <a:pt x="2631" y="656"/>
                  </a:lnTo>
                  <a:lnTo>
                    <a:pt x="2633" y="649"/>
                  </a:lnTo>
                  <a:lnTo>
                    <a:pt x="2634" y="649"/>
                  </a:lnTo>
                  <a:lnTo>
                    <a:pt x="2635" y="636"/>
                  </a:lnTo>
                  <a:lnTo>
                    <a:pt x="2636" y="639"/>
                  </a:lnTo>
                  <a:lnTo>
                    <a:pt x="2637" y="652"/>
                  </a:lnTo>
                  <a:lnTo>
                    <a:pt x="2638" y="651"/>
                  </a:lnTo>
                  <a:lnTo>
                    <a:pt x="2639" y="645"/>
                  </a:lnTo>
                  <a:lnTo>
                    <a:pt x="2640" y="642"/>
                  </a:lnTo>
                  <a:lnTo>
                    <a:pt x="2641" y="657"/>
                  </a:lnTo>
                  <a:lnTo>
                    <a:pt x="2643" y="655"/>
                  </a:lnTo>
                  <a:lnTo>
                    <a:pt x="2644" y="660"/>
                  </a:lnTo>
                  <a:lnTo>
                    <a:pt x="2645" y="647"/>
                  </a:lnTo>
                  <a:lnTo>
                    <a:pt x="2646" y="639"/>
                  </a:lnTo>
                  <a:lnTo>
                    <a:pt x="2647" y="644"/>
                  </a:lnTo>
                  <a:lnTo>
                    <a:pt x="2648" y="645"/>
                  </a:lnTo>
                  <a:lnTo>
                    <a:pt x="2649" y="658"/>
                  </a:lnTo>
                  <a:lnTo>
                    <a:pt x="2650" y="645"/>
                  </a:lnTo>
                  <a:lnTo>
                    <a:pt x="2651" y="644"/>
                  </a:lnTo>
                  <a:lnTo>
                    <a:pt x="2653" y="658"/>
                  </a:lnTo>
                  <a:lnTo>
                    <a:pt x="2654" y="644"/>
                  </a:lnTo>
                  <a:lnTo>
                    <a:pt x="2655" y="641"/>
                  </a:lnTo>
                  <a:lnTo>
                    <a:pt x="2656" y="647"/>
                  </a:lnTo>
                  <a:lnTo>
                    <a:pt x="2657" y="638"/>
                  </a:lnTo>
                  <a:lnTo>
                    <a:pt x="2658" y="655"/>
                  </a:lnTo>
                  <a:lnTo>
                    <a:pt x="2659" y="654"/>
                  </a:lnTo>
                  <a:lnTo>
                    <a:pt x="2660" y="653"/>
                  </a:lnTo>
                  <a:lnTo>
                    <a:pt x="2661" y="647"/>
                  </a:lnTo>
                  <a:lnTo>
                    <a:pt x="2663" y="646"/>
                  </a:lnTo>
                  <a:lnTo>
                    <a:pt x="2664" y="653"/>
                  </a:lnTo>
                  <a:lnTo>
                    <a:pt x="2665" y="644"/>
                  </a:lnTo>
                  <a:lnTo>
                    <a:pt x="2666" y="644"/>
                  </a:lnTo>
                  <a:lnTo>
                    <a:pt x="2667" y="653"/>
                  </a:lnTo>
                  <a:lnTo>
                    <a:pt x="2668" y="649"/>
                  </a:lnTo>
                  <a:lnTo>
                    <a:pt x="2669" y="661"/>
                  </a:lnTo>
                  <a:lnTo>
                    <a:pt x="2670" y="644"/>
                  </a:lnTo>
                  <a:lnTo>
                    <a:pt x="2671" y="654"/>
                  </a:lnTo>
                  <a:lnTo>
                    <a:pt x="2673" y="649"/>
                  </a:lnTo>
                  <a:lnTo>
                    <a:pt x="2674" y="645"/>
                  </a:lnTo>
                  <a:lnTo>
                    <a:pt x="2675" y="652"/>
                  </a:lnTo>
                  <a:lnTo>
                    <a:pt x="2676" y="657"/>
                  </a:lnTo>
                  <a:lnTo>
                    <a:pt x="2677" y="657"/>
                  </a:lnTo>
                  <a:lnTo>
                    <a:pt x="2678" y="646"/>
                  </a:lnTo>
                  <a:lnTo>
                    <a:pt x="2679" y="658"/>
                  </a:lnTo>
                  <a:lnTo>
                    <a:pt x="2680" y="660"/>
                  </a:lnTo>
                  <a:lnTo>
                    <a:pt x="2681" y="660"/>
                  </a:lnTo>
                  <a:lnTo>
                    <a:pt x="2682" y="655"/>
                  </a:lnTo>
                  <a:lnTo>
                    <a:pt x="2684" y="647"/>
                  </a:lnTo>
                  <a:lnTo>
                    <a:pt x="2685" y="650"/>
                  </a:lnTo>
                  <a:lnTo>
                    <a:pt x="2686" y="663"/>
                  </a:lnTo>
                  <a:lnTo>
                    <a:pt x="2687" y="647"/>
                  </a:lnTo>
                  <a:lnTo>
                    <a:pt x="2688" y="655"/>
                  </a:lnTo>
                  <a:lnTo>
                    <a:pt x="2689" y="647"/>
                  </a:lnTo>
                  <a:lnTo>
                    <a:pt x="2690" y="655"/>
                  </a:lnTo>
                  <a:lnTo>
                    <a:pt x="2691" y="649"/>
                  </a:lnTo>
                  <a:lnTo>
                    <a:pt x="2692" y="656"/>
                  </a:lnTo>
                  <a:lnTo>
                    <a:pt x="2694" y="649"/>
                  </a:lnTo>
                  <a:lnTo>
                    <a:pt x="2695" y="652"/>
                  </a:lnTo>
                  <a:lnTo>
                    <a:pt x="2696" y="661"/>
                  </a:lnTo>
                  <a:lnTo>
                    <a:pt x="2697" y="653"/>
                  </a:lnTo>
                  <a:lnTo>
                    <a:pt x="2698" y="652"/>
                  </a:lnTo>
                  <a:lnTo>
                    <a:pt x="2699" y="652"/>
                  </a:lnTo>
                  <a:lnTo>
                    <a:pt x="2700" y="654"/>
                  </a:lnTo>
                  <a:lnTo>
                    <a:pt x="2701" y="649"/>
                  </a:lnTo>
                  <a:lnTo>
                    <a:pt x="2702" y="658"/>
                  </a:lnTo>
                  <a:lnTo>
                    <a:pt x="2704" y="647"/>
                  </a:lnTo>
                  <a:lnTo>
                    <a:pt x="2705" y="664"/>
                  </a:lnTo>
                  <a:lnTo>
                    <a:pt x="2706" y="653"/>
                  </a:lnTo>
                  <a:lnTo>
                    <a:pt x="2707" y="655"/>
                  </a:lnTo>
                  <a:lnTo>
                    <a:pt x="2708" y="660"/>
                  </a:lnTo>
                  <a:lnTo>
                    <a:pt x="2709" y="645"/>
                  </a:lnTo>
                  <a:lnTo>
                    <a:pt x="2710" y="663"/>
                  </a:lnTo>
                  <a:lnTo>
                    <a:pt x="2711" y="655"/>
                  </a:lnTo>
                  <a:lnTo>
                    <a:pt x="2712" y="655"/>
                  </a:lnTo>
                  <a:lnTo>
                    <a:pt x="2714" y="662"/>
                  </a:lnTo>
                  <a:lnTo>
                    <a:pt x="2715" y="656"/>
                  </a:lnTo>
                  <a:lnTo>
                    <a:pt x="2716" y="653"/>
                  </a:lnTo>
                  <a:lnTo>
                    <a:pt x="2717" y="659"/>
                  </a:lnTo>
                  <a:lnTo>
                    <a:pt x="2718" y="646"/>
                  </a:lnTo>
                  <a:lnTo>
                    <a:pt x="2719" y="654"/>
                  </a:lnTo>
                  <a:lnTo>
                    <a:pt x="2720" y="652"/>
                  </a:lnTo>
                  <a:lnTo>
                    <a:pt x="2722" y="649"/>
                  </a:lnTo>
                  <a:lnTo>
                    <a:pt x="2722" y="651"/>
                  </a:lnTo>
                  <a:lnTo>
                    <a:pt x="2723" y="644"/>
                  </a:lnTo>
                  <a:lnTo>
                    <a:pt x="2725" y="637"/>
                  </a:lnTo>
                  <a:lnTo>
                    <a:pt x="2726" y="642"/>
                  </a:lnTo>
                  <a:lnTo>
                    <a:pt x="2727" y="634"/>
                  </a:lnTo>
                  <a:lnTo>
                    <a:pt x="2728" y="628"/>
                  </a:lnTo>
                  <a:lnTo>
                    <a:pt x="2729" y="625"/>
                  </a:lnTo>
                  <a:lnTo>
                    <a:pt x="2730" y="626"/>
                  </a:lnTo>
                  <a:lnTo>
                    <a:pt x="2732" y="633"/>
                  </a:lnTo>
                  <a:lnTo>
                    <a:pt x="2732" y="632"/>
                  </a:lnTo>
                  <a:lnTo>
                    <a:pt x="2733" y="626"/>
                  </a:lnTo>
                  <a:lnTo>
                    <a:pt x="2735" y="616"/>
                  </a:lnTo>
                  <a:lnTo>
                    <a:pt x="2736" y="623"/>
                  </a:lnTo>
                  <a:lnTo>
                    <a:pt x="2737" y="628"/>
                  </a:lnTo>
                  <a:lnTo>
                    <a:pt x="2738" y="637"/>
                  </a:lnTo>
                  <a:lnTo>
                    <a:pt x="2739" y="636"/>
                  </a:lnTo>
                  <a:lnTo>
                    <a:pt x="2740" y="635"/>
                  </a:lnTo>
                  <a:lnTo>
                    <a:pt x="2742" y="640"/>
                  </a:lnTo>
                  <a:lnTo>
                    <a:pt x="2743" y="637"/>
                  </a:lnTo>
                  <a:lnTo>
                    <a:pt x="2743" y="641"/>
                  </a:lnTo>
                  <a:lnTo>
                    <a:pt x="2745" y="637"/>
                  </a:lnTo>
                  <a:lnTo>
                    <a:pt x="2746" y="633"/>
                  </a:lnTo>
                  <a:lnTo>
                    <a:pt x="2747" y="658"/>
                  </a:lnTo>
                  <a:lnTo>
                    <a:pt x="2748" y="652"/>
                  </a:lnTo>
                  <a:lnTo>
                    <a:pt x="2749" y="652"/>
                  </a:lnTo>
                  <a:lnTo>
                    <a:pt x="2750" y="643"/>
                  </a:lnTo>
                  <a:lnTo>
                    <a:pt x="2751" y="647"/>
                  </a:lnTo>
                  <a:lnTo>
                    <a:pt x="2753" y="649"/>
                  </a:lnTo>
                  <a:lnTo>
                    <a:pt x="2754" y="642"/>
                  </a:lnTo>
                  <a:lnTo>
                    <a:pt x="2755" y="642"/>
                  </a:lnTo>
                  <a:lnTo>
                    <a:pt x="2756" y="655"/>
                  </a:lnTo>
                  <a:lnTo>
                    <a:pt x="2757" y="641"/>
                  </a:lnTo>
                  <a:lnTo>
                    <a:pt x="2758" y="652"/>
                  </a:lnTo>
                  <a:lnTo>
                    <a:pt x="2759" y="651"/>
                  </a:lnTo>
                  <a:lnTo>
                    <a:pt x="2760" y="649"/>
                  </a:lnTo>
                  <a:lnTo>
                    <a:pt x="2761" y="646"/>
                  </a:lnTo>
                  <a:lnTo>
                    <a:pt x="2763" y="647"/>
                  </a:lnTo>
                  <a:lnTo>
                    <a:pt x="2764" y="642"/>
                  </a:lnTo>
                  <a:lnTo>
                    <a:pt x="2765" y="637"/>
                  </a:lnTo>
                  <a:lnTo>
                    <a:pt x="2766" y="639"/>
                  </a:lnTo>
                  <a:lnTo>
                    <a:pt x="2767" y="644"/>
                  </a:lnTo>
                  <a:lnTo>
                    <a:pt x="2768" y="650"/>
                  </a:lnTo>
                  <a:lnTo>
                    <a:pt x="2769" y="639"/>
                  </a:lnTo>
                  <a:lnTo>
                    <a:pt x="2770" y="644"/>
                  </a:lnTo>
                  <a:lnTo>
                    <a:pt x="2771" y="644"/>
                  </a:lnTo>
                  <a:lnTo>
                    <a:pt x="2773" y="642"/>
                  </a:lnTo>
                  <a:lnTo>
                    <a:pt x="2774" y="658"/>
                  </a:lnTo>
                  <a:lnTo>
                    <a:pt x="2775" y="655"/>
                  </a:lnTo>
                  <a:lnTo>
                    <a:pt x="2776" y="655"/>
                  </a:lnTo>
                  <a:lnTo>
                    <a:pt x="2777" y="650"/>
                  </a:lnTo>
                  <a:lnTo>
                    <a:pt x="2778" y="650"/>
                  </a:lnTo>
                  <a:lnTo>
                    <a:pt x="2779" y="665"/>
                  </a:lnTo>
                  <a:lnTo>
                    <a:pt x="2780" y="649"/>
                  </a:lnTo>
                  <a:lnTo>
                    <a:pt x="2781" y="658"/>
                  </a:lnTo>
                  <a:lnTo>
                    <a:pt x="2783" y="652"/>
                  </a:lnTo>
                  <a:lnTo>
                    <a:pt x="2784" y="653"/>
                  </a:lnTo>
                  <a:lnTo>
                    <a:pt x="2785" y="656"/>
                  </a:lnTo>
                  <a:lnTo>
                    <a:pt x="2786" y="654"/>
                  </a:lnTo>
                  <a:lnTo>
                    <a:pt x="2787" y="654"/>
                  </a:lnTo>
                  <a:lnTo>
                    <a:pt x="2788" y="656"/>
                  </a:lnTo>
                  <a:lnTo>
                    <a:pt x="2789" y="654"/>
                  </a:lnTo>
                  <a:lnTo>
                    <a:pt x="2790" y="655"/>
                  </a:lnTo>
                  <a:lnTo>
                    <a:pt x="2791" y="653"/>
                  </a:lnTo>
                  <a:lnTo>
                    <a:pt x="2792" y="651"/>
                  </a:lnTo>
                  <a:lnTo>
                    <a:pt x="2794" y="652"/>
                  </a:lnTo>
                  <a:lnTo>
                    <a:pt x="2795" y="648"/>
                  </a:lnTo>
                  <a:lnTo>
                    <a:pt x="2796" y="645"/>
                  </a:lnTo>
                  <a:lnTo>
                    <a:pt x="2797" y="652"/>
                  </a:lnTo>
                  <a:lnTo>
                    <a:pt x="2798" y="656"/>
                  </a:lnTo>
                  <a:lnTo>
                    <a:pt x="2799" y="641"/>
                  </a:lnTo>
                  <a:lnTo>
                    <a:pt x="2800" y="653"/>
                  </a:lnTo>
                  <a:lnTo>
                    <a:pt x="2801" y="637"/>
                  </a:lnTo>
                  <a:lnTo>
                    <a:pt x="2802" y="654"/>
                  </a:lnTo>
                  <a:lnTo>
                    <a:pt x="2804" y="644"/>
                  </a:lnTo>
                  <a:lnTo>
                    <a:pt x="2805" y="655"/>
                  </a:lnTo>
                  <a:lnTo>
                    <a:pt x="2806" y="657"/>
                  </a:lnTo>
                  <a:lnTo>
                    <a:pt x="2807" y="648"/>
                  </a:lnTo>
                  <a:lnTo>
                    <a:pt x="2808" y="657"/>
                  </a:lnTo>
                  <a:lnTo>
                    <a:pt x="2809" y="656"/>
                  </a:lnTo>
                  <a:lnTo>
                    <a:pt x="2810" y="654"/>
                  </a:lnTo>
                  <a:lnTo>
                    <a:pt x="2811" y="652"/>
                  </a:lnTo>
                  <a:lnTo>
                    <a:pt x="2812" y="652"/>
                  </a:lnTo>
                  <a:lnTo>
                    <a:pt x="2814" y="663"/>
                  </a:lnTo>
                  <a:lnTo>
                    <a:pt x="2815" y="650"/>
                  </a:lnTo>
                  <a:lnTo>
                    <a:pt x="2816" y="657"/>
                  </a:lnTo>
                  <a:lnTo>
                    <a:pt x="2817" y="651"/>
                  </a:lnTo>
                  <a:lnTo>
                    <a:pt x="2818" y="641"/>
                  </a:lnTo>
                  <a:lnTo>
                    <a:pt x="2819" y="657"/>
                  </a:lnTo>
                  <a:lnTo>
                    <a:pt x="2820" y="647"/>
                  </a:lnTo>
                  <a:lnTo>
                    <a:pt x="2821" y="652"/>
                  </a:lnTo>
                  <a:lnTo>
                    <a:pt x="2822" y="650"/>
                  </a:lnTo>
                  <a:lnTo>
                    <a:pt x="2824" y="646"/>
                  </a:lnTo>
                  <a:lnTo>
                    <a:pt x="2825" y="650"/>
                  </a:lnTo>
                  <a:lnTo>
                    <a:pt x="2826" y="651"/>
                  </a:lnTo>
                  <a:lnTo>
                    <a:pt x="2827" y="648"/>
                  </a:lnTo>
                  <a:lnTo>
                    <a:pt x="2828" y="643"/>
                  </a:lnTo>
                  <a:lnTo>
                    <a:pt x="2829" y="654"/>
                  </a:lnTo>
                  <a:lnTo>
                    <a:pt x="2830" y="655"/>
                  </a:lnTo>
                  <a:lnTo>
                    <a:pt x="2831" y="652"/>
                  </a:lnTo>
                  <a:lnTo>
                    <a:pt x="2832" y="642"/>
                  </a:lnTo>
                  <a:lnTo>
                    <a:pt x="2834" y="668"/>
                  </a:lnTo>
                  <a:lnTo>
                    <a:pt x="2835" y="661"/>
                  </a:lnTo>
                  <a:lnTo>
                    <a:pt x="2836" y="645"/>
                  </a:lnTo>
                  <a:lnTo>
                    <a:pt x="2837" y="658"/>
                  </a:lnTo>
                  <a:lnTo>
                    <a:pt x="2838" y="656"/>
                  </a:lnTo>
                  <a:lnTo>
                    <a:pt x="2839" y="655"/>
                  </a:lnTo>
                  <a:lnTo>
                    <a:pt x="2840" y="646"/>
                  </a:lnTo>
                  <a:lnTo>
                    <a:pt x="2841" y="651"/>
                  </a:lnTo>
                  <a:lnTo>
                    <a:pt x="2842" y="643"/>
                  </a:lnTo>
                  <a:lnTo>
                    <a:pt x="2843" y="654"/>
                  </a:lnTo>
                  <a:lnTo>
                    <a:pt x="2845" y="651"/>
                  </a:lnTo>
                  <a:lnTo>
                    <a:pt x="2846" y="649"/>
                  </a:lnTo>
                  <a:lnTo>
                    <a:pt x="2847" y="655"/>
                  </a:lnTo>
                  <a:lnTo>
                    <a:pt x="2848" y="657"/>
                  </a:lnTo>
                  <a:lnTo>
                    <a:pt x="2849" y="639"/>
                  </a:lnTo>
                  <a:lnTo>
                    <a:pt x="2850" y="648"/>
                  </a:lnTo>
                  <a:lnTo>
                    <a:pt x="2851" y="644"/>
                  </a:lnTo>
                  <a:lnTo>
                    <a:pt x="2852" y="646"/>
                  </a:lnTo>
                  <a:lnTo>
                    <a:pt x="2853" y="652"/>
                  </a:lnTo>
                  <a:lnTo>
                    <a:pt x="2855" y="650"/>
                  </a:lnTo>
                  <a:lnTo>
                    <a:pt x="2856" y="644"/>
                  </a:lnTo>
                  <a:lnTo>
                    <a:pt x="2857" y="646"/>
                  </a:lnTo>
                  <a:lnTo>
                    <a:pt x="2858" y="653"/>
                  </a:lnTo>
                  <a:lnTo>
                    <a:pt x="2859" y="642"/>
                  </a:lnTo>
                  <a:lnTo>
                    <a:pt x="2860" y="655"/>
                  </a:lnTo>
                  <a:lnTo>
                    <a:pt x="2861" y="650"/>
                  </a:lnTo>
                  <a:lnTo>
                    <a:pt x="2862" y="649"/>
                  </a:lnTo>
                  <a:lnTo>
                    <a:pt x="2863" y="658"/>
                  </a:lnTo>
                  <a:lnTo>
                    <a:pt x="2865" y="652"/>
                  </a:lnTo>
                  <a:lnTo>
                    <a:pt x="2866" y="654"/>
                  </a:lnTo>
                  <a:lnTo>
                    <a:pt x="2867" y="657"/>
                  </a:lnTo>
                  <a:lnTo>
                    <a:pt x="2868" y="662"/>
                  </a:lnTo>
                  <a:lnTo>
                    <a:pt x="2869" y="646"/>
                  </a:lnTo>
                  <a:lnTo>
                    <a:pt x="2870" y="659"/>
                  </a:lnTo>
                  <a:lnTo>
                    <a:pt x="2871" y="657"/>
                  </a:lnTo>
                  <a:lnTo>
                    <a:pt x="2872" y="654"/>
                  </a:lnTo>
                  <a:lnTo>
                    <a:pt x="2873" y="655"/>
                  </a:lnTo>
                  <a:lnTo>
                    <a:pt x="2875" y="652"/>
                  </a:lnTo>
                  <a:lnTo>
                    <a:pt x="2876" y="653"/>
                  </a:lnTo>
                  <a:lnTo>
                    <a:pt x="2877" y="656"/>
                  </a:lnTo>
                  <a:lnTo>
                    <a:pt x="2878" y="655"/>
                  </a:lnTo>
                  <a:lnTo>
                    <a:pt x="2879" y="657"/>
                  </a:lnTo>
                  <a:lnTo>
                    <a:pt x="2880" y="652"/>
                  </a:lnTo>
                  <a:lnTo>
                    <a:pt x="2881" y="672"/>
                  </a:lnTo>
                  <a:lnTo>
                    <a:pt x="2882" y="654"/>
                  </a:lnTo>
                  <a:lnTo>
                    <a:pt x="2883" y="651"/>
                  </a:lnTo>
                  <a:lnTo>
                    <a:pt x="2885" y="642"/>
                  </a:lnTo>
                  <a:lnTo>
                    <a:pt x="2886" y="649"/>
                  </a:lnTo>
                  <a:lnTo>
                    <a:pt x="2887" y="647"/>
                  </a:lnTo>
                  <a:lnTo>
                    <a:pt x="2888" y="658"/>
                  </a:lnTo>
                  <a:lnTo>
                    <a:pt x="2889" y="652"/>
                  </a:lnTo>
                  <a:lnTo>
                    <a:pt x="2890" y="650"/>
                  </a:lnTo>
                  <a:lnTo>
                    <a:pt x="2891" y="657"/>
                  </a:lnTo>
                  <a:lnTo>
                    <a:pt x="2893" y="649"/>
                  </a:lnTo>
                  <a:lnTo>
                    <a:pt x="2893" y="665"/>
                  </a:lnTo>
                  <a:lnTo>
                    <a:pt x="2894" y="652"/>
                  </a:lnTo>
                  <a:lnTo>
                    <a:pt x="2896" y="649"/>
                  </a:lnTo>
                  <a:lnTo>
                    <a:pt x="2897" y="661"/>
                  </a:lnTo>
                  <a:lnTo>
                    <a:pt x="2898" y="655"/>
                  </a:lnTo>
                  <a:lnTo>
                    <a:pt x="2899" y="645"/>
                  </a:lnTo>
                  <a:lnTo>
                    <a:pt x="2900" y="647"/>
                  </a:lnTo>
                  <a:lnTo>
                    <a:pt x="2901" y="655"/>
                  </a:lnTo>
                  <a:lnTo>
                    <a:pt x="2903" y="648"/>
                  </a:lnTo>
                  <a:lnTo>
                    <a:pt x="2904" y="651"/>
                  </a:lnTo>
                  <a:lnTo>
                    <a:pt x="2904" y="660"/>
                  </a:lnTo>
                  <a:lnTo>
                    <a:pt x="2906" y="654"/>
                  </a:lnTo>
                  <a:lnTo>
                    <a:pt x="2907" y="647"/>
                  </a:lnTo>
                  <a:lnTo>
                    <a:pt x="2908" y="655"/>
                  </a:lnTo>
                  <a:lnTo>
                    <a:pt x="2909" y="657"/>
                  </a:lnTo>
                  <a:lnTo>
                    <a:pt x="2910" y="654"/>
                  </a:lnTo>
                  <a:lnTo>
                    <a:pt x="2911" y="647"/>
                  </a:lnTo>
                  <a:lnTo>
                    <a:pt x="2912" y="657"/>
                  </a:lnTo>
                  <a:lnTo>
                    <a:pt x="2914" y="651"/>
                  </a:lnTo>
                  <a:lnTo>
                    <a:pt x="2914" y="650"/>
                  </a:lnTo>
                  <a:lnTo>
                    <a:pt x="2916" y="659"/>
                  </a:lnTo>
                  <a:lnTo>
                    <a:pt x="2917" y="651"/>
                  </a:lnTo>
                  <a:lnTo>
                    <a:pt x="2918" y="647"/>
                  </a:lnTo>
                  <a:lnTo>
                    <a:pt x="2919" y="658"/>
                  </a:lnTo>
                  <a:lnTo>
                    <a:pt x="2920" y="647"/>
                  </a:lnTo>
                  <a:lnTo>
                    <a:pt x="2921" y="658"/>
                  </a:lnTo>
                  <a:lnTo>
                    <a:pt x="2922" y="645"/>
                  </a:lnTo>
                  <a:lnTo>
                    <a:pt x="2924" y="653"/>
                  </a:lnTo>
                  <a:lnTo>
                    <a:pt x="2925" y="656"/>
                  </a:lnTo>
                  <a:lnTo>
                    <a:pt x="2926" y="656"/>
                  </a:lnTo>
                  <a:lnTo>
                    <a:pt x="2927" y="655"/>
                  </a:lnTo>
                  <a:lnTo>
                    <a:pt x="2928" y="653"/>
                  </a:lnTo>
                  <a:lnTo>
                    <a:pt x="2929" y="658"/>
                  </a:lnTo>
                  <a:lnTo>
                    <a:pt x="2930" y="662"/>
                  </a:lnTo>
                  <a:lnTo>
                    <a:pt x="2931" y="655"/>
                  </a:lnTo>
                  <a:lnTo>
                    <a:pt x="2932" y="653"/>
                  </a:lnTo>
                  <a:lnTo>
                    <a:pt x="2934" y="663"/>
                  </a:lnTo>
                  <a:lnTo>
                    <a:pt x="2935" y="647"/>
                  </a:lnTo>
                  <a:lnTo>
                    <a:pt x="2936" y="663"/>
                  </a:lnTo>
                  <a:lnTo>
                    <a:pt x="2937" y="656"/>
                  </a:lnTo>
                  <a:lnTo>
                    <a:pt x="2938" y="657"/>
                  </a:lnTo>
                  <a:lnTo>
                    <a:pt x="2939" y="668"/>
                  </a:lnTo>
                  <a:lnTo>
                    <a:pt x="2940" y="642"/>
                  </a:lnTo>
                  <a:lnTo>
                    <a:pt x="2941" y="654"/>
                  </a:lnTo>
                  <a:lnTo>
                    <a:pt x="2942" y="663"/>
                  </a:lnTo>
                  <a:lnTo>
                    <a:pt x="2944" y="647"/>
                  </a:lnTo>
                  <a:lnTo>
                    <a:pt x="2945" y="649"/>
                  </a:lnTo>
                  <a:lnTo>
                    <a:pt x="2946" y="657"/>
                  </a:lnTo>
                  <a:lnTo>
                    <a:pt x="2947" y="643"/>
                  </a:lnTo>
                  <a:lnTo>
                    <a:pt x="2948" y="652"/>
                  </a:lnTo>
                  <a:lnTo>
                    <a:pt x="2949" y="650"/>
                  </a:lnTo>
                  <a:lnTo>
                    <a:pt x="2950" y="659"/>
                  </a:lnTo>
                  <a:lnTo>
                    <a:pt x="2951" y="657"/>
                  </a:lnTo>
                  <a:lnTo>
                    <a:pt x="2952" y="656"/>
                  </a:lnTo>
                  <a:lnTo>
                    <a:pt x="2954" y="650"/>
                  </a:lnTo>
                  <a:lnTo>
                    <a:pt x="2955" y="656"/>
                  </a:lnTo>
                  <a:lnTo>
                    <a:pt x="2956" y="644"/>
                  </a:lnTo>
                  <a:lnTo>
                    <a:pt x="2957" y="654"/>
                  </a:lnTo>
                  <a:lnTo>
                    <a:pt x="2958" y="655"/>
                  </a:lnTo>
                  <a:lnTo>
                    <a:pt x="2959" y="662"/>
                  </a:lnTo>
                  <a:lnTo>
                    <a:pt x="2960" y="660"/>
                  </a:lnTo>
                  <a:lnTo>
                    <a:pt x="2961" y="653"/>
                  </a:lnTo>
                  <a:lnTo>
                    <a:pt x="2962" y="643"/>
                  </a:lnTo>
                  <a:lnTo>
                    <a:pt x="2963" y="647"/>
                  </a:lnTo>
                  <a:lnTo>
                    <a:pt x="2965" y="642"/>
                  </a:lnTo>
                  <a:lnTo>
                    <a:pt x="2966" y="652"/>
                  </a:lnTo>
                  <a:lnTo>
                    <a:pt x="2967" y="649"/>
                  </a:lnTo>
                  <a:lnTo>
                    <a:pt x="2968" y="648"/>
                  </a:lnTo>
                  <a:lnTo>
                    <a:pt x="2969" y="650"/>
                  </a:lnTo>
                  <a:lnTo>
                    <a:pt x="2970" y="648"/>
                  </a:lnTo>
                  <a:lnTo>
                    <a:pt x="2971" y="653"/>
                  </a:lnTo>
                  <a:lnTo>
                    <a:pt x="2972" y="658"/>
                  </a:lnTo>
                  <a:lnTo>
                    <a:pt x="2973" y="649"/>
                  </a:lnTo>
                  <a:lnTo>
                    <a:pt x="2975" y="637"/>
                  </a:lnTo>
                  <a:lnTo>
                    <a:pt x="2976" y="626"/>
                  </a:lnTo>
                  <a:lnTo>
                    <a:pt x="2977" y="655"/>
                  </a:lnTo>
                  <a:lnTo>
                    <a:pt x="2978" y="663"/>
                  </a:lnTo>
                  <a:lnTo>
                    <a:pt x="2979" y="662"/>
                  </a:lnTo>
                  <a:lnTo>
                    <a:pt x="2980" y="659"/>
                  </a:lnTo>
                  <a:lnTo>
                    <a:pt x="2981" y="663"/>
                  </a:lnTo>
                  <a:lnTo>
                    <a:pt x="2982" y="654"/>
                  </a:lnTo>
                  <a:lnTo>
                    <a:pt x="2983" y="652"/>
                  </a:lnTo>
                  <a:lnTo>
                    <a:pt x="2985" y="659"/>
                  </a:lnTo>
                  <a:lnTo>
                    <a:pt x="2986" y="655"/>
                  </a:lnTo>
                  <a:lnTo>
                    <a:pt x="2987" y="652"/>
                  </a:lnTo>
                  <a:lnTo>
                    <a:pt x="2988" y="654"/>
                  </a:lnTo>
                  <a:lnTo>
                    <a:pt x="2989" y="651"/>
                  </a:lnTo>
                  <a:lnTo>
                    <a:pt x="2990" y="661"/>
                  </a:lnTo>
                  <a:lnTo>
                    <a:pt x="2991" y="655"/>
                  </a:lnTo>
                  <a:lnTo>
                    <a:pt x="2992" y="658"/>
                  </a:lnTo>
                  <a:lnTo>
                    <a:pt x="2993" y="663"/>
                  </a:lnTo>
                  <a:lnTo>
                    <a:pt x="2995" y="649"/>
                  </a:lnTo>
                  <a:lnTo>
                    <a:pt x="2996" y="650"/>
                  </a:lnTo>
                  <a:lnTo>
                    <a:pt x="2997" y="662"/>
                  </a:lnTo>
                  <a:lnTo>
                    <a:pt x="2998" y="655"/>
                  </a:lnTo>
                  <a:lnTo>
                    <a:pt x="2999" y="653"/>
                  </a:lnTo>
                  <a:lnTo>
                    <a:pt x="3000" y="640"/>
                  </a:lnTo>
                  <a:lnTo>
                    <a:pt x="3001" y="648"/>
                  </a:lnTo>
                  <a:lnTo>
                    <a:pt x="3002" y="662"/>
                  </a:lnTo>
                  <a:lnTo>
                    <a:pt x="3003" y="659"/>
                  </a:lnTo>
                  <a:lnTo>
                    <a:pt x="3004" y="653"/>
                  </a:lnTo>
                  <a:lnTo>
                    <a:pt x="3006" y="658"/>
                  </a:lnTo>
                  <a:lnTo>
                    <a:pt x="3007" y="652"/>
                  </a:lnTo>
                  <a:lnTo>
                    <a:pt x="3008" y="654"/>
                  </a:lnTo>
                  <a:lnTo>
                    <a:pt x="3009" y="659"/>
                  </a:lnTo>
                  <a:lnTo>
                    <a:pt x="3010" y="647"/>
                  </a:lnTo>
                  <a:lnTo>
                    <a:pt x="3011" y="660"/>
                  </a:lnTo>
                  <a:lnTo>
                    <a:pt x="3012" y="661"/>
                  </a:lnTo>
                  <a:lnTo>
                    <a:pt x="3013" y="648"/>
                  </a:lnTo>
                  <a:lnTo>
                    <a:pt x="3014" y="660"/>
                  </a:lnTo>
                  <a:lnTo>
                    <a:pt x="3016" y="652"/>
                  </a:lnTo>
                  <a:lnTo>
                    <a:pt x="3017" y="657"/>
                  </a:lnTo>
                  <a:lnTo>
                    <a:pt x="3018" y="645"/>
                  </a:lnTo>
                  <a:lnTo>
                    <a:pt x="3019" y="654"/>
                  </a:lnTo>
                  <a:lnTo>
                    <a:pt x="3020" y="662"/>
                  </a:lnTo>
                  <a:lnTo>
                    <a:pt x="3021" y="660"/>
                  </a:lnTo>
                  <a:lnTo>
                    <a:pt x="3022" y="652"/>
                  </a:lnTo>
                  <a:lnTo>
                    <a:pt x="3023" y="653"/>
                  </a:lnTo>
                  <a:lnTo>
                    <a:pt x="3024" y="655"/>
                  </a:lnTo>
                  <a:lnTo>
                    <a:pt x="3026" y="669"/>
                  </a:lnTo>
                  <a:lnTo>
                    <a:pt x="3027" y="658"/>
                  </a:lnTo>
                  <a:lnTo>
                    <a:pt x="3028" y="660"/>
                  </a:lnTo>
                  <a:lnTo>
                    <a:pt x="3029" y="654"/>
                  </a:lnTo>
                  <a:lnTo>
                    <a:pt x="3030" y="652"/>
                  </a:lnTo>
                  <a:lnTo>
                    <a:pt x="3031" y="657"/>
                  </a:lnTo>
                  <a:lnTo>
                    <a:pt x="3032" y="652"/>
                  </a:lnTo>
                  <a:lnTo>
                    <a:pt x="3033" y="650"/>
                  </a:lnTo>
                  <a:lnTo>
                    <a:pt x="3034" y="650"/>
                  </a:lnTo>
                  <a:lnTo>
                    <a:pt x="3036" y="651"/>
                  </a:lnTo>
                  <a:lnTo>
                    <a:pt x="3037" y="656"/>
                  </a:lnTo>
                  <a:lnTo>
                    <a:pt x="3038" y="662"/>
                  </a:lnTo>
                  <a:lnTo>
                    <a:pt x="3039" y="662"/>
                  </a:lnTo>
                  <a:lnTo>
                    <a:pt x="3040" y="649"/>
                  </a:lnTo>
                  <a:lnTo>
                    <a:pt x="3041" y="653"/>
                  </a:lnTo>
                  <a:lnTo>
                    <a:pt x="3042" y="651"/>
                  </a:lnTo>
                  <a:lnTo>
                    <a:pt x="3043" y="653"/>
                  </a:lnTo>
                  <a:lnTo>
                    <a:pt x="3044" y="656"/>
                  </a:lnTo>
                  <a:lnTo>
                    <a:pt x="3046" y="657"/>
                  </a:lnTo>
                  <a:lnTo>
                    <a:pt x="3047" y="654"/>
                  </a:lnTo>
                  <a:lnTo>
                    <a:pt x="3048" y="651"/>
                  </a:lnTo>
                  <a:lnTo>
                    <a:pt x="3049" y="645"/>
                  </a:lnTo>
                  <a:lnTo>
                    <a:pt x="3050" y="666"/>
                  </a:lnTo>
                  <a:lnTo>
                    <a:pt x="3051" y="660"/>
                  </a:lnTo>
                  <a:lnTo>
                    <a:pt x="3052" y="649"/>
                  </a:lnTo>
                  <a:lnTo>
                    <a:pt x="3054" y="663"/>
                  </a:lnTo>
                  <a:lnTo>
                    <a:pt x="3054" y="647"/>
                  </a:lnTo>
                  <a:lnTo>
                    <a:pt x="3055" y="652"/>
                  </a:lnTo>
                  <a:lnTo>
                    <a:pt x="3057" y="652"/>
                  </a:lnTo>
                  <a:lnTo>
                    <a:pt x="3058" y="647"/>
                  </a:lnTo>
                  <a:lnTo>
                    <a:pt x="3059" y="657"/>
                  </a:lnTo>
                  <a:lnTo>
                    <a:pt x="3060" y="650"/>
                  </a:lnTo>
                  <a:lnTo>
                    <a:pt x="3061" y="645"/>
                  </a:lnTo>
                  <a:lnTo>
                    <a:pt x="3062" y="656"/>
                  </a:lnTo>
                  <a:lnTo>
                    <a:pt x="3064" y="652"/>
                  </a:lnTo>
                  <a:lnTo>
                    <a:pt x="3064" y="655"/>
                  </a:lnTo>
                  <a:lnTo>
                    <a:pt x="3065" y="649"/>
                  </a:lnTo>
                  <a:lnTo>
                    <a:pt x="3067" y="661"/>
                  </a:lnTo>
                  <a:lnTo>
                    <a:pt x="3068" y="651"/>
                  </a:lnTo>
                  <a:lnTo>
                    <a:pt x="3069" y="647"/>
                  </a:lnTo>
                  <a:lnTo>
                    <a:pt x="3070" y="661"/>
                  </a:lnTo>
                  <a:lnTo>
                    <a:pt x="3071" y="652"/>
                  </a:lnTo>
                  <a:lnTo>
                    <a:pt x="3072" y="659"/>
                  </a:lnTo>
                  <a:lnTo>
                    <a:pt x="3074" y="649"/>
                  </a:lnTo>
                  <a:lnTo>
                    <a:pt x="3075" y="649"/>
                  </a:lnTo>
                  <a:lnTo>
                    <a:pt x="3075" y="657"/>
                  </a:lnTo>
                  <a:lnTo>
                    <a:pt x="3077" y="651"/>
                  </a:lnTo>
                  <a:lnTo>
                    <a:pt x="3078" y="644"/>
                  </a:lnTo>
                  <a:lnTo>
                    <a:pt x="3079" y="653"/>
                  </a:lnTo>
                  <a:lnTo>
                    <a:pt x="3080" y="665"/>
                  </a:lnTo>
                  <a:lnTo>
                    <a:pt x="3081" y="660"/>
                  </a:lnTo>
                  <a:lnTo>
                    <a:pt x="3082" y="650"/>
                  </a:lnTo>
                  <a:lnTo>
                    <a:pt x="3083" y="644"/>
                  </a:lnTo>
                  <a:lnTo>
                    <a:pt x="3085" y="652"/>
                  </a:lnTo>
                  <a:lnTo>
                    <a:pt x="3086" y="645"/>
                  </a:lnTo>
                  <a:lnTo>
                    <a:pt x="3087" y="653"/>
                  </a:lnTo>
                  <a:lnTo>
                    <a:pt x="3088" y="651"/>
                  </a:lnTo>
                  <a:lnTo>
                    <a:pt x="3089" y="658"/>
                  </a:lnTo>
                  <a:lnTo>
                    <a:pt x="3090" y="650"/>
                  </a:lnTo>
                  <a:lnTo>
                    <a:pt x="3091" y="653"/>
                  </a:lnTo>
                  <a:lnTo>
                    <a:pt x="3092" y="653"/>
                  </a:lnTo>
                  <a:lnTo>
                    <a:pt x="3093" y="654"/>
                  </a:lnTo>
                  <a:lnTo>
                    <a:pt x="3095" y="647"/>
                  </a:lnTo>
                  <a:lnTo>
                    <a:pt x="3096" y="647"/>
                  </a:lnTo>
                  <a:lnTo>
                    <a:pt x="3097" y="646"/>
                  </a:lnTo>
                  <a:lnTo>
                    <a:pt x="3098" y="656"/>
                  </a:lnTo>
                  <a:lnTo>
                    <a:pt x="3099" y="653"/>
                  </a:lnTo>
                  <a:lnTo>
                    <a:pt x="3100" y="650"/>
                  </a:lnTo>
                  <a:lnTo>
                    <a:pt x="3101" y="655"/>
                  </a:lnTo>
                  <a:lnTo>
                    <a:pt x="3102" y="662"/>
                  </a:lnTo>
                  <a:lnTo>
                    <a:pt x="3103" y="652"/>
                  </a:lnTo>
                  <a:lnTo>
                    <a:pt x="3105" y="656"/>
                  </a:lnTo>
                  <a:lnTo>
                    <a:pt x="3106" y="651"/>
                  </a:lnTo>
                  <a:lnTo>
                    <a:pt x="3107" y="640"/>
                  </a:lnTo>
                  <a:lnTo>
                    <a:pt x="3108" y="653"/>
                  </a:lnTo>
                  <a:lnTo>
                    <a:pt x="3109" y="655"/>
                  </a:lnTo>
                  <a:lnTo>
                    <a:pt x="3110" y="652"/>
                  </a:lnTo>
                  <a:lnTo>
                    <a:pt x="3111" y="657"/>
                  </a:lnTo>
                  <a:lnTo>
                    <a:pt x="3112" y="653"/>
                  </a:lnTo>
                  <a:lnTo>
                    <a:pt x="3113" y="645"/>
                  </a:lnTo>
                  <a:lnTo>
                    <a:pt x="3115" y="654"/>
                  </a:lnTo>
                  <a:lnTo>
                    <a:pt x="3116" y="650"/>
                  </a:lnTo>
                  <a:lnTo>
                    <a:pt x="3117" y="651"/>
                  </a:lnTo>
                  <a:lnTo>
                    <a:pt x="3118" y="642"/>
                  </a:lnTo>
                  <a:lnTo>
                    <a:pt x="3119" y="653"/>
                  </a:lnTo>
                  <a:lnTo>
                    <a:pt x="3120" y="658"/>
                  </a:lnTo>
                  <a:lnTo>
                    <a:pt x="3121" y="639"/>
                  </a:lnTo>
                  <a:lnTo>
                    <a:pt x="3122" y="662"/>
                  </a:lnTo>
                  <a:lnTo>
                    <a:pt x="3123" y="645"/>
                  </a:lnTo>
                  <a:lnTo>
                    <a:pt x="3124" y="657"/>
                  </a:lnTo>
                  <a:lnTo>
                    <a:pt x="3126" y="660"/>
                  </a:lnTo>
                  <a:lnTo>
                    <a:pt x="3127" y="655"/>
                  </a:lnTo>
                  <a:lnTo>
                    <a:pt x="3128" y="645"/>
                  </a:lnTo>
                  <a:lnTo>
                    <a:pt x="3129" y="649"/>
                  </a:lnTo>
                  <a:lnTo>
                    <a:pt x="3130" y="648"/>
                  </a:lnTo>
                  <a:lnTo>
                    <a:pt x="3131" y="652"/>
                  </a:lnTo>
                  <a:lnTo>
                    <a:pt x="3132" y="653"/>
                  </a:lnTo>
                  <a:lnTo>
                    <a:pt x="3133" y="647"/>
                  </a:lnTo>
                  <a:lnTo>
                    <a:pt x="3134" y="652"/>
                  </a:lnTo>
                  <a:lnTo>
                    <a:pt x="3136" y="654"/>
                  </a:lnTo>
                  <a:lnTo>
                    <a:pt x="3137" y="641"/>
                  </a:lnTo>
                  <a:lnTo>
                    <a:pt x="3138" y="656"/>
                  </a:lnTo>
                  <a:lnTo>
                    <a:pt x="3139" y="649"/>
                  </a:lnTo>
                  <a:lnTo>
                    <a:pt x="3140" y="661"/>
                  </a:lnTo>
                  <a:lnTo>
                    <a:pt x="3141" y="647"/>
                  </a:lnTo>
                  <a:lnTo>
                    <a:pt x="3142" y="655"/>
                  </a:lnTo>
                  <a:lnTo>
                    <a:pt x="3143" y="645"/>
                  </a:lnTo>
                  <a:lnTo>
                    <a:pt x="3144" y="650"/>
                  </a:lnTo>
                  <a:lnTo>
                    <a:pt x="3146" y="652"/>
                  </a:lnTo>
                  <a:lnTo>
                    <a:pt x="3147" y="645"/>
                  </a:lnTo>
                  <a:lnTo>
                    <a:pt x="3148" y="646"/>
                  </a:lnTo>
                  <a:lnTo>
                    <a:pt x="3149" y="650"/>
                  </a:lnTo>
                  <a:lnTo>
                    <a:pt x="3150" y="639"/>
                  </a:lnTo>
                  <a:lnTo>
                    <a:pt x="3151" y="660"/>
                  </a:lnTo>
                  <a:lnTo>
                    <a:pt x="3152" y="657"/>
                  </a:lnTo>
                  <a:lnTo>
                    <a:pt x="3153" y="655"/>
                  </a:lnTo>
                  <a:lnTo>
                    <a:pt x="3154" y="655"/>
                  </a:lnTo>
                  <a:lnTo>
                    <a:pt x="3156" y="645"/>
                  </a:lnTo>
                  <a:lnTo>
                    <a:pt x="3157" y="655"/>
                  </a:lnTo>
                  <a:lnTo>
                    <a:pt x="3158" y="661"/>
                  </a:lnTo>
                  <a:lnTo>
                    <a:pt x="3159" y="658"/>
                  </a:lnTo>
                  <a:lnTo>
                    <a:pt x="3160" y="651"/>
                  </a:lnTo>
                  <a:lnTo>
                    <a:pt x="3161" y="643"/>
                  </a:lnTo>
                  <a:lnTo>
                    <a:pt x="3162" y="661"/>
                  </a:lnTo>
                  <a:lnTo>
                    <a:pt x="3163" y="657"/>
                  </a:lnTo>
                  <a:lnTo>
                    <a:pt x="3164" y="650"/>
                  </a:lnTo>
                  <a:lnTo>
                    <a:pt x="3166" y="671"/>
                  </a:lnTo>
                  <a:lnTo>
                    <a:pt x="3167" y="653"/>
                  </a:lnTo>
                  <a:lnTo>
                    <a:pt x="3168" y="649"/>
                  </a:lnTo>
                  <a:lnTo>
                    <a:pt x="3169" y="651"/>
                  </a:lnTo>
                  <a:lnTo>
                    <a:pt x="3170" y="641"/>
                  </a:lnTo>
                  <a:lnTo>
                    <a:pt x="3171" y="653"/>
                  </a:lnTo>
                  <a:lnTo>
                    <a:pt x="3172" y="653"/>
                  </a:lnTo>
                  <a:lnTo>
                    <a:pt x="3173" y="656"/>
                  </a:lnTo>
                  <a:lnTo>
                    <a:pt x="3174" y="652"/>
                  </a:lnTo>
                  <a:lnTo>
                    <a:pt x="3175" y="660"/>
                  </a:lnTo>
                  <a:lnTo>
                    <a:pt x="3177" y="648"/>
                  </a:lnTo>
                  <a:lnTo>
                    <a:pt x="3178" y="656"/>
                  </a:lnTo>
                  <a:lnTo>
                    <a:pt x="3179" y="647"/>
                  </a:lnTo>
                  <a:lnTo>
                    <a:pt x="3180" y="652"/>
                  </a:lnTo>
                  <a:lnTo>
                    <a:pt x="3181" y="647"/>
                  </a:lnTo>
                  <a:lnTo>
                    <a:pt x="3182" y="653"/>
                  </a:lnTo>
                  <a:lnTo>
                    <a:pt x="3183" y="662"/>
                  </a:lnTo>
                  <a:lnTo>
                    <a:pt x="3184" y="666"/>
                  </a:lnTo>
                  <a:lnTo>
                    <a:pt x="3185" y="651"/>
                  </a:lnTo>
                  <a:lnTo>
                    <a:pt x="3187" y="646"/>
                  </a:lnTo>
                  <a:lnTo>
                    <a:pt x="3188" y="661"/>
                  </a:lnTo>
                  <a:lnTo>
                    <a:pt x="3189" y="655"/>
                  </a:lnTo>
                  <a:lnTo>
                    <a:pt x="3190" y="651"/>
                  </a:lnTo>
                  <a:lnTo>
                    <a:pt x="3191" y="656"/>
                  </a:lnTo>
                  <a:lnTo>
                    <a:pt x="3192" y="644"/>
                  </a:lnTo>
                  <a:lnTo>
                    <a:pt x="3193" y="656"/>
                  </a:lnTo>
                  <a:lnTo>
                    <a:pt x="3194" y="646"/>
                  </a:lnTo>
                  <a:lnTo>
                    <a:pt x="3195" y="655"/>
                  </a:lnTo>
                  <a:lnTo>
                    <a:pt x="3197" y="642"/>
                  </a:lnTo>
                  <a:lnTo>
                    <a:pt x="3198" y="637"/>
                  </a:lnTo>
                  <a:lnTo>
                    <a:pt x="3199" y="641"/>
                  </a:lnTo>
                  <a:lnTo>
                    <a:pt x="3200" y="652"/>
                  </a:lnTo>
                  <a:lnTo>
                    <a:pt x="3201" y="645"/>
                  </a:lnTo>
                  <a:lnTo>
                    <a:pt x="3202" y="652"/>
                  </a:lnTo>
                  <a:lnTo>
                    <a:pt x="3203" y="650"/>
                  </a:lnTo>
                  <a:lnTo>
                    <a:pt x="3204" y="653"/>
                  </a:lnTo>
                  <a:lnTo>
                    <a:pt x="3205" y="658"/>
                  </a:lnTo>
                  <a:lnTo>
                    <a:pt x="3207" y="656"/>
                  </a:lnTo>
                  <a:lnTo>
                    <a:pt x="3208" y="652"/>
                  </a:lnTo>
                  <a:lnTo>
                    <a:pt x="3209" y="652"/>
                  </a:lnTo>
                  <a:lnTo>
                    <a:pt x="3210" y="652"/>
                  </a:lnTo>
                  <a:lnTo>
                    <a:pt x="3211" y="659"/>
                  </a:lnTo>
                  <a:lnTo>
                    <a:pt x="3212" y="653"/>
                  </a:lnTo>
                  <a:lnTo>
                    <a:pt x="3213" y="652"/>
                  </a:lnTo>
                  <a:lnTo>
                    <a:pt x="3215" y="649"/>
                  </a:lnTo>
                  <a:lnTo>
                    <a:pt x="3215" y="651"/>
                  </a:lnTo>
                  <a:lnTo>
                    <a:pt x="3216" y="644"/>
                  </a:lnTo>
                  <a:lnTo>
                    <a:pt x="3218" y="646"/>
                  </a:lnTo>
                  <a:lnTo>
                    <a:pt x="3219" y="653"/>
                  </a:lnTo>
                  <a:lnTo>
                    <a:pt x="3220" y="655"/>
                  </a:lnTo>
                  <a:lnTo>
                    <a:pt x="3221" y="646"/>
                  </a:lnTo>
                  <a:lnTo>
                    <a:pt x="3222" y="647"/>
                  </a:lnTo>
                  <a:lnTo>
                    <a:pt x="3223" y="654"/>
                  </a:lnTo>
                  <a:lnTo>
                    <a:pt x="3225" y="649"/>
                  </a:lnTo>
                  <a:lnTo>
                    <a:pt x="3225" y="641"/>
                  </a:lnTo>
                  <a:lnTo>
                    <a:pt x="3226" y="658"/>
                  </a:lnTo>
                  <a:lnTo>
                    <a:pt x="3228" y="645"/>
                  </a:lnTo>
                  <a:lnTo>
                    <a:pt x="3229" y="660"/>
                  </a:lnTo>
                  <a:lnTo>
                    <a:pt x="3230" y="645"/>
                  </a:lnTo>
                  <a:lnTo>
                    <a:pt x="3231" y="659"/>
                  </a:lnTo>
                  <a:lnTo>
                    <a:pt x="3232" y="658"/>
                  </a:lnTo>
                  <a:lnTo>
                    <a:pt x="3233" y="660"/>
                  </a:lnTo>
                  <a:lnTo>
                    <a:pt x="3235" y="640"/>
                  </a:lnTo>
                  <a:lnTo>
                    <a:pt x="3236" y="645"/>
                  </a:lnTo>
                  <a:lnTo>
                    <a:pt x="3236" y="646"/>
                  </a:lnTo>
                  <a:lnTo>
                    <a:pt x="3238" y="646"/>
                  </a:lnTo>
                  <a:lnTo>
                    <a:pt x="3239" y="646"/>
                  </a:lnTo>
                  <a:lnTo>
                    <a:pt x="3240" y="644"/>
                  </a:lnTo>
                  <a:lnTo>
                    <a:pt x="3241" y="649"/>
                  </a:lnTo>
                  <a:lnTo>
                    <a:pt x="3242" y="644"/>
                  </a:lnTo>
                  <a:lnTo>
                    <a:pt x="3243" y="653"/>
                  </a:lnTo>
                  <a:lnTo>
                    <a:pt x="3244" y="657"/>
                  </a:lnTo>
                  <a:lnTo>
                    <a:pt x="3246" y="651"/>
                  </a:lnTo>
                  <a:lnTo>
                    <a:pt x="3247" y="647"/>
                  </a:lnTo>
                  <a:lnTo>
                    <a:pt x="3248" y="660"/>
                  </a:lnTo>
                  <a:lnTo>
                    <a:pt x="3249" y="650"/>
                  </a:lnTo>
                  <a:lnTo>
                    <a:pt x="3250" y="649"/>
                  </a:lnTo>
                  <a:lnTo>
                    <a:pt x="3251" y="655"/>
                  </a:lnTo>
                  <a:lnTo>
                    <a:pt x="3252" y="640"/>
                  </a:lnTo>
                  <a:lnTo>
                    <a:pt x="3253" y="646"/>
                  </a:lnTo>
                  <a:lnTo>
                    <a:pt x="3254" y="645"/>
                  </a:lnTo>
                  <a:lnTo>
                    <a:pt x="3256" y="650"/>
                  </a:lnTo>
                  <a:lnTo>
                    <a:pt x="3257" y="649"/>
                  </a:lnTo>
                  <a:lnTo>
                    <a:pt x="3258" y="648"/>
                  </a:lnTo>
                  <a:lnTo>
                    <a:pt x="3259" y="647"/>
                  </a:lnTo>
                  <a:lnTo>
                    <a:pt x="3260" y="653"/>
                  </a:lnTo>
                  <a:lnTo>
                    <a:pt x="3261" y="640"/>
                  </a:lnTo>
                  <a:lnTo>
                    <a:pt x="3262" y="639"/>
                  </a:lnTo>
                  <a:lnTo>
                    <a:pt x="3263" y="649"/>
                  </a:lnTo>
                  <a:lnTo>
                    <a:pt x="3264" y="647"/>
                  </a:lnTo>
                  <a:lnTo>
                    <a:pt x="3266" y="639"/>
                  </a:lnTo>
                  <a:lnTo>
                    <a:pt x="3267" y="651"/>
                  </a:lnTo>
                  <a:lnTo>
                    <a:pt x="3268" y="649"/>
                  </a:lnTo>
                  <a:lnTo>
                    <a:pt x="3269" y="631"/>
                  </a:lnTo>
                  <a:lnTo>
                    <a:pt x="3270" y="641"/>
                  </a:lnTo>
                  <a:lnTo>
                    <a:pt x="3271" y="653"/>
                  </a:lnTo>
                  <a:lnTo>
                    <a:pt x="3272" y="638"/>
                  </a:lnTo>
                  <a:lnTo>
                    <a:pt x="3273" y="645"/>
                  </a:lnTo>
                  <a:lnTo>
                    <a:pt x="3274" y="644"/>
                  </a:lnTo>
                  <a:lnTo>
                    <a:pt x="3276" y="640"/>
                  </a:lnTo>
                  <a:lnTo>
                    <a:pt x="3277" y="635"/>
                  </a:lnTo>
                  <a:lnTo>
                    <a:pt x="3278" y="640"/>
                  </a:lnTo>
                  <a:lnTo>
                    <a:pt x="3279" y="642"/>
                  </a:lnTo>
                  <a:lnTo>
                    <a:pt x="3280" y="644"/>
                  </a:lnTo>
                  <a:lnTo>
                    <a:pt x="3281" y="649"/>
                  </a:lnTo>
                  <a:lnTo>
                    <a:pt x="3282" y="641"/>
                  </a:lnTo>
                  <a:lnTo>
                    <a:pt x="3283" y="652"/>
                  </a:lnTo>
                  <a:lnTo>
                    <a:pt x="3284" y="651"/>
                  </a:lnTo>
                  <a:lnTo>
                    <a:pt x="3286" y="653"/>
                  </a:lnTo>
                  <a:lnTo>
                    <a:pt x="3287" y="647"/>
                  </a:lnTo>
                  <a:lnTo>
                    <a:pt x="3288" y="647"/>
                  </a:lnTo>
                  <a:lnTo>
                    <a:pt x="3289" y="655"/>
                  </a:lnTo>
                  <a:lnTo>
                    <a:pt x="3290" y="644"/>
                  </a:lnTo>
                  <a:lnTo>
                    <a:pt x="3291" y="653"/>
                  </a:lnTo>
                  <a:lnTo>
                    <a:pt x="3292" y="643"/>
                  </a:lnTo>
                  <a:lnTo>
                    <a:pt x="3293" y="640"/>
                  </a:lnTo>
                  <a:lnTo>
                    <a:pt x="3294" y="642"/>
                  </a:lnTo>
                  <a:lnTo>
                    <a:pt x="3295" y="645"/>
                  </a:lnTo>
                  <a:lnTo>
                    <a:pt x="3297" y="638"/>
                  </a:lnTo>
                  <a:lnTo>
                    <a:pt x="3298" y="653"/>
                  </a:lnTo>
                  <a:lnTo>
                    <a:pt x="3299" y="648"/>
                  </a:lnTo>
                  <a:lnTo>
                    <a:pt x="3300" y="640"/>
                  </a:lnTo>
                  <a:lnTo>
                    <a:pt x="3301" y="637"/>
                  </a:lnTo>
                  <a:lnTo>
                    <a:pt x="3302" y="652"/>
                  </a:lnTo>
                  <a:lnTo>
                    <a:pt x="3303" y="646"/>
                  </a:lnTo>
                  <a:lnTo>
                    <a:pt x="3304" y="644"/>
                  </a:lnTo>
                  <a:lnTo>
                    <a:pt x="3305" y="655"/>
                  </a:lnTo>
                  <a:lnTo>
                    <a:pt x="3307" y="643"/>
                  </a:lnTo>
                  <a:lnTo>
                    <a:pt x="3308" y="652"/>
                  </a:lnTo>
                  <a:lnTo>
                    <a:pt x="3309" y="645"/>
                  </a:lnTo>
                  <a:lnTo>
                    <a:pt x="3310" y="662"/>
                  </a:lnTo>
                  <a:lnTo>
                    <a:pt x="3311" y="647"/>
                  </a:lnTo>
                  <a:lnTo>
                    <a:pt x="3312" y="655"/>
                  </a:lnTo>
                  <a:lnTo>
                    <a:pt x="3313" y="651"/>
                  </a:lnTo>
                  <a:lnTo>
                    <a:pt x="3314" y="650"/>
                  </a:lnTo>
                  <a:lnTo>
                    <a:pt x="3315" y="655"/>
                  </a:lnTo>
                  <a:lnTo>
                    <a:pt x="3317" y="652"/>
                  </a:lnTo>
                  <a:lnTo>
                    <a:pt x="3318" y="653"/>
                  </a:lnTo>
                  <a:lnTo>
                    <a:pt x="3319" y="650"/>
                  </a:lnTo>
                  <a:lnTo>
                    <a:pt x="3320" y="654"/>
                  </a:lnTo>
                  <a:lnTo>
                    <a:pt x="3321" y="651"/>
                  </a:lnTo>
                  <a:lnTo>
                    <a:pt x="3322" y="662"/>
                  </a:lnTo>
                  <a:lnTo>
                    <a:pt x="3323" y="651"/>
                  </a:lnTo>
                  <a:lnTo>
                    <a:pt x="3324" y="655"/>
                  </a:lnTo>
                  <a:lnTo>
                    <a:pt x="3325" y="655"/>
                  </a:lnTo>
                  <a:lnTo>
                    <a:pt x="3327" y="655"/>
                  </a:lnTo>
                  <a:lnTo>
                    <a:pt x="3328" y="658"/>
                  </a:lnTo>
                  <a:lnTo>
                    <a:pt x="3329" y="651"/>
                  </a:lnTo>
                  <a:lnTo>
                    <a:pt x="3330" y="644"/>
                  </a:lnTo>
                  <a:lnTo>
                    <a:pt x="3331" y="644"/>
                  </a:lnTo>
                  <a:lnTo>
                    <a:pt x="3332" y="645"/>
                  </a:lnTo>
                  <a:lnTo>
                    <a:pt x="3333" y="659"/>
                  </a:lnTo>
                  <a:lnTo>
                    <a:pt x="3334" y="652"/>
                  </a:lnTo>
                  <a:lnTo>
                    <a:pt x="3335" y="642"/>
                  </a:lnTo>
                  <a:lnTo>
                    <a:pt x="3336" y="657"/>
                  </a:lnTo>
                  <a:lnTo>
                    <a:pt x="3338" y="642"/>
                  </a:lnTo>
                  <a:lnTo>
                    <a:pt x="3339" y="662"/>
                  </a:lnTo>
                  <a:lnTo>
                    <a:pt x="3340" y="647"/>
                  </a:lnTo>
                  <a:lnTo>
                    <a:pt x="3341" y="647"/>
                  </a:lnTo>
                  <a:lnTo>
                    <a:pt x="3342" y="649"/>
                  </a:lnTo>
                  <a:lnTo>
                    <a:pt x="3343" y="658"/>
                  </a:lnTo>
                  <a:lnTo>
                    <a:pt x="3344" y="643"/>
                  </a:lnTo>
                  <a:lnTo>
                    <a:pt x="3345" y="652"/>
                  </a:lnTo>
                  <a:lnTo>
                    <a:pt x="3346" y="652"/>
                  </a:lnTo>
                  <a:lnTo>
                    <a:pt x="3348" y="653"/>
                  </a:lnTo>
                  <a:lnTo>
                    <a:pt x="3349" y="663"/>
                  </a:lnTo>
                  <a:lnTo>
                    <a:pt x="3350" y="653"/>
                  </a:lnTo>
                  <a:lnTo>
                    <a:pt x="3351" y="652"/>
                  </a:lnTo>
                  <a:lnTo>
                    <a:pt x="3352" y="647"/>
                  </a:lnTo>
                  <a:lnTo>
                    <a:pt x="3353" y="656"/>
                  </a:lnTo>
                  <a:lnTo>
                    <a:pt x="3354" y="645"/>
                  </a:lnTo>
                  <a:lnTo>
                    <a:pt x="3355" y="648"/>
                  </a:lnTo>
                  <a:lnTo>
                    <a:pt x="3356" y="655"/>
                  </a:lnTo>
                  <a:lnTo>
                    <a:pt x="3358" y="660"/>
                  </a:lnTo>
                  <a:lnTo>
                    <a:pt x="3359" y="632"/>
                  </a:lnTo>
                  <a:lnTo>
                    <a:pt x="3360" y="651"/>
                  </a:lnTo>
                  <a:lnTo>
                    <a:pt x="3361" y="652"/>
                  </a:lnTo>
                  <a:lnTo>
                    <a:pt x="3362" y="648"/>
                  </a:lnTo>
                  <a:lnTo>
                    <a:pt x="3363" y="657"/>
                  </a:lnTo>
                  <a:lnTo>
                    <a:pt x="3364" y="659"/>
                  </a:lnTo>
                  <a:lnTo>
                    <a:pt x="3365" y="654"/>
                  </a:lnTo>
                  <a:lnTo>
                    <a:pt x="3366" y="652"/>
                  </a:lnTo>
                  <a:lnTo>
                    <a:pt x="3368" y="649"/>
                  </a:lnTo>
                  <a:lnTo>
                    <a:pt x="3369" y="641"/>
                  </a:lnTo>
                  <a:lnTo>
                    <a:pt x="3370" y="648"/>
                  </a:lnTo>
                  <a:lnTo>
                    <a:pt x="3371" y="647"/>
                  </a:lnTo>
                  <a:lnTo>
                    <a:pt x="3372" y="653"/>
                  </a:lnTo>
                  <a:lnTo>
                    <a:pt x="3373" y="635"/>
                  </a:lnTo>
                  <a:lnTo>
                    <a:pt x="3374" y="649"/>
                  </a:lnTo>
                  <a:lnTo>
                    <a:pt x="3375" y="664"/>
                  </a:lnTo>
                  <a:lnTo>
                    <a:pt x="3376" y="651"/>
                  </a:lnTo>
                  <a:lnTo>
                    <a:pt x="3378" y="656"/>
                  </a:lnTo>
                  <a:lnTo>
                    <a:pt x="3379" y="653"/>
                  </a:lnTo>
                  <a:lnTo>
                    <a:pt x="3380" y="649"/>
                  </a:lnTo>
                  <a:lnTo>
                    <a:pt x="3381" y="655"/>
                  </a:lnTo>
                  <a:lnTo>
                    <a:pt x="3382" y="647"/>
                  </a:lnTo>
                  <a:lnTo>
                    <a:pt x="3383" y="650"/>
                  </a:lnTo>
                  <a:lnTo>
                    <a:pt x="3384" y="660"/>
                  </a:lnTo>
                  <a:lnTo>
                    <a:pt x="3386" y="655"/>
                  </a:lnTo>
                  <a:lnTo>
                    <a:pt x="3386" y="645"/>
                  </a:lnTo>
                  <a:lnTo>
                    <a:pt x="3387" y="651"/>
                  </a:lnTo>
                  <a:lnTo>
                    <a:pt x="3389" y="658"/>
                  </a:lnTo>
                  <a:lnTo>
                    <a:pt x="3390" y="662"/>
                  </a:lnTo>
                  <a:lnTo>
                    <a:pt x="3391" y="655"/>
                  </a:lnTo>
                  <a:lnTo>
                    <a:pt x="3392" y="658"/>
                  </a:lnTo>
                  <a:lnTo>
                    <a:pt x="3393" y="652"/>
                  </a:lnTo>
                  <a:lnTo>
                    <a:pt x="3394" y="649"/>
                  </a:lnTo>
                  <a:lnTo>
                    <a:pt x="3396" y="649"/>
                  </a:lnTo>
                  <a:lnTo>
                    <a:pt x="3397" y="649"/>
                  </a:lnTo>
                  <a:lnTo>
                    <a:pt x="3397" y="652"/>
                  </a:lnTo>
                  <a:lnTo>
                    <a:pt x="3399" y="648"/>
                  </a:lnTo>
                  <a:lnTo>
                    <a:pt x="3400" y="656"/>
                  </a:lnTo>
                  <a:lnTo>
                    <a:pt x="3401" y="648"/>
                  </a:lnTo>
                  <a:lnTo>
                    <a:pt x="3402" y="649"/>
                  </a:lnTo>
                  <a:lnTo>
                    <a:pt x="3403" y="649"/>
                  </a:lnTo>
                  <a:lnTo>
                    <a:pt x="3404" y="655"/>
                  </a:lnTo>
                  <a:lnTo>
                    <a:pt x="3405" y="652"/>
                  </a:lnTo>
                  <a:lnTo>
                    <a:pt x="3407" y="648"/>
                  </a:lnTo>
                  <a:lnTo>
                    <a:pt x="3407" y="654"/>
                  </a:lnTo>
                  <a:lnTo>
                    <a:pt x="3409" y="652"/>
                  </a:lnTo>
                  <a:lnTo>
                    <a:pt x="3410" y="661"/>
                  </a:lnTo>
                  <a:lnTo>
                    <a:pt x="3411" y="640"/>
                  </a:lnTo>
                  <a:lnTo>
                    <a:pt x="3412" y="652"/>
                  </a:lnTo>
                  <a:lnTo>
                    <a:pt x="3413" y="661"/>
                  </a:lnTo>
                  <a:lnTo>
                    <a:pt x="3414" y="644"/>
                  </a:lnTo>
                  <a:lnTo>
                    <a:pt x="3415" y="649"/>
                  </a:lnTo>
                  <a:lnTo>
                    <a:pt x="3417" y="654"/>
                  </a:lnTo>
                  <a:lnTo>
                    <a:pt x="3418" y="652"/>
                  </a:lnTo>
                  <a:lnTo>
                    <a:pt x="3419" y="648"/>
                  </a:lnTo>
                  <a:lnTo>
                    <a:pt x="3420" y="655"/>
                  </a:lnTo>
                  <a:lnTo>
                    <a:pt x="3421" y="651"/>
                  </a:lnTo>
                  <a:lnTo>
                    <a:pt x="3422" y="649"/>
                  </a:lnTo>
                  <a:lnTo>
                    <a:pt x="3423" y="649"/>
                  </a:lnTo>
                  <a:lnTo>
                    <a:pt x="3424" y="649"/>
                  </a:lnTo>
                  <a:lnTo>
                    <a:pt x="3425" y="655"/>
                  </a:lnTo>
                  <a:lnTo>
                    <a:pt x="3427" y="640"/>
                  </a:lnTo>
                  <a:lnTo>
                    <a:pt x="3428" y="652"/>
                  </a:lnTo>
                  <a:lnTo>
                    <a:pt x="3429" y="654"/>
                  </a:lnTo>
                  <a:lnTo>
                    <a:pt x="3430" y="660"/>
                  </a:lnTo>
                  <a:lnTo>
                    <a:pt x="3431" y="662"/>
                  </a:lnTo>
                  <a:lnTo>
                    <a:pt x="3432" y="637"/>
                  </a:lnTo>
                  <a:lnTo>
                    <a:pt x="3433" y="653"/>
                  </a:lnTo>
                  <a:lnTo>
                    <a:pt x="3434" y="645"/>
                  </a:lnTo>
                  <a:lnTo>
                    <a:pt x="3435" y="645"/>
                  </a:lnTo>
                  <a:lnTo>
                    <a:pt x="3437" y="645"/>
                  </a:lnTo>
                  <a:lnTo>
                    <a:pt x="3438" y="663"/>
                  </a:lnTo>
                  <a:lnTo>
                    <a:pt x="3439" y="655"/>
                  </a:lnTo>
                  <a:lnTo>
                    <a:pt x="3440" y="644"/>
                  </a:lnTo>
                  <a:lnTo>
                    <a:pt x="3441" y="649"/>
                  </a:lnTo>
                  <a:lnTo>
                    <a:pt x="3442" y="655"/>
                  </a:lnTo>
                  <a:lnTo>
                    <a:pt x="3443" y="645"/>
                  </a:lnTo>
                  <a:lnTo>
                    <a:pt x="3444" y="650"/>
                  </a:lnTo>
                  <a:lnTo>
                    <a:pt x="3445" y="649"/>
                  </a:lnTo>
                  <a:lnTo>
                    <a:pt x="3447" y="642"/>
                  </a:lnTo>
                  <a:lnTo>
                    <a:pt x="3448" y="647"/>
                  </a:lnTo>
                  <a:lnTo>
                    <a:pt x="3449" y="653"/>
                  </a:lnTo>
                  <a:lnTo>
                    <a:pt x="3450" y="647"/>
                  </a:lnTo>
                  <a:lnTo>
                    <a:pt x="3451" y="642"/>
                  </a:lnTo>
                  <a:lnTo>
                    <a:pt x="3452" y="648"/>
                  </a:lnTo>
                  <a:lnTo>
                    <a:pt x="3453" y="649"/>
                  </a:lnTo>
                  <a:lnTo>
                    <a:pt x="3454" y="651"/>
                  </a:lnTo>
                  <a:lnTo>
                    <a:pt x="3455" y="651"/>
                  </a:lnTo>
                  <a:lnTo>
                    <a:pt x="3456" y="662"/>
                  </a:lnTo>
                  <a:lnTo>
                    <a:pt x="3458" y="648"/>
                  </a:lnTo>
                  <a:lnTo>
                    <a:pt x="3459" y="647"/>
                  </a:lnTo>
                  <a:lnTo>
                    <a:pt x="3460" y="645"/>
                  </a:lnTo>
                  <a:lnTo>
                    <a:pt x="3461" y="652"/>
                  </a:lnTo>
                  <a:lnTo>
                    <a:pt x="3462" y="650"/>
                  </a:lnTo>
                  <a:lnTo>
                    <a:pt x="3463" y="654"/>
                  </a:lnTo>
                  <a:lnTo>
                    <a:pt x="3464" y="647"/>
                  </a:lnTo>
                  <a:lnTo>
                    <a:pt x="3465" y="643"/>
                  </a:lnTo>
                  <a:lnTo>
                    <a:pt x="3466" y="646"/>
                  </a:lnTo>
                  <a:lnTo>
                    <a:pt x="3468" y="650"/>
                  </a:lnTo>
                  <a:lnTo>
                    <a:pt x="3469" y="645"/>
                  </a:lnTo>
                  <a:lnTo>
                    <a:pt x="3470" y="656"/>
                  </a:lnTo>
                  <a:lnTo>
                    <a:pt x="3471" y="663"/>
                  </a:lnTo>
                  <a:lnTo>
                    <a:pt x="3472" y="640"/>
                  </a:lnTo>
                  <a:lnTo>
                    <a:pt x="3473" y="639"/>
                  </a:lnTo>
                  <a:lnTo>
                    <a:pt x="3474" y="650"/>
                  </a:lnTo>
                  <a:lnTo>
                    <a:pt x="3475" y="644"/>
                  </a:lnTo>
                  <a:lnTo>
                    <a:pt x="3476" y="644"/>
                  </a:lnTo>
                  <a:lnTo>
                    <a:pt x="3478" y="647"/>
                  </a:lnTo>
                  <a:lnTo>
                    <a:pt x="3479" y="637"/>
                  </a:lnTo>
                  <a:lnTo>
                    <a:pt x="3480" y="648"/>
                  </a:lnTo>
                  <a:lnTo>
                    <a:pt x="3481" y="642"/>
                  </a:lnTo>
                  <a:lnTo>
                    <a:pt x="3482" y="647"/>
                  </a:lnTo>
                  <a:lnTo>
                    <a:pt x="3483" y="638"/>
                  </a:lnTo>
                  <a:lnTo>
                    <a:pt x="3484" y="646"/>
                  </a:lnTo>
                  <a:lnTo>
                    <a:pt x="3485" y="639"/>
                  </a:lnTo>
                  <a:lnTo>
                    <a:pt x="3486" y="647"/>
                  </a:lnTo>
                  <a:lnTo>
                    <a:pt x="3488" y="637"/>
                  </a:lnTo>
                  <a:lnTo>
                    <a:pt x="3489" y="641"/>
                  </a:lnTo>
                  <a:lnTo>
                    <a:pt x="3490" y="646"/>
                  </a:lnTo>
                  <a:lnTo>
                    <a:pt x="3491" y="665"/>
                  </a:lnTo>
                  <a:lnTo>
                    <a:pt x="3492" y="628"/>
                  </a:lnTo>
                  <a:lnTo>
                    <a:pt x="3493" y="632"/>
                  </a:lnTo>
                  <a:lnTo>
                    <a:pt x="3494" y="629"/>
                  </a:lnTo>
                  <a:lnTo>
                    <a:pt x="3495" y="643"/>
                  </a:lnTo>
                  <a:lnTo>
                    <a:pt x="3496" y="650"/>
                  </a:lnTo>
                  <a:lnTo>
                    <a:pt x="3498" y="641"/>
                  </a:lnTo>
                  <a:lnTo>
                    <a:pt x="3499" y="641"/>
                  </a:lnTo>
                  <a:lnTo>
                    <a:pt x="3500" y="641"/>
                  </a:lnTo>
                  <a:lnTo>
                    <a:pt x="3501" y="635"/>
                  </a:lnTo>
                  <a:lnTo>
                    <a:pt x="3502" y="648"/>
                  </a:lnTo>
                  <a:lnTo>
                    <a:pt x="3503" y="652"/>
                  </a:lnTo>
                  <a:lnTo>
                    <a:pt x="3504" y="642"/>
                  </a:lnTo>
                  <a:lnTo>
                    <a:pt x="3505" y="659"/>
                  </a:lnTo>
                  <a:lnTo>
                    <a:pt x="3506" y="641"/>
                  </a:lnTo>
                  <a:lnTo>
                    <a:pt x="3507" y="644"/>
                  </a:lnTo>
                  <a:lnTo>
                    <a:pt x="3509" y="645"/>
                  </a:lnTo>
                  <a:lnTo>
                    <a:pt x="3510" y="646"/>
                  </a:lnTo>
                  <a:lnTo>
                    <a:pt x="3511" y="644"/>
                  </a:lnTo>
                  <a:lnTo>
                    <a:pt x="3512" y="658"/>
                  </a:lnTo>
                  <a:lnTo>
                    <a:pt x="3513" y="652"/>
                  </a:lnTo>
                  <a:lnTo>
                    <a:pt x="3514" y="633"/>
                  </a:lnTo>
                  <a:lnTo>
                    <a:pt x="3515" y="653"/>
                  </a:lnTo>
                  <a:lnTo>
                    <a:pt x="3516" y="649"/>
                  </a:lnTo>
                  <a:lnTo>
                    <a:pt x="3517" y="648"/>
                  </a:lnTo>
                  <a:lnTo>
                    <a:pt x="3519" y="648"/>
                  </a:lnTo>
                  <a:lnTo>
                    <a:pt x="3520" y="645"/>
                  </a:lnTo>
                  <a:lnTo>
                    <a:pt x="3521" y="658"/>
                  </a:lnTo>
                  <a:lnTo>
                    <a:pt x="3522" y="640"/>
                  </a:lnTo>
                  <a:lnTo>
                    <a:pt x="3523" y="658"/>
                  </a:lnTo>
                  <a:lnTo>
                    <a:pt x="3524" y="646"/>
                  </a:lnTo>
                  <a:lnTo>
                    <a:pt x="3525" y="650"/>
                  </a:lnTo>
                  <a:lnTo>
                    <a:pt x="3526" y="647"/>
                  </a:lnTo>
                  <a:lnTo>
                    <a:pt x="3527" y="647"/>
                  </a:lnTo>
                  <a:lnTo>
                    <a:pt x="3529" y="628"/>
                  </a:lnTo>
                  <a:lnTo>
                    <a:pt x="3530" y="605"/>
                  </a:lnTo>
                  <a:lnTo>
                    <a:pt x="3531" y="614"/>
                  </a:lnTo>
                  <a:lnTo>
                    <a:pt x="3532" y="622"/>
                  </a:lnTo>
                  <a:lnTo>
                    <a:pt x="3533" y="626"/>
                  </a:lnTo>
                  <a:lnTo>
                    <a:pt x="3534" y="634"/>
                  </a:lnTo>
                  <a:lnTo>
                    <a:pt x="3535" y="641"/>
                  </a:lnTo>
                  <a:lnTo>
                    <a:pt x="3536" y="628"/>
                  </a:lnTo>
                  <a:lnTo>
                    <a:pt x="3537" y="636"/>
                  </a:lnTo>
                  <a:lnTo>
                    <a:pt x="3539" y="636"/>
                  </a:lnTo>
                  <a:lnTo>
                    <a:pt x="3540" y="639"/>
                  </a:lnTo>
                  <a:lnTo>
                    <a:pt x="3541" y="638"/>
                  </a:lnTo>
                  <a:lnTo>
                    <a:pt x="3542" y="643"/>
                  </a:lnTo>
                  <a:lnTo>
                    <a:pt x="3543" y="642"/>
                  </a:lnTo>
                  <a:lnTo>
                    <a:pt x="3544" y="647"/>
                  </a:lnTo>
                  <a:lnTo>
                    <a:pt x="3545" y="640"/>
                  </a:lnTo>
                  <a:lnTo>
                    <a:pt x="3547" y="653"/>
                  </a:lnTo>
                  <a:lnTo>
                    <a:pt x="3547" y="654"/>
                  </a:lnTo>
                  <a:lnTo>
                    <a:pt x="3548" y="645"/>
                  </a:lnTo>
                  <a:lnTo>
                    <a:pt x="3550" y="647"/>
                  </a:lnTo>
                  <a:lnTo>
                    <a:pt x="3551" y="646"/>
                  </a:lnTo>
                  <a:lnTo>
                    <a:pt x="3552" y="646"/>
                  </a:lnTo>
                  <a:lnTo>
                    <a:pt x="3553" y="645"/>
                  </a:lnTo>
                  <a:lnTo>
                    <a:pt x="3554" y="646"/>
                  </a:lnTo>
                  <a:lnTo>
                    <a:pt x="3555" y="644"/>
                  </a:lnTo>
                  <a:lnTo>
                    <a:pt x="3557" y="650"/>
                  </a:lnTo>
                  <a:lnTo>
                    <a:pt x="3557" y="639"/>
                  </a:lnTo>
                  <a:lnTo>
                    <a:pt x="3558" y="640"/>
                  </a:lnTo>
                  <a:lnTo>
                    <a:pt x="3560" y="642"/>
                  </a:lnTo>
                  <a:lnTo>
                    <a:pt x="3561" y="649"/>
                  </a:lnTo>
                  <a:lnTo>
                    <a:pt x="3562" y="654"/>
                  </a:lnTo>
                  <a:lnTo>
                    <a:pt x="3563" y="649"/>
                  </a:lnTo>
                  <a:lnTo>
                    <a:pt x="3564" y="642"/>
                  </a:lnTo>
                  <a:lnTo>
                    <a:pt x="3565" y="643"/>
                  </a:lnTo>
                  <a:lnTo>
                    <a:pt x="3567" y="644"/>
                  </a:lnTo>
                  <a:lnTo>
                    <a:pt x="3568" y="645"/>
                  </a:lnTo>
                  <a:lnTo>
                    <a:pt x="3568" y="657"/>
                  </a:lnTo>
                  <a:lnTo>
                    <a:pt x="3570" y="645"/>
                  </a:lnTo>
                  <a:lnTo>
                    <a:pt x="3571" y="648"/>
                  </a:lnTo>
                  <a:lnTo>
                    <a:pt x="3572" y="651"/>
                  </a:lnTo>
                  <a:lnTo>
                    <a:pt x="3573" y="642"/>
                  </a:lnTo>
                  <a:lnTo>
                    <a:pt x="3574" y="652"/>
                  </a:lnTo>
                  <a:lnTo>
                    <a:pt x="3575" y="649"/>
                  </a:lnTo>
                  <a:lnTo>
                    <a:pt x="3576" y="643"/>
                  </a:lnTo>
                  <a:lnTo>
                    <a:pt x="3578" y="648"/>
                  </a:lnTo>
                  <a:lnTo>
                    <a:pt x="3579" y="642"/>
                  </a:lnTo>
                  <a:lnTo>
                    <a:pt x="3580" y="652"/>
                  </a:lnTo>
                  <a:lnTo>
                    <a:pt x="3581" y="648"/>
                  </a:lnTo>
                  <a:lnTo>
                    <a:pt x="3582" y="649"/>
                  </a:lnTo>
                  <a:lnTo>
                    <a:pt x="3583" y="655"/>
                  </a:lnTo>
                  <a:lnTo>
                    <a:pt x="3584" y="645"/>
                  </a:lnTo>
                  <a:lnTo>
                    <a:pt x="3585" y="647"/>
                  </a:lnTo>
                  <a:lnTo>
                    <a:pt x="3586" y="634"/>
                  </a:lnTo>
                  <a:lnTo>
                    <a:pt x="3588" y="652"/>
                  </a:lnTo>
                  <a:lnTo>
                    <a:pt x="3589" y="639"/>
                  </a:lnTo>
                  <a:lnTo>
                    <a:pt x="3590" y="653"/>
                  </a:lnTo>
                  <a:lnTo>
                    <a:pt x="3591" y="640"/>
                  </a:lnTo>
                  <a:lnTo>
                    <a:pt x="3592" y="636"/>
                  </a:lnTo>
                  <a:lnTo>
                    <a:pt x="3593" y="651"/>
                  </a:lnTo>
                  <a:lnTo>
                    <a:pt x="3594" y="649"/>
                  </a:lnTo>
                  <a:lnTo>
                    <a:pt x="3595" y="654"/>
                  </a:lnTo>
                  <a:lnTo>
                    <a:pt x="3596" y="645"/>
                  </a:lnTo>
                  <a:lnTo>
                    <a:pt x="3598" y="649"/>
                  </a:lnTo>
                  <a:lnTo>
                    <a:pt x="3599" y="645"/>
                  </a:lnTo>
                  <a:lnTo>
                    <a:pt x="3600" y="645"/>
                  </a:lnTo>
                  <a:lnTo>
                    <a:pt x="3601" y="643"/>
                  </a:lnTo>
                  <a:lnTo>
                    <a:pt x="3602" y="638"/>
                  </a:lnTo>
                  <a:lnTo>
                    <a:pt x="3603" y="645"/>
                  </a:lnTo>
                  <a:lnTo>
                    <a:pt x="3604" y="656"/>
                  </a:lnTo>
                  <a:lnTo>
                    <a:pt x="3605" y="644"/>
                  </a:lnTo>
                  <a:lnTo>
                    <a:pt x="3606" y="661"/>
                  </a:lnTo>
                  <a:lnTo>
                    <a:pt x="3608" y="643"/>
                  </a:lnTo>
                  <a:lnTo>
                    <a:pt x="3609" y="646"/>
                  </a:lnTo>
                  <a:lnTo>
                    <a:pt x="3610" y="650"/>
                  </a:lnTo>
                  <a:lnTo>
                    <a:pt x="3611" y="649"/>
                  </a:lnTo>
                  <a:lnTo>
                    <a:pt x="3612" y="647"/>
                  </a:lnTo>
                  <a:lnTo>
                    <a:pt x="3613" y="657"/>
                  </a:lnTo>
                  <a:lnTo>
                    <a:pt x="3614" y="650"/>
                  </a:lnTo>
                  <a:lnTo>
                    <a:pt x="3615" y="647"/>
                  </a:lnTo>
                  <a:lnTo>
                    <a:pt x="3616" y="653"/>
                  </a:lnTo>
                  <a:lnTo>
                    <a:pt x="3617" y="647"/>
                  </a:lnTo>
                  <a:lnTo>
                    <a:pt x="3619" y="645"/>
                  </a:lnTo>
                  <a:lnTo>
                    <a:pt x="3620" y="653"/>
                  </a:lnTo>
                  <a:lnTo>
                    <a:pt x="3621" y="652"/>
                  </a:lnTo>
                  <a:lnTo>
                    <a:pt x="3622" y="639"/>
                  </a:lnTo>
                  <a:lnTo>
                    <a:pt x="3623" y="637"/>
                  </a:lnTo>
                  <a:lnTo>
                    <a:pt x="3624" y="651"/>
                  </a:lnTo>
                  <a:lnTo>
                    <a:pt x="3625" y="644"/>
                  </a:lnTo>
                  <a:lnTo>
                    <a:pt x="3626" y="650"/>
                  </a:lnTo>
                  <a:lnTo>
                    <a:pt x="3627" y="656"/>
                  </a:lnTo>
                  <a:lnTo>
                    <a:pt x="3629" y="645"/>
                  </a:lnTo>
                  <a:lnTo>
                    <a:pt x="3630" y="666"/>
                  </a:lnTo>
                  <a:lnTo>
                    <a:pt x="3631" y="656"/>
                  </a:lnTo>
                  <a:lnTo>
                    <a:pt x="3632" y="656"/>
                  </a:lnTo>
                  <a:lnTo>
                    <a:pt x="3633" y="644"/>
                  </a:lnTo>
                  <a:lnTo>
                    <a:pt x="3634" y="635"/>
                  </a:lnTo>
                  <a:lnTo>
                    <a:pt x="3635" y="658"/>
                  </a:lnTo>
                  <a:lnTo>
                    <a:pt x="3636" y="652"/>
                  </a:lnTo>
                  <a:lnTo>
                    <a:pt x="3637" y="643"/>
                  </a:lnTo>
                  <a:lnTo>
                    <a:pt x="3639" y="638"/>
                  </a:lnTo>
                  <a:lnTo>
                    <a:pt x="3640" y="644"/>
                  </a:lnTo>
                  <a:lnTo>
                    <a:pt x="3641" y="656"/>
                  </a:lnTo>
                  <a:lnTo>
                    <a:pt x="3642" y="640"/>
                  </a:lnTo>
                  <a:lnTo>
                    <a:pt x="3643" y="652"/>
                  </a:lnTo>
                  <a:lnTo>
                    <a:pt x="3644" y="657"/>
                  </a:lnTo>
                  <a:lnTo>
                    <a:pt x="3645" y="642"/>
                  </a:lnTo>
                  <a:lnTo>
                    <a:pt x="3646" y="652"/>
                  </a:lnTo>
                  <a:lnTo>
                    <a:pt x="3647" y="642"/>
                  </a:lnTo>
                  <a:lnTo>
                    <a:pt x="3649" y="649"/>
                  </a:lnTo>
                  <a:lnTo>
                    <a:pt x="3650" y="646"/>
                  </a:lnTo>
                  <a:lnTo>
                    <a:pt x="3651" y="642"/>
                  </a:lnTo>
                  <a:lnTo>
                    <a:pt x="3652" y="645"/>
                  </a:lnTo>
                  <a:lnTo>
                    <a:pt x="3653" y="660"/>
                  </a:lnTo>
                  <a:lnTo>
                    <a:pt x="3654" y="654"/>
                  </a:lnTo>
                  <a:lnTo>
                    <a:pt x="3655" y="646"/>
                  </a:lnTo>
                  <a:lnTo>
                    <a:pt x="3656" y="642"/>
                  </a:lnTo>
                  <a:lnTo>
                    <a:pt x="3657" y="652"/>
                  </a:lnTo>
                  <a:lnTo>
                    <a:pt x="3659" y="649"/>
                  </a:lnTo>
                  <a:lnTo>
                    <a:pt x="3660" y="654"/>
                  </a:lnTo>
                  <a:lnTo>
                    <a:pt x="3661" y="659"/>
                  </a:lnTo>
                  <a:lnTo>
                    <a:pt x="3662" y="643"/>
                  </a:lnTo>
                  <a:lnTo>
                    <a:pt x="3663" y="655"/>
                  </a:lnTo>
                  <a:lnTo>
                    <a:pt x="3664" y="651"/>
                  </a:lnTo>
                  <a:lnTo>
                    <a:pt x="3665" y="645"/>
                  </a:lnTo>
                  <a:lnTo>
                    <a:pt x="3666" y="653"/>
                  </a:lnTo>
                  <a:lnTo>
                    <a:pt x="3667" y="656"/>
                  </a:lnTo>
                  <a:lnTo>
                    <a:pt x="3668" y="647"/>
                  </a:lnTo>
                  <a:lnTo>
                    <a:pt x="3670" y="658"/>
                  </a:lnTo>
                  <a:lnTo>
                    <a:pt x="3671" y="644"/>
                  </a:lnTo>
                  <a:lnTo>
                    <a:pt x="3672" y="652"/>
                  </a:lnTo>
                  <a:lnTo>
                    <a:pt x="3673" y="657"/>
                  </a:lnTo>
                  <a:lnTo>
                    <a:pt x="3674" y="644"/>
                  </a:lnTo>
                  <a:lnTo>
                    <a:pt x="3675" y="641"/>
                  </a:lnTo>
                  <a:lnTo>
                    <a:pt x="3676" y="645"/>
                  </a:lnTo>
                  <a:lnTo>
                    <a:pt x="3677" y="655"/>
                  </a:lnTo>
                  <a:lnTo>
                    <a:pt x="3678" y="649"/>
                  </a:lnTo>
                  <a:lnTo>
                    <a:pt x="3680" y="647"/>
                  </a:lnTo>
                  <a:lnTo>
                    <a:pt x="3681" y="650"/>
                  </a:lnTo>
                  <a:lnTo>
                    <a:pt x="3682" y="650"/>
                  </a:lnTo>
                  <a:lnTo>
                    <a:pt x="3683" y="657"/>
                  </a:lnTo>
                  <a:lnTo>
                    <a:pt x="3684" y="657"/>
                  </a:lnTo>
                  <a:lnTo>
                    <a:pt x="3685" y="655"/>
                  </a:lnTo>
                  <a:lnTo>
                    <a:pt x="3686" y="653"/>
                  </a:lnTo>
                  <a:lnTo>
                    <a:pt x="3687" y="652"/>
                  </a:lnTo>
                  <a:lnTo>
                    <a:pt x="3688" y="646"/>
                  </a:lnTo>
                  <a:lnTo>
                    <a:pt x="3690" y="650"/>
                  </a:lnTo>
                  <a:lnTo>
                    <a:pt x="3691" y="650"/>
                  </a:lnTo>
                  <a:lnTo>
                    <a:pt x="3692" y="651"/>
                  </a:lnTo>
                  <a:lnTo>
                    <a:pt x="3693" y="650"/>
                  </a:lnTo>
                  <a:lnTo>
                    <a:pt x="3694" y="652"/>
                  </a:lnTo>
                  <a:lnTo>
                    <a:pt x="3695" y="660"/>
                  </a:lnTo>
                  <a:lnTo>
                    <a:pt x="3696" y="646"/>
                  </a:lnTo>
                  <a:lnTo>
                    <a:pt x="3697" y="640"/>
                  </a:lnTo>
                  <a:lnTo>
                    <a:pt x="3698" y="655"/>
                  </a:lnTo>
                  <a:lnTo>
                    <a:pt x="3700" y="653"/>
                  </a:lnTo>
                  <a:lnTo>
                    <a:pt x="3701" y="648"/>
                  </a:lnTo>
                  <a:lnTo>
                    <a:pt x="3702" y="644"/>
                  </a:lnTo>
                  <a:lnTo>
                    <a:pt x="3703" y="641"/>
                  </a:lnTo>
                  <a:lnTo>
                    <a:pt x="3704" y="635"/>
                  </a:lnTo>
                  <a:lnTo>
                    <a:pt x="3705" y="645"/>
                  </a:lnTo>
                  <a:lnTo>
                    <a:pt x="3706" y="657"/>
                  </a:lnTo>
                  <a:lnTo>
                    <a:pt x="3707" y="644"/>
                  </a:lnTo>
                  <a:lnTo>
                    <a:pt x="3708" y="649"/>
                  </a:lnTo>
                  <a:lnTo>
                    <a:pt x="3710" y="646"/>
                  </a:lnTo>
                  <a:lnTo>
                    <a:pt x="3711" y="642"/>
                  </a:lnTo>
                  <a:lnTo>
                    <a:pt x="3712" y="651"/>
                  </a:lnTo>
                  <a:lnTo>
                    <a:pt x="3713" y="653"/>
                  </a:lnTo>
                  <a:lnTo>
                    <a:pt x="3714" y="652"/>
                  </a:lnTo>
                  <a:lnTo>
                    <a:pt x="3715" y="645"/>
                  </a:lnTo>
                  <a:lnTo>
                    <a:pt x="3716" y="656"/>
                  </a:lnTo>
                  <a:lnTo>
                    <a:pt x="3718" y="645"/>
                  </a:lnTo>
                  <a:lnTo>
                    <a:pt x="3718" y="644"/>
                  </a:lnTo>
                  <a:lnTo>
                    <a:pt x="3719" y="665"/>
                  </a:lnTo>
                  <a:lnTo>
                    <a:pt x="3721" y="647"/>
                  </a:lnTo>
                  <a:lnTo>
                    <a:pt x="3722" y="656"/>
                  </a:lnTo>
                  <a:lnTo>
                    <a:pt x="3723" y="652"/>
                  </a:lnTo>
                  <a:lnTo>
                    <a:pt x="3724" y="662"/>
                  </a:lnTo>
                  <a:lnTo>
                    <a:pt x="3725" y="650"/>
                  </a:lnTo>
                  <a:lnTo>
                    <a:pt x="3726" y="649"/>
                  </a:lnTo>
                  <a:lnTo>
                    <a:pt x="3728" y="642"/>
                  </a:lnTo>
                  <a:lnTo>
                    <a:pt x="3729" y="650"/>
                  </a:lnTo>
                  <a:lnTo>
                    <a:pt x="3729" y="655"/>
                  </a:lnTo>
                  <a:lnTo>
                    <a:pt x="3731" y="648"/>
                  </a:lnTo>
                  <a:lnTo>
                    <a:pt x="3732" y="659"/>
                  </a:lnTo>
                  <a:lnTo>
                    <a:pt x="3733" y="636"/>
                  </a:lnTo>
                  <a:lnTo>
                    <a:pt x="3734" y="666"/>
                  </a:lnTo>
                  <a:lnTo>
                    <a:pt x="3735" y="645"/>
                  </a:lnTo>
                  <a:lnTo>
                    <a:pt x="3736" y="650"/>
                  </a:lnTo>
                  <a:lnTo>
                    <a:pt x="3737" y="657"/>
                  </a:lnTo>
                  <a:lnTo>
                    <a:pt x="3739" y="647"/>
                  </a:lnTo>
                  <a:lnTo>
                    <a:pt x="3739" y="638"/>
                  </a:lnTo>
                  <a:lnTo>
                    <a:pt x="3741" y="651"/>
                  </a:lnTo>
                  <a:lnTo>
                    <a:pt x="3742" y="654"/>
                  </a:lnTo>
                  <a:lnTo>
                    <a:pt x="3743" y="648"/>
                  </a:lnTo>
                  <a:lnTo>
                    <a:pt x="3744" y="649"/>
                  </a:lnTo>
                  <a:lnTo>
                    <a:pt x="3745" y="653"/>
                  </a:lnTo>
                  <a:lnTo>
                    <a:pt x="3746" y="652"/>
                  </a:lnTo>
                  <a:lnTo>
                    <a:pt x="3747" y="658"/>
                  </a:lnTo>
                  <a:lnTo>
                    <a:pt x="3749" y="650"/>
                  </a:lnTo>
                  <a:lnTo>
                    <a:pt x="3750" y="643"/>
                  </a:lnTo>
                  <a:lnTo>
                    <a:pt x="3751" y="626"/>
                  </a:lnTo>
                  <a:lnTo>
                    <a:pt x="3752" y="654"/>
                  </a:lnTo>
                  <a:lnTo>
                    <a:pt x="3753" y="647"/>
                  </a:lnTo>
                  <a:lnTo>
                    <a:pt x="3754" y="639"/>
                  </a:lnTo>
                  <a:lnTo>
                    <a:pt x="3755" y="642"/>
                  </a:lnTo>
                  <a:lnTo>
                    <a:pt x="3756" y="640"/>
                  </a:lnTo>
                  <a:lnTo>
                    <a:pt x="3757" y="647"/>
                  </a:lnTo>
                  <a:lnTo>
                    <a:pt x="3759" y="655"/>
                  </a:lnTo>
                  <a:lnTo>
                    <a:pt x="3760" y="649"/>
                  </a:lnTo>
                  <a:lnTo>
                    <a:pt x="3761" y="647"/>
                  </a:lnTo>
                  <a:lnTo>
                    <a:pt x="3762" y="645"/>
                  </a:lnTo>
                  <a:lnTo>
                    <a:pt x="3763" y="640"/>
                  </a:lnTo>
                  <a:lnTo>
                    <a:pt x="3764" y="641"/>
                  </a:lnTo>
                  <a:lnTo>
                    <a:pt x="3765" y="600"/>
                  </a:lnTo>
                  <a:lnTo>
                    <a:pt x="3766" y="611"/>
                  </a:lnTo>
                  <a:lnTo>
                    <a:pt x="3767" y="612"/>
                  </a:lnTo>
                  <a:lnTo>
                    <a:pt x="3769" y="596"/>
                  </a:lnTo>
                  <a:lnTo>
                    <a:pt x="3770" y="568"/>
                  </a:lnTo>
                  <a:lnTo>
                    <a:pt x="3771" y="517"/>
                  </a:lnTo>
                  <a:lnTo>
                    <a:pt x="3772" y="471"/>
                  </a:lnTo>
                  <a:lnTo>
                    <a:pt x="3773" y="453"/>
                  </a:lnTo>
                  <a:lnTo>
                    <a:pt x="3774" y="442"/>
                  </a:lnTo>
                  <a:lnTo>
                    <a:pt x="3775" y="470"/>
                  </a:lnTo>
                  <a:lnTo>
                    <a:pt x="3776" y="481"/>
                  </a:lnTo>
                  <a:lnTo>
                    <a:pt x="3777" y="501"/>
                  </a:lnTo>
                  <a:lnTo>
                    <a:pt x="3779" y="519"/>
                  </a:lnTo>
                  <a:lnTo>
                    <a:pt x="3780" y="511"/>
                  </a:lnTo>
                  <a:lnTo>
                    <a:pt x="3781" y="536"/>
                  </a:lnTo>
                  <a:lnTo>
                    <a:pt x="3782" y="545"/>
                  </a:lnTo>
                  <a:lnTo>
                    <a:pt x="3783" y="541"/>
                  </a:lnTo>
                  <a:lnTo>
                    <a:pt x="3784" y="546"/>
                  </a:lnTo>
                  <a:lnTo>
                    <a:pt x="3785" y="548"/>
                  </a:lnTo>
                  <a:lnTo>
                    <a:pt x="3786" y="566"/>
                  </a:lnTo>
                  <a:lnTo>
                    <a:pt x="3787" y="573"/>
                  </a:lnTo>
                  <a:lnTo>
                    <a:pt x="3788" y="552"/>
                  </a:lnTo>
                  <a:lnTo>
                    <a:pt x="3790" y="570"/>
                  </a:lnTo>
                  <a:lnTo>
                    <a:pt x="3791" y="575"/>
                  </a:lnTo>
                  <a:lnTo>
                    <a:pt x="3792" y="570"/>
                  </a:lnTo>
                  <a:lnTo>
                    <a:pt x="3793" y="535"/>
                  </a:lnTo>
                  <a:lnTo>
                    <a:pt x="3794" y="518"/>
                  </a:lnTo>
                  <a:lnTo>
                    <a:pt x="3795" y="496"/>
                  </a:lnTo>
                  <a:lnTo>
                    <a:pt x="3796" y="493"/>
                  </a:lnTo>
                  <a:lnTo>
                    <a:pt x="3797" y="441"/>
                  </a:lnTo>
                  <a:lnTo>
                    <a:pt x="3798" y="429"/>
                  </a:lnTo>
                  <a:lnTo>
                    <a:pt x="3800" y="457"/>
                  </a:lnTo>
                  <a:lnTo>
                    <a:pt x="3801" y="469"/>
                  </a:lnTo>
                  <a:lnTo>
                    <a:pt x="3802" y="476"/>
                  </a:lnTo>
                  <a:lnTo>
                    <a:pt x="3803" y="492"/>
                  </a:lnTo>
                  <a:lnTo>
                    <a:pt x="3804" y="509"/>
                  </a:lnTo>
                  <a:lnTo>
                    <a:pt x="3805" y="505"/>
                  </a:lnTo>
                  <a:lnTo>
                    <a:pt x="3806" y="529"/>
                  </a:lnTo>
                  <a:lnTo>
                    <a:pt x="3807" y="530"/>
                  </a:lnTo>
                  <a:lnTo>
                    <a:pt x="3808" y="537"/>
                  </a:lnTo>
                  <a:lnTo>
                    <a:pt x="3810" y="519"/>
                  </a:lnTo>
                  <a:lnTo>
                    <a:pt x="3811" y="493"/>
                  </a:lnTo>
                  <a:lnTo>
                    <a:pt x="3812" y="482"/>
                  </a:lnTo>
                  <a:lnTo>
                    <a:pt x="3813" y="495"/>
                  </a:lnTo>
                  <a:lnTo>
                    <a:pt x="3814" y="445"/>
                  </a:lnTo>
                  <a:lnTo>
                    <a:pt x="3815" y="457"/>
                  </a:lnTo>
                  <a:lnTo>
                    <a:pt x="3816" y="429"/>
                  </a:lnTo>
                  <a:lnTo>
                    <a:pt x="3817" y="442"/>
                  </a:lnTo>
                  <a:lnTo>
                    <a:pt x="3818" y="424"/>
                  </a:lnTo>
                  <a:lnTo>
                    <a:pt x="3820" y="454"/>
                  </a:lnTo>
                  <a:lnTo>
                    <a:pt x="3821" y="452"/>
                  </a:lnTo>
                  <a:lnTo>
                    <a:pt x="3822" y="472"/>
                  </a:lnTo>
                  <a:lnTo>
                    <a:pt x="3823" y="437"/>
                  </a:lnTo>
                  <a:lnTo>
                    <a:pt x="3824" y="413"/>
                  </a:lnTo>
                  <a:lnTo>
                    <a:pt x="3825" y="410"/>
                  </a:lnTo>
                  <a:lnTo>
                    <a:pt x="3826" y="402"/>
                  </a:lnTo>
                  <a:lnTo>
                    <a:pt x="3827" y="360"/>
                  </a:lnTo>
                  <a:lnTo>
                    <a:pt x="3828" y="329"/>
                  </a:lnTo>
                  <a:lnTo>
                    <a:pt x="3829" y="313"/>
                  </a:lnTo>
                  <a:lnTo>
                    <a:pt x="3831" y="339"/>
                  </a:lnTo>
                  <a:lnTo>
                    <a:pt x="3832" y="392"/>
                  </a:lnTo>
                  <a:lnTo>
                    <a:pt x="3833" y="383"/>
                  </a:lnTo>
                  <a:lnTo>
                    <a:pt x="3834" y="370"/>
                  </a:lnTo>
                  <a:lnTo>
                    <a:pt x="3835" y="350"/>
                  </a:lnTo>
                  <a:lnTo>
                    <a:pt x="3836" y="345"/>
                  </a:lnTo>
                  <a:lnTo>
                    <a:pt x="3837" y="381"/>
                  </a:lnTo>
                  <a:lnTo>
                    <a:pt x="3838" y="397"/>
                  </a:lnTo>
                  <a:lnTo>
                    <a:pt x="3839" y="371"/>
                  </a:lnTo>
                  <a:lnTo>
                    <a:pt x="3841" y="378"/>
                  </a:lnTo>
                  <a:lnTo>
                    <a:pt x="3842" y="378"/>
                  </a:lnTo>
                  <a:lnTo>
                    <a:pt x="3843" y="361"/>
                  </a:lnTo>
                  <a:lnTo>
                    <a:pt x="3844" y="381"/>
                  </a:lnTo>
                  <a:lnTo>
                    <a:pt x="3845" y="394"/>
                  </a:lnTo>
                  <a:lnTo>
                    <a:pt x="3846" y="415"/>
                  </a:lnTo>
                  <a:lnTo>
                    <a:pt x="3847" y="395"/>
                  </a:lnTo>
                  <a:lnTo>
                    <a:pt x="3848" y="399"/>
                  </a:lnTo>
                  <a:lnTo>
                    <a:pt x="3849" y="366"/>
                  </a:lnTo>
                  <a:lnTo>
                    <a:pt x="3851" y="369"/>
                  </a:lnTo>
                  <a:lnTo>
                    <a:pt x="3852" y="366"/>
                  </a:lnTo>
                  <a:lnTo>
                    <a:pt x="3853" y="330"/>
                  </a:lnTo>
                  <a:lnTo>
                    <a:pt x="3854" y="279"/>
                  </a:lnTo>
                  <a:lnTo>
                    <a:pt x="3855" y="336"/>
                  </a:lnTo>
                  <a:lnTo>
                    <a:pt x="3856" y="314"/>
                  </a:lnTo>
                  <a:lnTo>
                    <a:pt x="3857" y="312"/>
                  </a:lnTo>
                  <a:lnTo>
                    <a:pt x="3858" y="332"/>
                  </a:lnTo>
                  <a:lnTo>
                    <a:pt x="3859" y="350"/>
                  </a:lnTo>
                  <a:lnTo>
                    <a:pt x="3861" y="366"/>
                  </a:lnTo>
                  <a:lnTo>
                    <a:pt x="3862" y="365"/>
                  </a:lnTo>
                  <a:lnTo>
                    <a:pt x="3863" y="355"/>
                  </a:lnTo>
                  <a:lnTo>
                    <a:pt x="3864" y="379"/>
                  </a:lnTo>
                  <a:lnTo>
                    <a:pt x="3865" y="363"/>
                  </a:lnTo>
                  <a:lnTo>
                    <a:pt x="3866" y="394"/>
                  </a:lnTo>
                  <a:lnTo>
                    <a:pt x="3867" y="402"/>
                  </a:lnTo>
                  <a:lnTo>
                    <a:pt x="3868" y="411"/>
                  </a:lnTo>
                  <a:lnTo>
                    <a:pt x="3869" y="422"/>
                  </a:lnTo>
                  <a:lnTo>
                    <a:pt x="3871" y="415"/>
                  </a:lnTo>
                  <a:lnTo>
                    <a:pt x="3872" y="423"/>
                  </a:lnTo>
                  <a:lnTo>
                    <a:pt x="3873" y="466"/>
                  </a:lnTo>
                  <a:lnTo>
                    <a:pt x="3874" y="467"/>
                  </a:lnTo>
                  <a:lnTo>
                    <a:pt x="3875" y="491"/>
                  </a:lnTo>
                  <a:lnTo>
                    <a:pt x="3876" y="496"/>
                  </a:lnTo>
                  <a:lnTo>
                    <a:pt x="3877" y="499"/>
                  </a:lnTo>
                  <a:lnTo>
                    <a:pt x="3879" y="491"/>
                  </a:lnTo>
                  <a:lnTo>
                    <a:pt x="3879" y="522"/>
                  </a:lnTo>
                  <a:lnTo>
                    <a:pt x="3880" y="502"/>
                  </a:lnTo>
                  <a:lnTo>
                    <a:pt x="3882" y="514"/>
                  </a:lnTo>
                  <a:lnTo>
                    <a:pt x="3883" y="531"/>
                  </a:lnTo>
                  <a:lnTo>
                    <a:pt x="3884" y="526"/>
                  </a:lnTo>
                  <a:lnTo>
                    <a:pt x="3885" y="517"/>
                  </a:lnTo>
                  <a:lnTo>
                    <a:pt x="3886" y="544"/>
                  </a:lnTo>
                  <a:lnTo>
                    <a:pt x="3887" y="546"/>
                  </a:lnTo>
                  <a:lnTo>
                    <a:pt x="3889" y="547"/>
                  </a:lnTo>
                  <a:lnTo>
                    <a:pt x="3889" y="569"/>
                  </a:lnTo>
                  <a:lnTo>
                    <a:pt x="3890" y="576"/>
                  </a:lnTo>
                  <a:lnTo>
                    <a:pt x="3892" y="590"/>
                  </a:lnTo>
                  <a:lnTo>
                    <a:pt x="3893" y="560"/>
                  </a:lnTo>
                  <a:lnTo>
                    <a:pt x="3894" y="491"/>
                  </a:lnTo>
                  <a:lnTo>
                    <a:pt x="3895" y="458"/>
                  </a:lnTo>
                  <a:lnTo>
                    <a:pt x="3896" y="492"/>
                  </a:lnTo>
                  <a:lnTo>
                    <a:pt x="3897" y="507"/>
                  </a:lnTo>
                  <a:lnTo>
                    <a:pt x="3899" y="488"/>
                  </a:lnTo>
                  <a:lnTo>
                    <a:pt x="3900" y="484"/>
                  </a:lnTo>
                  <a:lnTo>
                    <a:pt x="3900" y="512"/>
                  </a:lnTo>
                  <a:lnTo>
                    <a:pt x="3902" y="496"/>
                  </a:lnTo>
                  <a:lnTo>
                    <a:pt x="3903" y="535"/>
                  </a:lnTo>
                  <a:lnTo>
                    <a:pt x="3904" y="498"/>
                  </a:lnTo>
                  <a:lnTo>
                    <a:pt x="3905" y="528"/>
                  </a:lnTo>
                  <a:lnTo>
                    <a:pt x="3906" y="527"/>
                  </a:lnTo>
                  <a:lnTo>
                    <a:pt x="3907" y="527"/>
                  </a:lnTo>
                  <a:lnTo>
                    <a:pt x="3908" y="507"/>
                  </a:lnTo>
                  <a:lnTo>
                    <a:pt x="3910" y="532"/>
                  </a:lnTo>
                  <a:lnTo>
                    <a:pt x="3911" y="551"/>
                  </a:lnTo>
                  <a:lnTo>
                    <a:pt x="3912" y="557"/>
                  </a:lnTo>
                  <a:lnTo>
                    <a:pt x="3913" y="551"/>
                  </a:lnTo>
                  <a:lnTo>
                    <a:pt x="3914" y="540"/>
                  </a:lnTo>
                  <a:lnTo>
                    <a:pt x="3915" y="553"/>
                  </a:lnTo>
                  <a:lnTo>
                    <a:pt x="3916" y="548"/>
                  </a:lnTo>
                  <a:lnTo>
                    <a:pt x="3917" y="551"/>
                  </a:lnTo>
                  <a:lnTo>
                    <a:pt x="3918" y="555"/>
                  </a:lnTo>
                  <a:lnTo>
                    <a:pt x="3920" y="578"/>
                  </a:lnTo>
                  <a:lnTo>
                    <a:pt x="3921" y="604"/>
                  </a:lnTo>
                  <a:lnTo>
                    <a:pt x="3922" y="575"/>
                  </a:lnTo>
                  <a:lnTo>
                    <a:pt x="3923" y="566"/>
                  </a:lnTo>
                  <a:lnTo>
                    <a:pt x="3924" y="575"/>
                  </a:lnTo>
                  <a:lnTo>
                    <a:pt x="3925" y="569"/>
                  </a:lnTo>
                  <a:lnTo>
                    <a:pt x="3926" y="584"/>
                  </a:lnTo>
                  <a:lnTo>
                    <a:pt x="3927" y="583"/>
                  </a:lnTo>
                  <a:lnTo>
                    <a:pt x="3928" y="586"/>
                  </a:lnTo>
                  <a:lnTo>
                    <a:pt x="3930" y="585"/>
                  </a:lnTo>
                  <a:lnTo>
                    <a:pt x="3931" y="597"/>
                  </a:lnTo>
                  <a:lnTo>
                    <a:pt x="3932" y="588"/>
                  </a:lnTo>
                  <a:lnTo>
                    <a:pt x="3933" y="602"/>
                  </a:lnTo>
                  <a:lnTo>
                    <a:pt x="3934" y="587"/>
                  </a:lnTo>
                  <a:lnTo>
                    <a:pt x="3935" y="594"/>
                  </a:lnTo>
                  <a:lnTo>
                    <a:pt x="3936" y="609"/>
                  </a:lnTo>
                  <a:lnTo>
                    <a:pt x="3937" y="601"/>
                  </a:lnTo>
                  <a:lnTo>
                    <a:pt x="3938" y="616"/>
                  </a:lnTo>
                  <a:lnTo>
                    <a:pt x="3940" y="610"/>
                  </a:lnTo>
                  <a:lnTo>
                    <a:pt x="3941" y="621"/>
                  </a:lnTo>
                  <a:lnTo>
                    <a:pt x="3942" y="613"/>
                  </a:lnTo>
                  <a:lnTo>
                    <a:pt x="3943" y="623"/>
                  </a:lnTo>
                  <a:lnTo>
                    <a:pt x="3944" y="619"/>
                  </a:lnTo>
                  <a:lnTo>
                    <a:pt x="3945" y="606"/>
                  </a:lnTo>
                  <a:lnTo>
                    <a:pt x="3946" y="611"/>
                  </a:lnTo>
                  <a:lnTo>
                    <a:pt x="3947" y="616"/>
                  </a:lnTo>
                  <a:lnTo>
                    <a:pt x="3948" y="595"/>
                  </a:lnTo>
                  <a:lnTo>
                    <a:pt x="3949" y="596"/>
                  </a:lnTo>
                  <a:lnTo>
                    <a:pt x="3951" y="542"/>
                  </a:lnTo>
                  <a:lnTo>
                    <a:pt x="3952" y="560"/>
                  </a:lnTo>
                  <a:lnTo>
                    <a:pt x="3953" y="525"/>
                  </a:lnTo>
                  <a:lnTo>
                    <a:pt x="3954" y="502"/>
                  </a:lnTo>
                  <a:lnTo>
                    <a:pt x="3955" y="543"/>
                  </a:lnTo>
                  <a:lnTo>
                    <a:pt x="3956" y="545"/>
                  </a:lnTo>
                  <a:lnTo>
                    <a:pt x="3957" y="521"/>
                  </a:lnTo>
                  <a:lnTo>
                    <a:pt x="3958" y="501"/>
                  </a:lnTo>
                  <a:lnTo>
                    <a:pt x="3959" y="457"/>
                  </a:lnTo>
                  <a:lnTo>
                    <a:pt x="3961" y="430"/>
                  </a:lnTo>
                  <a:lnTo>
                    <a:pt x="3962" y="432"/>
                  </a:lnTo>
                  <a:lnTo>
                    <a:pt x="3963" y="386"/>
                  </a:lnTo>
                  <a:lnTo>
                    <a:pt x="3964" y="368"/>
                  </a:lnTo>
                  <a:lnTo>
                    <a:pt x="3965" y="297"/>
                  </a:lnTo>
                  <a:lnTo>
                    <a:pt x="3966" y="230"/>
                  </a:lnTo>
                  <a:lnTo>
                    <a:pt x="3967" y="199"/>
                  </a:lnTo>
                  <a:lnTo>
                    <a:pt x="3968" y="254"/>
                  </a:lnTo>
                  <a:lnTo>
                    <a:pt x="3969" y="225"/>
                  </a:lnTo>
                  <a:lnTo>
                    <a:pt x="3971" y="254"/>
                  </a:lnTo>
                  <a:lnTo>
                    <a:pt x="3972" y="288"/>
                  </a:lnTo>
                  <a:lnTo>
                    <a:pt x="3973" y="326"/>
                  </a:lnTo>
                  <a:lnTo>
                    <a:pt x="3974" y="309"/>
                  </a:lnTo>
                  <a:lnTo>
                    <a:pt x="3975" y="351"/>
                  </a:lnTo>
                  <a:lnTo>
                    <a:pt x="3976" y="317"/>
                  </a:lnTo>
                  <a:lnTo>
                    <a:pt x="3977" y="323"/>
                  </a:lnTo>
                  <a:lnTo>
                    <a:pt x="3978" y="354"/>
                  </a:lnTo>
                  <a:lnTo>
                    <a:pt x="3979" y="374"/>
                  </a:lnTo>
                  <a:lnTo>
                    <a:pt x="3981" y="396"/>
                  </a:lnTo>
                  <a:lnTo>
                    <a:pt x="3982" y="402"/>
                  </a:lnTo>
                  <a:lnTo>
                    <a:pt x="3983" y="436"/>
                  </a:lnTo>
                  <a:lnTo>
                    <a:pt x="3984" y="392"/>
                  </a:lnTo>
                  <a:lnTo>
                    <a:pt x="3985" y="398"/>
                  </a:lnTo>
                  <a:lnTo>
                    <a:pt x="3986" y="409"/>
                  </a:lnTo>
                  <a:lnTo>
                    <a:pt x="3987" y="436"/>
                  </a:lnTo>
                  <a:lnTo>
                    <a:pt x="3988" y="439"/>
                  </a:lnTo>
                  <a:lnTo>
                    <a:pt x="3989" y="450"/>
                  </a:lnTo>
                  <a:lnTo>
                    <a:pt x="3991" y="466"/>
                  </a:lnTo>
                  <a:lnTo>
                    <a:pt x="3992" y="498"/>
                  </a:lnTo>
                  <a:lnTo>
                    <a:pt x="3993" y="467"/>
                  </a:lnTo>
                  <a:lnTo>
                    <a:pt x="3994" y="521"/>
                  </a:lnTo>
                  <a:lnTo>
                    <a:pt x="3995" y="525"/>
                  </a:lnTo>
                  <a:lnTo>
                    <a:pt x="3996" y="529"/>
                  </a:lnTo>
                  <a:lnTo>
                    <a:pt x="3997" y="522"/>
                  </a:lnTo>
                  <a:lnTo>
                    <a:pt x="3998" y="532"/>
                  </a:lnTo>
                  <a:lnTo>
                    <a:pt x="3999" y="544"/>
                  </a:lnTo>
                  <a:lnTo>
                    <a:pt x="4000" y="501"/>
                  </a:lnTo>
                  <a:lnTo>
                    <a:pt x="4002" y="540"/>
                  </a:lnTo>
                  <a:lnTo>
                    <a:pt x="4003" y="540"/>
                  </a:lnTo>
                  <a:lnTo>
                    <a:pt x="4004" y="548"/>
                  </a:lnTo>
                  <a:lnTo>
                    <a:pt x="4005" y="555"/>
                  </a:lnTo>
                  <a:lnTo>
                    <a:pt x="4006" y="521"/>
                  </a:lnTo>
                  <a:lnTo>
                    <a:pt x="4007" y="543"/>
                  </a:lnTo>
                  <a:lnTo>
                    <a:pt x="4008" y="565"/>
                  </a:lnTo>
                  <a:lnTo>
                    <a:pt x="4009" y="524"/>
                  </a:lnTo>
                  <a:lnTo>
                    <a:pt x="4010" y="489"/>
                  </a:lnTo>
                  <a:lnTo>
                    <a:pt x="4012" y="426"/>
                  </a:lnTo>
                  <a:lnTo>
                    <a:pt x="4013" y="343"/>
                  </a:lnTo>
                  <a:lnTo>
                    <a:pt x="4014" y="282"/>
                  </a:lnTo>
                  <a:lnTo>
                    <a:pt x="4015" y="235"/>
                  </a:lnTo>
                  <a:lnTo>
                    <a:pt x="4016" y="245"/>
                  </a:lnTo>
                  <a:lnTo>
                    <a:pt x="4017" y="230"/>
                  </a:lnTo>
                  <a:lnTo>
                    <a:pt x="4018" y="190"/>
                  </a:lnTo>
                  <a:lnTo>
                    <a:pt x="4019" y="181"/>
                  </a:lnTo>
                  <a:lnTo>
                    <a:pt x="4020" y="121"/>
                  </a:lnTo>
                  <a:lnTo>
                    <a:pt x="4022" y="189"/>
                  </a:lnTo>
                  <a:lnTo>
                    <a:pt x="4023" y="136"/>
                  </a:lnTo>
                  <a:lnTo>
                    <a:pt x="4024" y="123"/>
                  </a:lnTo>
                  <a:lnTo>
                    <a:pt x="4025" y="148"/>
                  </a:lnTo>
                  <a:lnTo>
                    <a:pt x="4026" y="140"/>
                  </a:lnTo>
                  <a:lnTo>
                    <a:pt x="4027" y="81"/>
                  </a:lnTo>
                  <a:lnTo>
                    <a:pt x="4028" y="111"/>
                  </a:lnTo>
                  <a:lnTo>
                    <a:pt x="4029" y="4"/>
                  </a:lnTo>
                  <a:lnTo>
                    <a:pt x="4030" y="55"/>
                  </a:lnTo>
                  <a:lnTo>
                    <a:pt x="4032" y="28"/>
                  </a:lnTo>
                  <a:lnTo>
                    <a:pt x="4033" y="46"/>
                  </a:lnTo>
                  <a:lnTo>
                    <a:pt x="4034" y="38"/>
                  </a:lnTo>
                  <a:lnTo>
                    <a:pt x="4035" y="78"/>
                  </a:lnTo>
                  <a:lnTo>
                    <a:pt x="4036" y="82"/>
                  </a:lnTo>
                  <a:lnTo>
                    <a:pt x="4037" y="57"/>
                  </a:lnTo>
                  <a:lnTo>
                    <a:pt x="4038" y="128"/>
                  </a:lnTo>
                  <a:lnTo>
                    <a:pt x="4039" y="171"/>
                  </a:lnTo>
                  <a:lnTo>
                    <a:pt x="4040" y="194"/>
                  </a:lnTo>
                  <a:lnTo>
                    <a:pt x="4041" y="193"/>
                  </a:lnTo>
                  <a:lnTo>
                    <a:pt x="4043" y="188"/>
                  </a:lnTo>
                  <a:lnTo>
                    <a:pt x="4044" y="171"/>
                  </a:lnTo>
                  <a:lnTo>
                    <a:pt x="4045" y="107"/>
                  </a:lnTo>
                  <a:lnTo>
                    <a:pt x="4046" y="76"/>
                  </a:lnTo>
                  <a:lnTo>
                    <a:pt x="4047" y="52"/>
                  </a:lnTo>
                  <a:lnTo>
                    <a:pt x="4048" y="117"/>
                  </a:lnTo>
                  <a:lnTo>
                    <a:pt x="4050" y="57"/>
                  </a:lnTo>
                  <a:lnTo>
                    <a:pt x="4050" y="107"/>
                  </a:lnTo>
                  <a:lnTo>
                    <a:pt x="4051" y="110"/>
                  </a:lnTo>
                  <a:lnTo>
                    <a:pt x="4053" y="129"/>
                  </a:lnTo>
                  <a:lnTo>
                    <a:pt x="4054" y="143"/>
                  </a:lnTo>
                  <a:lnTo>
                    <a:pt x="4055" y="163"/>
                  </a:lnTo>
                  <a:lnTo>
                    <a:pt x="4056" y="170"/>
                  </a:lnTo>
                  <a:lnTo>
                    <a:pt x="4057" y="150"/>
                  </a:lnTo>
                  <a:lnTo>
                    <a:pt x="4058" y="179"/>
                  </a:lnTo>
                  <a:lnTo>
                    <a:pt x="4060" y="105"/>
                  </a:lnTo>
                  <a:lnTo>
                    <a:pt x="4061" y="36"/>
                  </a:lnTo>
                  <a:lnTo>
                    <a:pt x="4061" y="51"/>
                  </a:lnTo>
                  <a:lnTo>
                    <a:pt x="4063" y="70"/>
                  </a:lnTo>
                  <a:lnTo>
                    <a:pt x="4064" y="44"/>
                  </a:lnTo>
                  <a:lnTo>
                    <a:pt x="4065" y="45"/>
                  </a:lnTo>
                  <a:lnTo>
                    <a:pt x="4066" y="105"/>
                  </a:lnTo>
                  <a:lnTo>
                    <a:pt x="4067" y="117"/>
                  </a:lnTo>
                  <a:lnTo>
                    <a:pt x="4068" y="159"/>
                  </a:lnTo>
                  <a:lnTo>
                    <a:pt x="4069" y="174"/>
                  </a:lnTo>
                  <a:lnTo>
                    <a:pt x="4071" y="131"/>
                  </a:lnTo>
                  <a:lnTo>
                    <a:pt x="4071" y="116"/>
                  </a:lnTo>
                  <a:lnTo>
                    <a:pt x="4073" y="162"/>
                  </a:lnTo>
                  <a:lnTo>
                    <a:pt x="4074" y="125"/>
                  </a:lnTo>
                  <a:lnTo>
                    <a:pt x="4075" y="134"/>
                  </a:lnTo>
                  <a:lnTo>
                    <a:pt x="4076" y="57"/>
                  </a:lnTo>
                  <a:lnTo>
                    <a:pt x="4077" y="75"/>
                  </a:lnTo>
                  <a:lnTo>
                    <a:pt x="4078" y="74"/>
                  </a:lnTo>
                  <a:lnTo>
                    <a:pt x="4079" y="90"/>
                  </a:lnTo>
                  <a:lnTo>
                    <a:pt x="4081" y="79"/>
                  </a:lnTo>
                  <a:lnTo>
                    <a:pt x="4082" y="131"/>
                  </a:lnTo>
                  <a:lnTo>
                    <a:pt x="4083" y="149"/>
                  </a:lnTo>
                  <a:lnTo>
                    <a:pt x="4084" y="197"/>
                  </a:lnTo>
                  <a:lnTo>
                    <a:pt x="4085" y="142"/>
                  </a:lnTo>
                  <a:lnTo>
                    <a:pt x="4086" y="116"/>
                  </a:lnTo>
                  <a:lnTo>
                    <a:pt x="4087" y="68"/>
                  </a:lnTo>
                  <a:lnTo>
                    <a:pt x="4088" y="95"/>
                  </a:lnTo>
                  <a:lnTo>
                    <a:pt x="4089" y="64"/>
                  </a:lnTo>
                  <a:lnTo>
                    <a:pt x="4091" y="45"/>
                  </a:lnTo>
                  <a:lnTo>
                    <a:pt x="4092" y="43"/>
                  </a:lnTo>
                  <a:lnTo>
                    <a:pt x="4093" y="0"/>
                  </a:lnTo>
                  <a:lnTo>
                    <a:pt x="4094" y="58"/>
                  </a:lnTo>
                  <a:lnTo>
                    <a:pt x="4095" y="74"/>
                  </a:lnTo>
                  <a:lnTo>
                    <a:pt x="4096" y="38"/>
                  </a:lnTo>
                  <a:lnTo>
                    <a:pt x="4097" y="76"/>
                  </a:lnTo>
                  <a:lnTo>
                    <a:pt x="4098" y="67"/>
                  </a:lnTo>
                  <a:lnTo>
                    <a:pt x="4099" y="95"/>
                  </a:lnTo>
                  <a:lnTo>
                    <a:pt x="4101" y="95"/>
                  </a:lnTo>
                  <a:lnTo>
                    <a:pt x="4102" y="73"/>
                  </a:lnTo>
                  <a:lnTo>
                    <a:pt x="4103" y="154"/>
                  </a:lnTo>
                  <a:lnTo>
                    <a:pt x="4104" y="159"/>
                  </a:lnTo>
                  <a:lnTo>
                    <a:pt x="4105" y="183"/>
                  </a:lnTo>
                  <a:lnTo>
                    <a:pt x="4106" y="90"/>
                  </a:lnTo>
                  <a:lnTo>
                    <a:pt x="4107" y="112"/>
                  </a:lnTo>
                  <a:lnTo>
                    <a:pt x="4108" y="95"/>
                  </a:lnTo>
                  <a:lnTo>
                    <a:pt x="4109" y="97"/>
                  </a:lnTo>
                  <a:lnTo>
                    <a:pt x="4111" y="149"/>
                  </a:lnTo>
                  <a:lnTo>
                    <a:pt x="4112" y="150"/>
                  </a:lnTo>
                  <a:lnTo>
                    <a:pt x="4113" y="160"/>
                  </a:lnTo>
                  <a:lnTo>
                    <a:pt x="4114" y="169"/>
                  </a:lnTo>
                  <a:lnTo>
                    <a:pt x="4115" y="154"/>
                  </a:lnTo>
                  <a:lnTo>
                    <a:pt x="4116" y="190"/>
                  </a:lnTo>
                  <a:lnTo>
                    <a:pt x="4117" y="178"/>
                  </a:lnTo>
                  <a:lnTo>
                    <a:pt x="4118" y="234"/>
                  </a:lnTo>
                  <a:lnTo>
                    <a:pt x="4119" y="256"/>
                  </a:lnTo>
                  <a:lnTo>
                    <a:pt x="4120" y="214"/>
                  </a:lnTo>
                  <a:lnTo>
                    <a:pt x="4122" y="278"/>
                  </a:lnTo>
                  <a:lnTo>
                    <a:pt x="4123" y="241"/>
                  </a:lnTo>
                  <a:lnTo>
                    <a:pt x="4124" y="218"/>
                  </a:lnTo>
                  <a:lnTo>
                    <a:pt x="4125" y="189"/>
                  </a:lnTo>
                  <a:lnTo>
                    <a:pt x="4126" y="158"/>
                  </a:lnTo>
                  <a:lnTo>
                    <a:pt x="4127" y="263"/>
                  </a:lnTo>
                  <a:lnTo>
                    <a:pt x="4128" y="263"/>
                  </a:lnTo>
                  <a:lnTo>
                    <a:pt x="4129" y="309"/>
                  </a:lnTo>
                  <a:lnTo>
                    <a:pt x="4130" y="284"/>
                  </a:lnTo>
                  <a:lnTo>
                    <a:pt x="4132" y="292"/>
                  </a:lnTo>
                  <a:lnTo>
                    <a:pt x="4133" y="308"/>
                  </a:lnTo>
                  <a:lnTo>
                    <a:pt x="4134" y="238"/>
                  </a:lnTo>
                  <a:lnTo>
                    <a:pt x="4135" y="264"/>
                  </a:lnTo>
                  <a:lnTo>
                    <a:pt x="4136" y="239"/>
                  </a:lnTo>
                  <a:lnTo>
                    <a:pt x="4137" y="164"/>
                  </a:lnTo>
                  <a:lnTo>
                    <a:pt x="4138" y="145"/>
                  </a:lnTo>
                  <a:lnTo>
                    <a:pt x="4139" y="125"/>
                  </a:lnTo>
                  <a:lnTo>
                    <a:pt x="4140" y="151"/>
                  </a:lnTo>
                  <a:lnTo>
                    <a:pt x="4142" y="182"/>
                  </a:lnTo>
                  <a:lnTo>
                    <a:pt x="4143" y="196"/>
                  </a:lnTo>
                  <a:lnTo>
                    <a:pt x="4144" y="252"/>
                  </a:lnTo>
                  <a:lnTo>
                    <a:pt x="4145" y="247"/>
                  </a:lnTo>
                  <a:lnTo>
                    <a:pt x="4146" y="294"/>
                  </a:lnTo>
                  <a:lnTo>
                    <a:pt x="4147" y="271"/>
                  </a:lnTo>
                  <a:lnTo>
                    <a:pt x="4148" y="299"/>
                  </a:lnTo>
                  <a:lnTo>
                    <a:pt x="4149" y="307"/>
                  </a:lnTo>
                  <a:lnTo>
                    <a:pt x="4150" y="267"/>
                  </a:lnTo>
                  <a:lnTo>
                    <a:pt x="4152" y="324"/>
                  </a:lnTo>
                  <a:lnTo>
                    <a:pt x="4153" y="337"/>
                  </a:lnTo>
                  <a:lnTo>
                    <a:pt x="4154" y="345"/>
                  </a:lnTo>
                  <a:lnTo>
                    <a:pt x="4155" y="375"/>
                  </a:lnTo>
                  <a:lnTo>
                    <a:pt x="4156" y="398"/>
                  </a:lnTo>
                  <a:lnTo>
                    <a:pt x="4157" y="362"/>
                  </a:lnTo>
                  <a:lnTo>
                    <a:pt x="4158" y="361"/>
                  </a:lnTo>
                  <a:lnTo>
                    <a:pt x="4159" y="363"/>
                  </a:lnTo>
                  <a:lnTo>
                    <a:pt x="4160" y="361"/>
                  </a:lnTo>
                  <a:lnTo>
                    <a:pt x="4161" y="314"/>
                  </a:lnTo>
                  <a:lnTo>
                    <a:pt x="4163" y="305"/>
                  </a:lnTo>
                  <a:lnTo>
                    <a:pt x="4164" y="252"/>
                  </a:lnTo>
                  <a:lnTo>
                    <a:pt x="4165" y="301"/>
                  </a:lnTo>
                  <a:lnTo>
                    <a:pt x="4166" y="297"/>
                  </a:lnTo>
                  <a:lnTo>
                    <a:pt x="4167" y="308"/>
                  </a:lnTo>
                  <a:lnTo>
                    <a:pt x="4168" y="307"/>
                  </a:lnTo>
                  <a:lnTo>
                    <a:pt x="4169" y="324"/>
                  </a:lnTo>
                  <a:lnTo>
                    <a:pt x="4170" y="320"/>
                  </a:lnTo>
                  <a:lnTo>
                    <a:pt x="4171" y="287"/>
                  </a:lnTo>
                  <a:lnTo>
                    <a:pt x="4173" y="333"/>
                  </a:lnTo>
                  <a:lnTo>
                    <a:pt x="4174" y="339"/>
                  </a:lnTo>
                  <a:lnTo>
                    <a:pt x="4175" y="379"/>
                  </a:lnTo>
                  <a:lnTo>
                    <a:pt x="4176" y="366"/>
                  </a:lnTo>
                  <a:lnTo>
                    <a:pt x="4177" y="335"/>
                  </a:lnTo>
                  <a:lnTo>
                    <a:pt x="4178" y="329"/>
                  </a:lnTo>
                  <a:lnTo>
                    <a:pt x="4179" y="259"/>
                  </a:lnTo>
                  <a:lnTo>
                    <a:pt x="4180" y="295"/>
                  </a:lnTo>
                  <a:lnTo>
                    <a:pt x="4181" y="347"/>
                  </a:lnTo>
                  <a:lnTo>
                    <a:pt x="4183" y="337"/>
                  </a:lnTo>
                  <a:lnTo>
                    <a:pt x="4184" y="340"/>
                  </a:lnTo>
                  <a:lnTo>
                    <a:pt x="4185" y="404"/>
                  </a:lnTo>
                  <a:lnTo>
                    <a:pt x="4186" y="361"/>
                  </a:lnTo>
                  <a:lnTo>
                    <a:pt x="4187" y="337"/>
                  </a:lnTo>
                  <a:lnTo>
                    <a:pt x="4188" y="259"/>
                  </a:lnTo>
                  <a:lnTo>
                    <a:pt x="4189" y="238"/>
                  </a:lnTo>
                  <a:lnTo>
                    <a:pt x="4190" y="203"/>
                  </a:lnTo>
                  <a:lnTo>
                    <a:pt x="4191" y="168"/>
                  </a:lnTo>
                  <a:lnTo>
                    <a:pt x="4193" y="232"/>
                  </a:lnTo>
                  <a:lnTo>
                    <a:pt x="4194" y="167"/>
                  </a:lnTo>
                  <a:lnTo>
                    <a:pt x="4195" y="195"/>
                  </a:lnTo>
                  <a:lnTo>
                    <a:pt x="4196" y="172"/>
                  </a:lnTo>
                  <a:lnTo>
                    <a:pt x="4197" y="228"/>
                  </a:lnTo>
                  <a:lnTo>
                    <a:pt x="4198" y="232"/>
                  </a:lnTo>
                  <a:lnTo>
                    <a:pt x="4199" y="221"/>
                  </a:lnTo>
                  <a:lnTo>
                    <a:pt x="4200" y="168"/>
                  </a:lnTo>
                  <a:lnTo>
                    <a:pt x="4201" y="159"/>
                  </a:lnTo>
                  <a:lnTo>
                    <a:pt x="4203" y="182"/>
                  </a:lnTo>
                  <a:lnTo>
                    <a:pt x="4204" y="175"/>
                  </a:lnTo>
                  <a:lnTo>
                    <a:pt x="4205" y="207"/>
                  </a:lnTo>
                  <a:lnTo>
                    <a:pt x="4206" y="213"/>
                  </a:lnTo>
                  <a:lnTo>
                    <a:pt x="4207" y="270"/>
                  </a:lnTo>
                  <a:lnTo>
                    <a:pt x="4208" y="296"/>
                  </a:lnTo>
                  <a:lnTo>
                    <a:pt x="4209" y="281"/>
                  </a:lnTo>
                  <a:lnTo>
                    <a:pt x="4211" y="290"/>
                  </a:lnTo>
                  <a:lnTo>
                    <a:pt x="4211" y="295"/>
                  </a:lnTo>
                  <a:lnTo>
                    <a:pt x="4212" y="305"/>
                  </a:lnTo>
                  <a:lnTo>
                    <a:pt x="4214" y="328"/>
                  </a:lnTo>
                  <a:lnTo>
                    <a:pt x="4215" y="324"/>
                  </a:lnTo>
                  <a:lnTo>
                    <a:pt x="4216" y="298"/>
                  </a:lnTo>
                  <a:lnTo>
                    <a:pt x="4217" y="391"/>
                  </a:lnTo>
                  <a:lnTo>
                    <a:pt x="4218" y="403"/>
                  </a:lnTo>
                  <a:lnTo>
                    <a:pt x="4219" y="407"/>
                  </a:lnTo>
                  <a:lnTo>
                    <a:pt x="4221" y="354"/>
                  </a:lnTo>
                  <a:lnTo>
                    <a:pt x="4221" y="352"/>
                  </a:lnTo>
                  <a:lnTo>
                    <a:pt x="4222" y="366"/>
                  </a:lnTo>
                  <a:lnTo>
                    <a:pt x="4224" y="383"/>
                  </a:lnTo>
                  <a:lnTo>
                    <a:pt x="4225" y="378"/>
                  </a:lnTo>
                  <a:lnTo>
                    <a:pt x="4226" y="373"/>
                  </a:lnTo>
                  <a:lnTo>
                    <a:pt x="4227" y="335"/>
                  </a:lnTo>
                  <a:lnTo>
                    <a:pt x="4228" y="323"/>
                  </a:lnTo>
                  <a:lnTo>
                    <a:pt x="4229" y="329"/>
                  </a:lnTo>
                  <a:lnTo>
                    <a:pt x="4230" y="345"/>
                  </a:lnTo>
                  <a:lnTo>
                    <a:pt x="4232" y="388"/>
                  </a:lnTo>
                  <a:lnTo>
                    <a:pt x="4232" y="360"/>
                  </a:lnTo>
                  <a:lnTo>
                    <a:pt x="4234" y="388"/>
                  </a:lnTo>
                  <a:lnTo>
                    <a:pt x="4235" y="378"/>
                  </a:lnTo>
                  <a:lnTo>
                    <a:pt x="4236" y="356"/>
                  </a:lnTo>
                  <a:lnTo>
                    <a:pt x="4237" y="371"/>
                  </a:lnTo>
                  <a:lnTo>
                    <a:pt x="4238" y="354"/>
                  </a:lnTo>
                  <a:lnTo>
                    <a:pt x="4239" y="315"/>
                  </a:lnTo>
                  <a:lnTo>
                    <a:pt x="4240" y="310"/>
                  </a:lnTo>
                  <a:lnTo>
                    <a:pt x="4242" y="266"/>
                  </a:lnTo>
                  <a:lnTo>
                    <a:pt x="4243" y="212"/>
                  </a:lnTo>
                  <a:lnTo>
                    <a:pt x="4244" y="159"/>
                  </a:lnTo>
                  <a:lnTo>
                    <a:pt x="4245" y="107"/>
                  </a:lnTo>
                  <a:lnTo>
                    <a:pt x="4246" y="85"/>
                  </a:lnTo>
                  <a:lnTo>
                    <a:pt x="4247" y="81"/>
                  </a:lnTo>
                  <a:lnTo>
                    <a:pt x="4248" y="149"/>
                  </a:lnTo>
                  <a:lnTo>
                    <a:pt x="4249" y="113"/>
                  </a:lnTo>
                  <a:lnTo>
                    <a:pt x="4250" y="122"/>
                  </a:lnTo>
                  <a:lnTo>
                    <a:pt x="4252" y="159"/>
                  </a:lnTo>
                  <a:lnTo>
                    <a:pt x="4253" y="159"/>
                  </a:lnTo>
                  <a:lnTo>
                    <a:pt x="4253" y="181"/>
                  </a:lnTo>
                  <a:lnTo>
                    <a:pt x="4255" y="210"/>
                  </a:lnTo>
                  <a:lnTo>
                    <a:pt x="4256" y="236"/>
                  </a:lnTo>
                  <a:lnTo>
                    <a:pt x="4257" y="249"/>
                  </a:lnTo>
                  <a:lnTo>
                    <a:pt x="4258" y="223"/>
                  </a:lnTo>
                  <a:lnTo>
                    <a:pt x="4259" y="269"/>
                  </a:lnTo>
                  <a:lnTo>
                    <a:pt x="4260" y="265"/>
                  </a:lnTo>
                  <a:lnTo>
                    <a:pt x="4262" y="277"/>
                  </a:lnTo>
                  <a:lnTo>
                    <a:pt x="4263" y="343"/>
                  </a:lnTo>
                  <a:lnTo>
                    <a:pt x="4264" y="322"/>
                  </a:lnTo>
                  <a:lnTo>
                    <a:pt x="4265" y="344"/>
                  </a:lnTo>
                  <a:lnTo>
                    <a:pt x="4266" y="307"/>
                  </a:lnTo>
                  <a:lnTo>
                    <a:pt x="4267" y="325"/>
                  </a:lnTo>
                  <a:lnTo>
                    <a:pt x="4268" y="212"/>
                  </a:lnTo>
                  <a:lnTo>
                    <a:pt x="4269" y="210"/>
                  </a:lnTo>
                  <a:lnTo>
                    <a:pt x="4270" y="184"/>
                  </a:lnTo>
                  <a:lnTo>
                    <a:pt x="4272" y="175"/>
                  </a:lnTo>
                  <a:lnTo>
                    <a:pt x="4273" y="197"/>
                  </a:lnTo>
                  <a:lnTo>
                    <a:pt x="4274" y="223"/>
                  </a:lnTo>
                  <a:lnTo>
                    <a:pt x="4275" y="195"/>
                  </a:lnTo>
                  <a:lnTo>
                    <a:pt x="4276" y="166"/>
                  </a:lnTo>
                  <a:lnTo>
                    <a:pt x="4277" y="209"/>
                  </a:lnTo>
                  <a:lnTo>
                    <a:pt x="4278" y="243"/>
                  </a:lnTo>
                  <a:lnTo>
                    <a:pt x="4279" y="243"/>
                  </a:lnTo>
                  <a:lnTo>
                    <a:pt x="4280" y="260"/>
                  </a:lnTo>
                  <a:lnTo>
                    <a:pt x="4281" y="279"/>
                  </a:lnTo>
                  <a:lnTo>
                    <a:pt x="4283" y="284"/>
                  </a:lnTo>
                  <a:lnTo>
                    <a:pt x="4284" y="277"/>
                  </a:lnTo>
                  <a:lnTo>
                    <a:pt x="4285" y="245"/>
                  </a:lnTo>
                  <a:lnTo>
                    <a:pt x="4286" y="176"/>
                  </a:lnTo>
                  <a:lnTo>
                    <a:pt x="4287" y="144"/>
                  </a:lnTo>
                  <a:lnTo>
                    <a:pt x="4288" y="125"/>
                  </a:lnTo>
                  <a:lnTo>
                    <a:pt x="4289" y="143"/>
                  </a:lnTo>
                  <a:lnTo>
                    <a:pt x="4290" y="204"/>
                  </a:lnTo>
                  <a:lnTo>
                    <a:pt x="4291" y="158"/>
                  </a:lnTo>
                  <a:lnTo>
                    <a:pt x="4293" y="217"/>
                  </a:lnTo>
                  <a:lnTo>
                    <a:pt x="4294" y="199"/>
                  </a:lnTo>
                  <a:lnTo>
                    <a:pt x="4295" y="227"/>
                  </a:lnTo>
                  <a:lnTo>
                    <a:pt x="4296" y="259"/>
                  </a:lnTo>
                  <a:lnTo>
                    <a:pt x="4297" y="298"/>
                  </a:lnTo>
                  <a:lnTo>
                    <a:pt x="4298" y="300"/>
                  </a:lnTo>
                  <a:lnTo>
                    <a:pt x="4299" y="343"/>
                  </a:lnTo>
                  <a:lnTo>
                    <a:pt x="4300" y="359"/>
                  </a:lnTo>
                  <a:lnTo>
                    <a:pt x="4301" y="326"/>
                  </a:lnTo>
                  <a:lnTo>
                    <a:pt x="4303" y="332"/>
                  </a:lnTo>
                  <a:lnTo>
                    <a:pt x="4304" y="324"/>
                  </a:lnTo>
                  <a:lnTo>
                    <a:pt x="4305" y="293"/>
                  </a:lnTo>
                  <a:lnTo>
                    <a:pt x="4306" y="261"/>
                  </a:lnTo>
                  <a:lnTo>
                    <a:pt x="4307" y="233"/>
                  </a:lnTo>
                  <a:lnTo>
                    <a:pt x="4308" y="218"/>
                  </a:lnTo>
                  <a:lnTo>
                    <a:pt x="4309" y="207"/>
                  </a:lnTo>
                  <a:lnTo>
                    <a:pt x="4310" y="210"/>
                  </a:lnTo>
                  <a:lnTo>
                    <a:pt x="4311" y="248"/>
                  </a:lnTo>
                  <a:lnTo>
                    <a:pt x="4313" y="286"/>
                  </a:lnTo>
                  <a:lnTo>
                    <a:pt x="4314" y="244"/>
                  </a:lnTo>
                  <a:lnTo>
                    <a:pt x="4315" y="268"/>
                  </a:lnTo>
                  <a:lnTo>
                    <a:pt x="4316" y="242"/>
                  </a:lnTo>
                  <a:lnTo>
                    <a:pt x="4317" y="176"/>
                  </a:lnTo>
                  <a:lnTo>
                    <a:pt x="4318" y="116"/>
                  </a:lnTo>
                  <a:lnTo>
                    <a:pt x="4319" y="158"/>
                  </a:lnTo>
                  <a:lnTo>
                    <a:pt x="4320" y="158"/>
                  </a:lnTo>
                  <a:lnTo>
                    <a:pt x="4321" y="152"/>
                  </a:lnTo>
                  <a:lnTo>
                    <a:pt x="4323" y="191"/>
                  </a:lnTo>
                  <a:lnTo>
                    <a:pt x="4324" y="222"/>
                  </a:lnTo>
                  <a:lnTo>
                    <a:pt x="4325" y="180"/>
                  </a:lnTo>
                  <a:lnTo>
                    <a:pt x="4326" y="224"/>
                  </a:lnTo>
                  <a:lnTo>
                    <a:pt x="4327" y="230"/>
                  </a:lnTo>
                  <a:lnTo>
                    <a:pt x="4328" y="228"/>
                  </a:lnTo>
                  <a:lnTo>
                    <a:pt x="4329" y="271"/>
                  </a:lnTo>
                  <a:lnTo>
                    <a:pt x="4330" y="237"/>
                  </a:lnTo>
                  <a:lnTo>
                    <a:pt x="4331" y="216"/>
                  </a:lnTo>
                  <a:lnTo>
                    <a:pt x="4332" y="193"/>
                  </a:lnTo>
                  <a:lnTo>
                    <a:pt x="4334" y="220"/>
                  </a:lnTo>
                  <a:lnTo>
                    <a:pt x="4335" y="187"/>
                  </a:lnTo>
                  <a:lnTo>
                    <a:pt x="4336" y="179"/>
                  </a:lnTo>
                  <a:lnTo>
                    <a:pt x="4337" y="215"/>
                  </a:lnTo>
                  <a:lnTo>
                    <a:pt x="4338" y="221"/>
                  </a:lnTo>
                  <a:lnTo>
                    <a:pt x="4339" y="198"/>
                  </a:lnTo>
                  <a:lnTo>
                    <a:pt x="4340" y="182"/>
                  </a:lnTo>
                  <a:lnTo>
                    <a:pt x="4341" y="142"/>
                  </a:lnTo>
                  <a:lnTo>
                    <a:pt x="4342" y="175"/>
                  </a:lnTo>
                  <a:lnTo>
                    <a:pt x="4344" y="190"/>
                  </a:lnTo>
                  <a:lnTo>
                    <a:pt x="4345" y="181"/>
                  </a:lnTo>
                  <a:lnTo>
                    <a:pt x="4346" y="178"/>
                  </a:lnTo>
                  <a:lnTo>
                    <a:pt x="4347" y="217"/>
                  </a:lnTo>
                  <a:lnTo>
                    <a:pt x="4348" y="188"/>
                  </a:lnTo>
                  <a:lnTo>
                    <a:pt x="4349" y="129"/>
                  </a:lnTo>
                  <a:lnTo>
                    <a:pt x="4350" y="110"/>
                  </a:lnTo>
                  <a:lnTo>
                    <a:pt x="4351" y="153"/>
                  </a:lnTo>
                  <a:lnTo>
                    <a:pt x="4352" y="150"/>
                  </a:lnTo>
                  <a:lnTo>
                    <a:pt x="4354" y="181"/>
                  </a:lnTo>
                  <a:lnTo>
                    <a:pt x="4355" y="183"/>
                  </a:lnTo>
                  <a:lnTo>
                    <a:pt x="4356" y="201"/>
                  </a:lnTo>
                  <a:lnTo>
                    <a:pt x="4357" y="191"/>
                  </a:lnTo>
                  <a:lnTo>
                    <a:pt x="4358" y="145"/>
                  </a:lnTo>
                  <a:lnTo>
                    <a:pt x="4359" y="162"/>
                  </a:lnTo>
                  <a:lnTo>
                    <a:pt x="4360" y="171"/>
                  </a:lnTo>
                  <a:lnTo>
                    <a:pt x="4361" y="184"/>
                  </a:lnTo>
                  <a:lnTo>
                    <a:pt x="4362" y="205"/>
                  </a:lnTo>
                  <a:lnTo>
                    <a:pt x="4364" y="163"/>
                  </a:lnTo>
                  <a:lnTo>
                    <a:pt x="4365" y="175"/>
                  </a:lnTo>
                  <a:lnTo>
                    <a:pt x="4366" y="230"/>
                  </a:lnTo>
                  <a:lnTo>
                    <a:pt x="4367" y="210"/>
                  </a:lnTo>
                  <a:lnTo>
                    <a:pt x="4368" y="200"/>
                  </a:lnTo>
                  <a:lnTo>
                    <a:pt x="4369" y="224"/>
                  </a:lnTo>
                  <a:lnTo>
                    <a:pt x="4370" y="223"/>
                  </a:lnTo>
                  <a:lnTo>
                    <a:pt x="4372" y="258"/>
                  </a:lnTo>
                  <a:lnTo>
                    <a:pt x="4372" y="243"/>
                  </a:lnTo>
                  <a:lnTo>
                    <a:pt x="4373" y="194"/>
                  </a:lnTo>
                  <a:lnTo>
                    <a:pt x="4375" y="166"/>
                  </a:lnTo>
                  <a:lnTo>
                    <a:pt x="4376" y="207"/>
                  </a:lnTo>
                  <a:lnTo>
                    <a:pt x="4377" y="192"/>
                  </a:lnTo>
                  <a:lnTo>
                    <a:pt x="4378" y="219"/>
                  </a:lnTo>
                  <a:lnTo>
                    <a:pt x="4379" y="277"/>
                  </a:lnTo>
                  <a:lnTo>
                    <a:pt x="4380" y="240"/>
                  </a:lnTo>
                  <a:lnTo>
                    <a:pt x="4382" y="266"/>
                  </a:lnTo>
                  <a:lnTo>
                    <a:pt x="4382" y="244"/>
                  </a:lnTo>
                  <a:lnTo>
                    <a:pt x="4383" y="281"/>
                  </a:lnTo>
                  <a:lnTo>
                    <a:pt x="4385" y="305"/>
                  </a:lnTo>
                  <a:lnTo>
                    <a:pt x="4386" y="321"/>
                  </a:lnTo>
                  <a:lnTo>
                    <a:pt x="4387" y="328"/>
                  </a:lnTo>
                  <a:lnTo>
                    <a:pt x="4388" y="339"/>
                  </a:lnTo>
                  <a:lnTo>
                    <a:pt x="4389" y="340"/>
                  </a:lnTo>
                  <a:lnTo>
                    <a:pt x="4390" y="334"/>
                  </a:lnTo>
                  <a:lnTo>
                    <a:pt x="4392" y="359"/>
                  </a:lnTo>
                  <a:lnTo>
                    <a:pt x="4393" y="361"/>
                  </a:lnTo>
                  <a:lnTo>
                    <a:pt x="4393" y="378"/>
                  </a:lnTo>
                  <a:lnTo>
                    <a:pt x="4395" y="388"/>
                  </a:lnTo>
                  <a:lnTo>
                    <a:pt x="4396" y="393"/>
                  </a:lnTo>
                  <a:lnTo>
                    <a:pt x="4397" y="424"/>
                  </a:lnTo>
                  <a:lnTo>
                    <a:pt x="4398" y="413"/>
                  </a:lnTo>
                  <a:lnTo>
                    <a:pt x="4399" y="450"/>
                  </a:lnTo>
                  <a:lnTo>
                    <a:pt x="4400" y="432"/>
                  </a:lnTo>
                  <a:lnTo>
                    <a:pt x="4401" y="443"/>
                  </a:lnTo>
                  <a:lnTo>
                    <a:pt x="4403" y="460"/>
                  </a:lnTo>
                  <a:lnTo>
                    <a:pt x="4403" y="457"/>
                  </a:lnTo>
                  <a:lnTo>
                    <a:pt x="4405" y="458"/>
                  </a:lnTo>
                  <a:lnTo>
                    <a:pt x="4406" y="498"/>
                  </a:lnTo>
                  <a:lnTo>
                    <a:pt x="4407" y="453"/>
                  </a:lnTo>
                  <a:lnTo>
                    <a:pt x="4408" y="450"/>
                  </a:lnTo>
                  <a:lnTo>
                    <a:pt x="4409" y="448"/>
                  </a:lnTo>
                  <a:lnTo>
                    <a:pt x="4410" y="477"/>
                  </a:lnTo>
                  <a:lnTo>
                    <a:pt x="4411" y="449"/>
                  </a:lnTo>
                  <a:lnTo>
                    <a:pt x="4413" y="452"/>
                  </a:lnTo>
                  <a:lnTo>
                    <a:pt x="4414" y="466"/>
                  </a:lnTo>
                  <a:lnTo>
                    <a:pt x="4415" y="501"/>
                  </a:lnTo>
                  <a:lnTo>
                    <a:pt x="4416" y="493"/>
                  </a:lnTo>
                  <a:lnTo>
                    <a:pt x="4417" y="499"/>
                  </a:lnTo>
                  <a:lnTo>
                    <a:pt x="4418" y="511"/>
                  </a:lnTo>
                  <a:lnTo>
                    <a:pt x="4419" y="512"/>
                  </a:lnTo>
                  <a:lnTo>
                    <a:pt x="4420" y="517"/>
                  </a:lnTo>
                  <a:lnTo>
                    <a:pt x="4421" y="516"/>
                  </a:lnTo>
                  <a:lnTo>
                    <a:pt x="4423" y="532"/>
                  </a:lnTo>
                  <a:lnTo>
                    <a:pt x="4424" y="543"/>
                  </a:lnTo>
                  <a:lnTo>
                    <a:pt x="4425" y="539"/>
                  </a:lnTo>
                  <a:lnTo>
                    <a:pt x="4426" y="527"/>
                  </a:lnTo>
                  <a:lnTo>
                    <a:pt x="4427" y="558"/>
                  </a:lnTo>
                  <a:lnTo>
                    <a:pt x="4428" y="549"/>
                  </a:lnTo>
                  <a:lnTo>
                    <a:pt x="4429" y="557"/>
                  </a:lnTo>
                  <a:lnTo>
                    <a:pt x="4430" y="559"/>
                  </a:lnTo>
                  <a:lnTo>
                    <a:pt x="4431" y="571"/>
                  </a:lnTo>
                  <a:lnTo>
                    <a:pt x="4433" y="554"/>
                  </a:lnTo>
                  <a:lnTo>
                    <a:pt x="4434" y="559"/>
                  </a:lnTo>
                  <a:lnTo>
                    <a:pt x="4435" y="557"/>
                  </a:lnTo>
                  <a:lnTo>
                    <a:pt x="4436" y="554"/>
                  </a:lnTo>
                  <a:lnTo>
                    <a:pt x="4437" y="568"/>
                  </a:lnTo>
                  <a:lnTo>
                    <a:pt x="4438" y="558"/>
                  </a:lnTo>
                  <a:lnTo>
                    <a:pt x="4439" y="555"/>
                  </a:lnTo>
                  <a:lnTo>
                    <a:pt x="4440" y="566"/>
                  </a:lnTo>
                  <a:lnTo>
                    <a:pt x="4441" y="571"/>
                  </a:lnTo>
                  <a:lnTo>
                    <a:pt x="4442" y="604"/>
                  </a:lnTo>
                  <a:lnTo>
                    <a:pt x="4444" y="578"/>
                  </a:lnTo>
                  <a:lnTo>
                    <a:pt x="4445" y="594"/>
                  </a:lnTo>
                  <a:lnTo>
                    <a:pt x="4446" y="581"/>
                  </a:lnTo>
                  <a:lnTo>
                    <a:pt x="4447" y="580"/>
                  </a:lnTo>
                  <a:lnTo>
                    <a:pt x="4448" y="607"/>
                  </a:lnTo>
                  <a:lnTo>
                    <a:pt x="4449" y="576"/>
                  </a:lnTo>
                  <a:lnTo>
                    <a:pt x="4450" y="588"/>
                  </a:lnTo>
                  <a:lnTo>
                    <a:pt x="4451" y="598"/>
                  </a:lnTo>
                  <a:lnTo>
                    <a:pt x="4452" y="611"/>
                  </a:lnTo>
                  <a:lnTo>
                    <a:pt x="4454" y="608"/>
                  </a:lnTo>
                  <a:lnTo>
                    <a:pt x="4455" y="600"/>
                  </a:lnTo>
                  <a:lnTo>
                    <a:pt x="4456" y="589"/>
                  </a:lnTo>
                  <a:lnTo>
                    <a:pt x="4457" y="600"/>
                  </a:lnTo>
                  <a:lnTo>
                    <a:pt x="4458" y="599"/>
                  </a:lnTo>
                  <a:lnTo>
                    <a:pt x="4459" y="620"/>
                  </a:lnTo>
                  <a:lnTo>
                    <a:pt x="4460" y="616"/>
                  </a:lnTo>
                  <a:lnTo>
                    <a:pt x="4461" y="606"/>
                  </a:lnTo>
                  <a:lnTo>
                    <a:pt x="4462" y="630"/>
                  </a:lnTo>
                  <a:lnTo>
                    <a:pt x="4464" y="598"/>
                  </a:lnTo>
                  <a:lnTo>
                    <a:pt x="4465" y="617"/>
                  </a:lnTo>
                  <a:lnTo>
                    <a:pt x="4466" y="605"/>
                  </a:lnTo>
                  <a:lnTo>
                    <a:pt x="4467" y="618"/>
                  </a:lnTo>
                  <a:lnTo>
                    <a:pt x="4468" y="614"/>
                  </a:lnTo>
                  <a:lnTo>
                    <a:pt x="4469" y="617"/>
                  </a:lnTo>
                  <a:lnTo>
                    <a:pt x="4470" y="618"/>
                  </a:lnTo>
                  <a:lnTo>
                    <a:pt x="4471" y="619"/>
                  </a:lnTo>
                  <a:lnTo>
                    <a:pt x="4472" y="618"/>
                  </a:lnTo>
                  <a:lnTo>
                    <a:pt x="4474" y="611"/>
                  </a:lnTo>
                  <a:lnTo>
                    <a:pt x="4475" y="617"/>
                  </a:lnTo>
                  <a:lnTo>
                    <a:pt x="4476" y="619"/>
                  </a:lnTo>
                  <a:lnTo>
                    <a:pt x="4477" y="610"/>
                  </a:lnTo>
                  <a:lnTo>
                    <a:pt x="4478" y="626"/>
                  </a:lnTo>
                  <a:lnTo>
                    <a:pt x="4479" y="621"/>
                  </a:lnTo>
                  <a:lnTo>
                    <a:pt x="4480" y="626"/>
                  </a:lnTo>
                  <a:lnTo>
                    <a:pt x="4481" y="633"/>
                  </a:lnTo>
                  <a:lnTo>
                    <a:pt x="4482" y="634"/>
                  </a:lnTo>
                  <a:lnTo>
                    <a:pt x="4484" y="628"/>
                  </a:lnTo>
                  <a:lnTo>
                    <a:pt x="4485" y="628"/>
                  </a:lnTo>
                  <a:lnTo>
                    <a:pt x="4486" y="629"/>
                  </a:lnTo>
                  <a:lnTo>
                    <a:pt x="4487" y="619"/>
                  </a:lnTo>
                  <a:lnTo>
                    <a:pt x="4488" y="619"/>
                  </a:lnTo>
                  <a:lnTo>
                    <a:pt x="4489" y="629"/>
                  </a:lnTo>
                  <a:lnTo>
                    <a:pt x="4490" y="635"/>
                  </a:lnTo>
                  <a:lnTo>
                    <a:pt x="4491" y="626"/>
                  </a:lnTo>
                  <a:lnTo>
                    <a:pt x="4492" y="623"/>
                  </a:lnTo>
                  <a:lnTo>
                    <a:pt x="4493" y="630"/>
                  </a:lnTo>
                  <a:lnTo>
                    <a:pt x="4495" y="626"/>
                  </a:lnTo>
                  <a:lnTo>
                    <a:pt x="4496" y="632"/>
                  </a:lnTo>
                  <a:lnTo>
                    <a:pt x="4497" y="642"/>
                  </a:lnTo>
                  <a:lnTo>
                    <a:pt x="4498" y="638"/>
                  </a:lnTo>
                  <a:lnTo>
                    <a:pt x="4499" y="645"/>
                  </a:lnTo>
                  <a:lnTo>
                    <a:pt x="4500" y="637"/>
                  </a:lnTo>
                  <a:lnTo>
                    <a:pt x="4501" y="637"/>
                  </a:lnTo>
                  <a:lnTo>
                    <a:pt x="4502" y="629"/>
                  </a:lnTo>
                  <a:lnTo>
                    <a:pt x="4503" y="632"/>
                  </a:lnTo>
                  <a:lnTo>
                    <a:pt x="4505" y="642"/>
                  </a:lnTo>
                  <a:lnTo>
                    <a:pt x="4506" y="633"/>
                  </a:lnTo>
                  <a:lnTo>
                    <a:pt x="4507" y="641"/>
                  </a:lnTo>
                  <a:lnTo>
                    <a:pt x="4508" y="645"/>
                  </a:lnTo>
                  <a:lnTo>
                    <a:pt x="4509" y="634"/>
                  </a:lnTo>
                  <a:lnTo>
                    <a:pt x="4510" y="641"/>
                  </a:lnTo>
                  <a:lnTo>
                    <a:pt x="4511" y="631"/>
                  </a:lnTo>
                  <a:lnTo>
                    <a:pt x="4512" y="640"/>
                  </a:lnTo>
                  <a:lnTo>
                    <a:pt x="4513" y="644"/>
                  </a:lnTo>
                  <a:lnTo>
                    <a:pt x="4515" y="649"/>
                  </a:lnTo>
                  <a:lnTo>
                    <a:pt x="4516" y="644"/>
                  </a:lnTo>
                  <a:lnTo>
                    <a:pt x="4517" y="640"/>
                  </a:lnTo>
                  <a:lnTo>
                    <a:pt x="4518" y="639"/>
                  </a:lnTo>
                  <a:lnTo>
                    <a:pt x="4519" y="626"/>
                  </a:lnTo>
                  <a:lnTo>
                    <a:pt x="4520" y="638"/>
                  </a:lnTo>
                  <a:lnTo>
                    <a:pt x="4521" y="633"/>
                  </a:lnTo>
                  <a:lnTo>
                    <a:pt x="4522" y="647"/>
                  </a:lnTo>
                  <a:lnTo>
                    <a:pt x="4523" y="625"/>
                  </a:lnTo>
                  <a:lnTo>
                    <a:pt x="4525" y="650"/>
                  </a:lnTo>
                  <a:lnTo>
                    <a:pt x="4526" y="644"/>
                  </a:lnTo>
                  <a:lnTo>
                    <a:pt x="4527" y="644"/>
                  </a:lnTo>
                  <a:lnTo>
                    <a:pt x="4528" y="635"/>
                  </a:lnTo>
                  <a:lnTo>
                    <a:pt x="4529" y="637"/>
                  </a:lnTo>
                  <a:lnTo>
                    <a:pt x="4530" y="645"/>
                  </a:lnTo>
                  <a:lnTo>
                    <a:pt x="4531" y="636"/>
                  </a:lnTo>
                  <a:lnTo>
                    <a:pt x="4532" y="651"/>
                  </a:lnTo>
                  <a:lnTo>
                    <a:pt x="4533" y="649"/>
                  </a:lnTo>
                  <a:lnTo>
                    <a:pt x="4535" y="645"/>
                  </a:lnTo>
                  <a:lnTo>
                    <a:pt x="4536" y="647"/>
                  </a:lnTo>
                  <a:lnTo>
                    <a:pt x="4537" y="636"/>
                  </a:lnTo>
                  <a:lnTo>
                    <a:pt x="4538" y="647"/>
                  </a:lnTo>
                  <a:lnTo>
                    <a:pt x="4539" y="643"/>
                  </a:lnTo>
                  <a:lnTo>
                    <a:pt x="4540" y="649"/>
                  </a:lnTo>
                  <a:lnTo>
                    <a:pt x="4541" y="648"/>
                  </a:lnTo>
                  <a:lnTo>
                    <a:pt x="4543" y="640"/>
                  </a:lnTo>
                  <a:lnTo>
                    <a:pt x="4543" y="643"/>
                  </a:lnTo>
                  <a:lnTo>
                    <a:pt x="4544" y="660"/>
                  </a:lnTo>
                  <a:lnTo>
                    <a:pt x="4546" y="653"/>
                  </a:lnTo>
                  <a:lnTo>
                    <a:pt x="4547" y="637"/>
                  </a:lnTo>
                  <a:lnTo>
                    <a:pt x="4548" y="643"/>
                  </a:lnTo>
                  <a:lnTo>
                    <a:pt x="4549" y="639"/>
                  </a:lnTo>
                  <a:lnTo>
                    <a:pt x="4550" y="647"/>
                  </a:lnTo>
                  <a:lnTo>
                    <a:pt x="4551" y="648"/>
                  </a:lnTo>
                  <a:lnTo>
                    <a:pt x="4553" y="649"/>
                  </a:lnTo>
                  <a:lnTo>
                    <a:pt x="4554" y="662"/>
                  </a:lnTo>
                  <a:lnTo>
                    <a:pt x="4554" y="648"/>
                  </a:lnTo>
                  <a:lnTo>
                    <a:pt x="4556" y="653"/>
                  </a:lnTo>
                  <a:lnTo>
                    <a:pt x="4557" y="643"/>
                  </a:lnTo>
                  <a:lnTo>
                    <a:pt x="4558" y="644"/>
                  </a:lnTo>
                  <a:lnTo>
                    <a:pt x="4559" y="641"/>
                  </a:lnTo>
                  <a:lnTo>
                    <a:pt x="4560" y="650"/>
                  </a:lnTo>
                  <a:lnTo>
                    <a:pt x="4561" y="655"/>
                  </a:lnTo>
                  <a:lnTo>
                    <a:pt x="4562" y="649"/>
                  </a:lnTo>
                  <a:lnTo>
                    <a:pt x="4564" y="658"/>
                  </a:lnTo>
                  <a:lnTo>
                    <a:pt x="4564" y="643"/>
                  </a:lnTo>
                  <a:lnTo>
                    <a:pt x="4566" y="645"/>
                  </a:lnTo>
                  <a:lnTo>
                    <a:pt x="4567" y="644"/>
                  </a:lnTo>
                  <a:lnTo>
                    <a:pt x="4568" y="651"/>
                  </a:lnTo>
                  <a:lnTo>
                    <a:pt x="4569" y="649"/>
                  </a:lnTo>
                  <a:lnTo>
                    <a:pt x="4570" y="650"/>
                  </a:lnTo>
                  <a:lnTo>
                    <a:pt x="4571" y="644"/>
                  </a:lnTo>
                  <a:lnTo>
                    <a:pt x="4572" y="653"/>
                  </a:lnTo>
                  <a:lnTo>
                    <a:pt x="4574" y="655"/>
                  </a:lnTo>
                  <a:lnTo>
                    <a:pt x="4575" y="650"/>
                  </a:lnTo>
                  <a:lnTo>
                    <a:pt x="4576" y="657"/>
                  </a:lnTo>
                  <a:lnTo>
                    <a:pt x="4577" y="655"/>
                  </a:lnTo>
                  <a:lnTo>
                    <a:pt x="4578" y="659"/>
                  </a:lnTo>
                  <a:lnTo>
                    <a:pt x="4579" y="658"/>
                  </a:lnTo>
                  <a:lnTo>
                    <a:pt x="4580" y="643"/>
                  </a:lnTo>
                  <a:lnTo>
                    <a:pt x="4581" y="656"/>
                  </a:lnTo>
                  <a:lnTo>
                    <a:pt x="4582" y="663"/>
                  </a:lnTo>
                  <a:lnTo>
                    <a:pt x="4584" y="657"/>
                  </a:lnTo>
                  <a:lnTo>
                    <a:pt x="4585" y="655"/>
                  </a:lnTo>
                  <a:lnTo>
                    <a:pt x="4585" y="655"/>
                  </a:lnTo>
                  <a:lnTo>
                    <a:pt x="4587" y="657"/>
                  </a:lnTo>
                  <a:lnTo>
                    <a:pt x="4588" y="649"/>
                  </a:lnTo>
                  <a:lnTo>
                    <a:pt x="4589" y="652"/>
                  </a:lnTo>
                  <a:lnTo>
                    <a:pt x="4590" y="659"/>
                  </a:lnTo>
                  <a:lnTo>
                    <a:pt x="4591" y="659"/>
                  </a:lnTo>
                  <a:lnTo>
                    <a:pt x="4592" y="657"/>
                  </a:lnTo>
                  <a:lnTo>
                    <a:pt x="4594" y="656"/>
                  </a:lnTo>
                  <a:lnTo>
                    <a:pt x="4595" y="663"/>
                  </a:lnTo>
                  <a:lnTo>
                    <a:pt x="4596" y="660"/>
                  </a:lnTo>
                  <a:lnTo>
                    <a:pt x="4597" y="653"/>
                  </a:lnTo>
                  <a:lnTo>
                    <a:pt x="4598" y="649"/>
                  </a:lnTo>
                  <a:lnTo>
                    <a:pt x="4599" y="647"/>
                  </a:lnTo>
                  <a:lnTo>
                    <a:pt x="4600" y="645"/>
                  </a:lnTo>
                  <a:lnTo>
                    <a:pt x="4601" y="660"/>
                  </a:lnTo>
                  <a:lnTo>
                    <a:pt x="4602" y="643"/>
                  </a:lnTo>
                  <a:lnTo>
                    <a:pt x="4604" y="659"/>
                  </a:lnTo>
                  <a:lnTo>
                    <a:pt x="4605" y="660"/>
                  </a:lnTo>
                  <a:lnTo>
                    <a:pt x="4606" y="659"/>
                  </a:lnTo>
                  <a:lnTo>
                    <a:pt x="4607" y="657"/>
                  </a:lnTo>
                  <a:lnTo>
                    <a:pt x="4608" y="656"/>
                  </a:lnTo>
                  <a:lnTo>
                    <a:pt x="4609" y="658"/>
                  </a:lnTo>
                  <a:lnTo>
                    <a:pt x="4610" y="648"/>
                  </a:lnTo>
                  <a:lnTo>
                    <a:pt x="4611" y="636"/>
                  </a:lnTo>
                  <a:lnTo>
                    <a:pt x="4612" y="652"/>
                  </a:lnTo>
                  <a:lnTo>
                    <a:pt x="4613" y="656"/>
                  </a:lnTo>
                  <a:lnTo>
                    <a:pt x="4615" y="650"/>
                  </a:lnTo>
                  <a:lnTo>
                    <a:pt x="4616" y="657"/>
                  </a:lnTo>
                  <a:lnTo>
                    <a:pt x="4617" y="658"/>
                  </a:lnTo>
                  <a:lnTo>
                    <a:pt x="4618" y="647"/>
                  </a:lnTo>
                  <a:lnTo>
                    <a:pt x="4619" y="655"/>
                  </a:lnTo>
                  <a:lnTo>
                    <a:pt x="4620" y="656"/>
                  </a:lnTo>
                  <a:lnTo>
                    <a:pt x="4621" y="658"/>
                  </a:lnTo>
                  <a:lnTo>
                    <a:pt x="4622" y="663"/>
                  </a:lnTo>
                  <a:lnTo>
                    <a:pt x="4623" y="656"/>
                  </a:lnTo>
                  <a:lnTo>
                    <a:pt x="4625" y="654"/>
                  </a:lnTo>
                  <a:lnTo>
                    <a:pt x="4626" y="653"/>
                  </a:lnTo>
                  <a:lnTo>
                    <a:pt x="4627" y="664"/>
                  </a:lnTo>
                  <a:lnTo>
                    <a:pt x="4628" y="652"/>
                  </a:lnTo>
                  <a:lnTo>
                    <a:pt x="4629" y="649"/>
                  </a:lnTo>
                  <a:lnTo>
                    <a:pt x="4630" y="655"/>
                  </a:lnTo>
                  <a:lnTo>
                    <a:pt x="4631" y="660"/>
                  </a:lnTo>
                  <a:lnTo>
                    <a:pt x="4632" y="658"/>
                  </a:lnTo>
                  <a:lnTo>
                    <a:pt x="4633" y="656"/>
                  </a:lnTo>
                  <a:lnTo>
                    <a:pt x="4635" y="661"/>
                  </a:lnTo>
                  <a:lnTo>
                    <a:pt x="4636" y="660"/>
                  </a:lnTo>
                  <a:lnTo>
                    <a:pt x="4637" y="651"/>
                  </a:lnTo>
                  <a:lnTo>
                    <a:pt x="4638" y="655"/>
                  </a:lnTo>
                  <a:lnTo>
                    <a:pt x="4639" y="651"/>
                  </a:lnTo>
                  <a:lnTo>
                    <a:pt x="4640" y="647"/>
                  </a:lnTo>
                  <a:lnTo>
                    <a:pt x="4641" y="645"/>
                  </a:lnTo>
                  <a:lnTo>
                    <a:pt x="4642" y="662"/>
                  </a:lnTo>
                  <a:lnTo>
                    <a:pt x="4643" y="651"/>
                  </a:lnTo>
                  <a:lnTo>
                    <a:pt x="4645" y="655"/>
                  </a:lnTo>
                  <a:lnTo>
                    <a:pt x="4646" y="653"/>
                  </a:lnTo>
                  <a:lnTo>
                    <a:pt x="4647" y="653"/>
                  </a:lnTo>
                  <a:lnTo>
                    <a:pt x="4648" y="657"/>
                  </a:lnTo>
                  <a:lnTo>
                    <a:pt x="4649" y="658"/>
                  </a:lnTo>
                  <a:lnTo>
                    <a:pt x="4650" y="663"/>
                  </a:lnTo>
                  <a:lnTo>
                    <a:pt x="4651" y="650"/>
                  </a:lnTo>
                  <a:lnTo>
                    <a:pt x="4652" y="671"/>
                  </a:lnTo>
                  <a:lnTo>
                    <a:pt x="4653" y="656"/>
                  </a:lnTo>
                  <a:lnTo>
                    <a:pt x="4654" y="650"/>
                  </a:lnTo>
                  <a:lnTo>
                    <a:pt x="4656" y="658"/>
                  </a:lnTo>
                  <a:lnTo>
                    <a:pt x="4657" y="651"/>
                  </a:lnTo>
                  <a:lnTo>
                    <a:pt x="4658" y="664"/>
                  </a:lnTo>
                  <a:lnTo>
                    <a:pt x="4659" y="658"/>
                  </a:lnTo>
                  <a:lnTo>
                    <a:pt x="4660" y="658"/>
                  </a:lnTo>
                  <a:lnTo>
                    <a:pt x="4661" y="663"/>
                  </a:lnTo>
                  <a:lnTo>
                    <a:pt x="4662" y="657"/>
                  </a:lnTo>
                  <a:lnTo>
                    <a:pt x="4663" y="649"/>
                  </a:lnTo>
                  <a:lnTo>
                    <a:pt x="4664" y="649"/>
                  </a:lnTo>
                  <a:lnTo>
                    <a:pt x="4666" y="642"/>
                  </a:lnTo>
                  <a:lnTo>
                    <a:pt x="4667" y="650"/>
                  </a:lnTo>
                  <a:lnTo>
                    <a:pt x="4668" y="650"/>
                  </a:lnTo>
                  <a:lnTo>
                    <a:pt x="4669" y="661"/>
                  </a:lnTo>
                  <a:lnTo>
                    <a:pt x="4670" y="640"/>
                  </a:lnTo>
                  <a:lnTo>
                    <a:pt x="4671" y="646"/>
                  </a:lnTo>
                  <a:lnTo>
                    <a:pt x="4672" y="660"/>
                  </a:lnTo>
                  <a:lnTo>
                    <a:pt x="4673" y="651"/>
                  </a:lnTo>
                  <a:lnTo>
                    <a:pt x="4674" y="653"/>
                  </a:lnTo>
                  <a:lnTo>
                    <a:pt x="4676" y="666"/>
                  </a:lnTo>
                  <a:lnTo>
                    <a:pt x="4677" y="658"/>
                  </a:lnTo>
                  <a:lnTo>
                    <a:pt x="4678" y="663"/>
                  </a:lnTo>
                  <a:lnTo>
                    <a:pt x="4679" y="649"/>
                  </a:lnTo>
                  <a:lnTo>
                    <a:pt x="4680" y="651"/>
                  </a:lnTo>
                  <a:lnTo>
                    <a:pt x="4681" y="644"/>
                  </a:lnTo>
                  <a:lnTo>
                    <a:pt x="4682" y="651"/>
                  </a:lnTo>
                  <a:lnTo>
                    <a:pt x="4683" y="649"/>
                  </a:lnTo>
                  <a:lnTo>
                    <a:pt x="4684" y="650"/>
                  </a:lnTo>
                  <a:lnTo>
                    <a:pt x="4686" y="601"/>
                  </a:lnTo>
                  <a:lnTo>
                    <a:pt x="4687" y="550"/>
                  </a:lnTo>
                  <a:lnTo>
                    <a:pt x="4688" y="542"/>
                  </a:lnTo>
                  <a:lnTo>
                    <a:pt x="4689" y="568"/>
                  </a:lnTo>
                  <a:lnTo>
                    <a:pt x="4690" y="565"/>
                  </a:lnTo>
                  <a:lnTo>
                    <a:pt x="4691" y="580"/>
                  </a:lnTo>
                  <a:lnTo>
                    <a:pt x="4692" y="581"/>
                  </a:lnTo>
                  <a:lnTo>
                    <a:pt x="4693" y="603"/>
                  </a:lnTo>
                  <a:lnTo>
                    <a:pt x="4694" y="601"/>
                  </a:lnTo>
                  <a:lnTo>
                    <a:pt x="4696" y="604"/>
                  </a:lnTo>
                  <a:lnTo>
                    <a:pt x="4697" y="608"/>
                  </a:lnTo>
                  <a:lnTo>
                    <a:pt x="4698" y="624"/>
                  </a:lnTo>
                  <a:lnTo>
                    <a:pt x="4699" y="625"/>
                  </a:lnTo>
                  <a:lnTo>
                    <a:pt x="4700" y="627"/>
                  </a:lnTo>
                  <a:lnTo>
                    <a:pt x="4701" y="638"/>
                  </a:lnTo>
                  <a:lnTo>
                    <a:pt x="4702" y="635"/>
                  </a:lnTo>
                  <a:lnTo>
                    <a:pt x="4704" y="636"/>
                  </a:lnTo>
                  <a:lnTo>
                    <a:pt x="4704" y="634"/>
                  </a:lnTo>
                  <a:lnTo>
                    <a:pt x="4705" y="637"/>
                  </a:lnTo>
                  <a:lnTo>
                    <a:pt x="4707" y="639"/>
                  </a:lnTo>
                  <a:lnTo>
                    <a:pt x="4708" y="639"/>
                  </a:lnTo>
                  <a:lnTo>
                    <a:pt x="4709" y="637"/>
                  </a:lnTo>
                  <a:lnTo>
                    <a:pt x="4710" y="636"/>
                  </a:lnTo>
                  <a:lnTo>
                    <a:pt x="4711" y="642"/>
                  </a:lnTo>
                  <a:lnTo>
                    <a:pt x="4712" y="635"/>
                  </a:lnTo>
                  <a:lnTo>
                    <a:pt x="4714" y="640"/>
                  </a:lnTo>
                  <a:lnTo>
                    <a:pt x="4714" y="645"/>
                  </a:lnTo>
                  <a:lnTo>
                    <a:pt x="4715" y="639"/>
                  </a:lnTo>
                  <a:lnTo>
                    <a:pt x="4717" y="649"/>
                  </a:lnTo>
                  <a:lnTo>
                    <a:pt x="4718" y="648"/>
                  </a:lnTo>
                  <a:lnTo>
                    <a:pt x="4719" y="647"/>
                  </a:lnTo>
                  <a:lnTo>
                    <a:pt x="4720" y="642"/>
                  </a:lnTo>
                  <a:lnTo>
                    <a:pt x="4721" y="642"/>
                  </a:lnTo>
                  <a:lnTo>
                    <a:pt x="4722" y="644"/>
                  </a:lnTo>
                  <a:lnTo>
                    <a:pt x="4724" y="657"/>
                  </a:lnTo>
                  <a:lnTo>
                    <a:pt x="4725" y="646"/>
                  </a:lnTo>
                  <a:lnTo>
                    <a:pt x="4725" y="648"/>
                  </a:lnTo>
                  <a:lnTo>
                    <a:pt x="4727" y="645"/>
                  </a:lnTo>
                  <a:lnTo>
                    <a:pt x="4728" y="646"/>
                  </a:lnTo>
                  <a:lnTo>
                    <a:pt x="4729" y="637"/>
                  </a:lnTo>
                  <a:lnTo>
                    <a:pt x="4730" y="638"/>
                  </a:lnTo>
                  <a:lnTo>
                    <a:pt x="4731" y="645"/>
                  </a:lnTo>
                  <a:lnTo>
                    <a:pt x="4732" y="634"/>
                  </a:lnTo>
                  <a:lnTo>
                    <a:pt x="4733" y="646"/>
                  </a:lnTo>
                  <a:lnTo>
                    <a:pt x="4735" y="634"/>
                  </a:lnTo>
                  <a:lnTo>
                    <a:pt x="4736" y="620"/>
                  </a:lnTo>
                  <a:lnTo>
                    <a:pt x="4737" y="580"/>
                  </a:lnTo>
                  <a:lnTo>
                    <a:pt x="4738" y="532"/>
                  </a:lnTo>
                  <a:lnTo>
                    <a:pt x="4739" y="472"/>
                  </a:lnTo>
                  <a:lnTo>
                    <a:pt x="4740" y="432"/>
                  </a:lnTo>
                  <a:lnTo>
                    <a:pt x="4741" y="467"/>
                  </a:lnTo>
                  <a:lnTo>
                    <a:pt x="4742" y="470"/>
                  </a:lnTo>
                  <a:lnTo>
                    <a:pt x="4743" y="492"/>
                  </a:lnTo>
                  <a:lnTo>
                    <a:pt x="4745" y="499"/>
                  </a:lnTo>
                  <a:lnTo>
                    <a:pt x="4746" y="533"/>
                  </a:lnTo>
                  <a:lnTo>
                    <a:pt x="4747" y="547"/>
                  </a:lnTo>
                  <a:lnTo>
                    <a:pt x="4748" y="539"/>
                  </a:lnTo>
                  <a:lnTo>
                    <a:pt x="4749" y="554"/>
                  </a:lnTo>
                  <a:lnTo>
                    <a:pt x="4750" y="552"/>
                  </a:lnTo>
                  <a:lnTo>
                    <a:pt x="4751" y="567"/>
                  </a:lnTo>
                  <a:lnTo>
                    <a:pt x="4752" y="580"/>
                  </a:lnTo>
                  <a:lnTo>
                    <a:pt x="4753" y="583"/>
                  </a:lnTo>
                  <a:lnTo>
                    <a:pt x="4755" y="588"/>
                  </a:lnTo>
                  <a:lnTo>
                    <a:pt x="4756" y="595"/>
                  </a:lnTo>
                  <a:lnTo>
                    <a:pt x="4757" y="606"/>
                  </a:lnTo>
                  <a:lnTo>
                    <a:pt x="4758" y="605"/>
                  </a:lnTo>
                  <a:lnTo>
                    <a:pt x="4759" y="598"/>
                  </a:lnTo>
                  <a:lnTo>
                    <a:pt x="4760" y="610"/>
                  </a:lnTo>
                  <a:lnTo>
                    <a:pt x="4761" y="613"/>
                  </a:lnTo>
                  <a:lnTo>
                    <a:pt x="4762" y="622"/>
                  </a:lnTo>
                  <a:lnTo>
                    <a:pt x="4763" y="620"/>
                  </a:lnTo>
                  <a:lnTo>
                    <a:pt x="4765" y="599"/>
                  </a:lnTo>
                  <a:lnTo>
                    <a:pt x="4766" y="622"/>
                  </a:lnTo>
                  <a:lnTo>
                    <a:pt x="4767" y="623"/>
                  </a:lnTo>
                  <a:lnTo>
                    <a:pt x="4768" y="615"/>
                  </a:lnTo>
                  <a:lnTo>
                    <a:pt x="4769" y="638"/>
                  </a:lnTo>
                  <a:lnTo>
                    <a:pt x="4770" y="630"/>
                  </a:lnTo>
                  <a:lnTo>
                    <a:pt x="4771" y="628"/>
                  </a:lnTo>
                  <a:lnTo>
                    <a:pt x="4772" y="634"/>
                  </a:lnTo>
                  <a:lnTo>
                    <a:pt x="4773" y="633"/>
                  </a:lnTo>
                  <a:lnTo>
                    <a:pt x="4774" y="635"/>
                  </a:lnTo>
                  <a:lnTo>
                    <a:pt x="4776" y="632"/>
                  </a:lnTo>
                  <a:lnTo>
                    <a:pt x="4777" y="638"/>
                  </a:lnTo>
                  <a:lnTo>
                    <a:pt x="4778" y="637"/>
                  </a:lnTo>
                  <a:lnTo>
                    <a:pt x="4779" y="632"/>
                  </a:lnTo>
                  <a:lnTo>
                    <a:pt x="4780" y="632"/>
                  </a:lnTo>
                  <a:lnTo>
                    <a:pt x="4781" y="636"/>
                  </a:lnTo>
                  <a:lnTo>
                    <a:pt x="4782" y="637"/>
                  </a:lnTo>
                  <a:lnTo>
                    <a:pt x="4783" y="639"/>
                  </a:lnTo>
                  <a:lnTo>
                    <a:pt x="4784" y="628"/>
                  </a:lnTo>
                  <a:lnTo>
                    <a:pt x="4786" y="637"/>
                  </a:lnTo>
                  <a:lnTo>
                    <a:pt x="4787" y="648"/>
                  </a:lnTo>
                  <a:lnTo>
                    <a:pt x="4788" y="633"/>
                  </a:lnTo>
                  <a:lnTo>
                    <a:pt x="4789" y="645"/>
                  </a:lnTo>
                  <a:lnTo>
                    <a:pt x="4790" y="642"/>
                  </a:lnTo>
                  <a:lnTo>
                    <a:pt x="4791" y="635"/>
                  </a:lnTo>
                  <a:lnTo>
                    <a:pt x="4792" y="636"/>
                  </a:lnTo>
                  <a:lnTo>
                    <a:pt x="4793" y="631"/>
                  </a:lnTo>
                  <a:lnTo>
                    <a:pt x="4794" y="638"/>
                  </a:lnTo>
                  <a:lnTo>
                    <a:pt x="4796" y="646"/>
                  </a:lnTo>
                  <a:lnTo>
                    <a:pt x="4797" y="642"/>
                  </a:lnTo>
                  <a:lnTo>
                    <a:pt x="4798" y="650"/>
                  </a:lnTo>
                  <a:lnTo>
                    <a:pt x="4799" y="647"/>
                  </a:lnTo>
                  <a:lnTo>
                    <a:pt x="4800" y="644"/>
                  </a:lnTo>
                  <a:lnTo>
                    <a:pt x="4801" y="646"/>
                  </a:lnTo>
                  <a:lnTo>
                    <a:pt x="4802" y="641"/>
                  </a:lnTo>
                  <a:lnTo>
                    <a:pt x="4803" y="656"/>
                  </a:lnTo>
                  <a:lnTo>
                    <a:pt x="4804" y="650"/>
                  </a:lnTo>
                  <a:lnTo>
                    <a:pt x="4806" y="632"/>
                  </a:lnTo>
                  <a:lnTo>
                    <a:pt x="4807" y="653"/>
                  </a:lnTo>
                  <a:lnTo>
                    <a:pt x="4808" y="640"/>
                  </a:lnTo>
                  <a:lnTo>
                    <a:pt x="4809" y="633"/>
                  </a:lnTo>
                  <a:lnTo>
                    <a:pt x="4810" y="646"/>
                  </a:lnTo>
                  <a:lnTo>
                    <a:pt x="4811" y="643"/>
                  </a:lnTo>
                  <a:lnTo>
                    <a:pt x="4812" y="648"/>
                  </a:lnTo>
                  <a:lnTo>
                    <a:pt x="4813" y="639"/>
                  </a:lnTo>
                  <a:lnTo>
                    <a:pt x="4814" y="644"/>
                  </a:lnTo>
                  <a:lnTo>
                    <a:pt x="4816" y="644"/>
                  </a:lnTo>
                  <a:lnTo>
                    <a:pt x="4817" y="657"/>
                  </a:lnTo>
                  <a:lnTo>
                    <a:pt x="4818" y="647"/>
                  </a:lnTo>
                  <a:lnTo>
                    <a:pt x="4819" y="658"/>
                  </a:lnTo>
                  <a:lnTo>
                    <a:pt x="4820" y="649"/>
                  </a:lnTo>
                  <a:lnTo>
                    <a:pt x="4821" y="663"/>
                  </a:lnTo>
                  <a:lnTo>
                    <a:pt x="4822" y="646"/>
                  </a:lnTo>
                  <a:lnTo>
                    <a:pt x="4823" y="640"/>
                  </a:lnTo>
                  <a:lnTo>
                    <a:pt x="4824" y="634"/>
                  </a:lnTo>
                  <a:lnTo>
                    <a:pt x="4825" y="641"/>
                  </a:lnTo>
                  <a:lnTo>
                    <a:pt x="4827" y="637"/>
                  </a:lnTo>
                  <a:lnTo>
                    <a:pt x="4828" y="619"/>
                  </a:lnTo>
                  <a:lnTo>
                    <a:pt x="4829" y="580"/>
                  </a:lnTo>
                  <a:lnTo>
                    <a:pt x="4830" y="596"/>
                  </a:lnTo>
                  <a:lnTo>
                    <a:pt x="4831" y="606"/>
                  </a:lnTo>
                  <a:lnTo>
                    <a:pt x="4832" y="567"/>
                  </a:lnTo>
                  <a:lnTo>
                    <a:pt x="4833" y="537"/>
                  </a:lnTo>
                  <a:lnTo>
                    <a:pt x="4834" y="436"/>
                  </a:lnTo>
                  <a:lnTo>
                    <a:pt x="4835" y="463"/>
                  </a:lnTo>
                  <a:lnTo>
                    <a:pt x="4837" y="463"/>
                  </a:lnTo>
                  <a:lnTo>
                    <a:pt x="4838" y="472"/>
                  </a:lnTo>
                  <a:lnTo>
                    <a:pt x="4839" y="477"/>
                  </a:lnTo>
                  <a:lnTo>
                    <a:pt x="4840" y="520"/>
                  </a:lnTo>
                  <a:lnTo>
                    <a:pt x="4841" y="525"/>
                  </a:lnTo>
                  <a:lnTo>
                    <a:pt x="4842" y="547"/>
                  </a:lnTo>
                  <a:lnTo>
                    <a:pt x="4843" y="535"/>
                  </a:lnTo>
                  <a:lnTo>
                    <a:pt x="4844" y="551"/>
                  </a:lnTo>
                  <a:lnTo>
                    <a:pt x="4845" y="574"/>
                  </a:lnTo>
                  <a:lnTo>
                    <a:pt x="4847" y="562"/>
                  </a:lnTo>
                  <a:lnTo>
                    <a:pt x="4848" y="581"/>
                  </a:lnTo>
                  <a:lnTo>
                    <a:pt x="4849" y="569"/>
                  </a:lnTo>
                  <a:lnTo>
                    <a:pt x="4850" y="593"/>
                  </a:lnTo>
                  <a:lnTo>
                    <a:pt x="4851" y="590"/>
                  </a:lnTo>
                  <a:lnTo>
                    <a:pt x="4852" y="592"/>
                  </a:lnTo>
                  <a:lnTo>
                    <a:pt x="4853" y="601"/>
                  </a:lnTo>
                  <a:lnTo>
                    <a:pt x="4854" y="601"/>
                  </a:lnTo>
                  <a:lnTo>
                    <a:pt x="4855" y="605"/>
                  </a:lnTo>
                  <a:lnTo>
                    <a:pt x="4857" y="612"/>
                  </a:lnTo>
                  <a:lnTo>
                    <a:pt x="4858" y="610"/>
                  </a:lnTo>
                  <a:lnTo>
                    <a:pt x="4859" y="612"/>
                  </a:lnTo>
                  <a:lnTo>
                    <a:pt x="4860" y="611"/>
                  </a:lnTo>
                  <a:lnTo>
                    <a:pt x="4861" y="621"/>
                  </a:lnTo>
                  <a:lnTo>
                    <a:pt x="4862" y="621"/>
                  </a:lnTo>
                  <a:lnTo>
                    <a:pt x="4863" y="626"/>
                  </a:lnTo>
                  <a:lnTo>
                    <a:pt x="4864" y="621"/>
                  </a:lnTo>
                  <a:lnTo>
                    <a:pt x="4865" y="624"/>
                  </a:lnTo>
                  <a:lnTo>
                    <a:pt x="4866" y="627"/>
                  </a:lnTo>
                  <a:lnTo>
                    <a:pt x="4868" y="642"/>
                  </a:lnTo>
                  <a:lnTo>
                    <a:pt x="4869" y="631"/>
                  </a:lnTo>
                  <a:lnTo>
                    <a:pt x="4870" y="621"/>
                  </a:lnTo>
                  <a:lnTo>
                    <a:pt x="4871" y="633"/>
                  </a:lnTo>
                  <a:lnTo>
                    <a:pt x="4872" y="629"/>
                  </a:lnTo>
                  <a:lnTo>
                    <a:pt x="4873" y="643"/>
                  </a:lnTo>
                  <a:lnTo>
                    <a:pt x="4875" y="641"/>
                  </a:lnTo>
                  <a:lnTo>
                    <a:pt x="4875" y="635"/>
                  </a:lnTo>
                  <a:lnTo>
                    <a:pt x="4876" y="634"/>
                  </a:lnTo>
                  <a:lnTo>
                    <a:pt x="4878" y="625"/>
                  </a:lnTo>
                  <a:lnTo>
                    <a:pt x="4879" y="634"/>
                  </a:lnTo>
                  <a:lnTo>
                    <a:pt x="4880" y="630"/>
                  </a:lnTo>
                  <a:lnTo>
                    <a:pt x="4881" y="630"/>
                  </a:lnTo>
                  <a:lnTo>
                    <a:pt x="4882" y="639"/>
                  </a:lnTo>
                  <a:lnTo>
                    <a:pt x="4883" y="632"/>
                  </a:lnTo>
                  <a:lnTo>
                    <a:pt x="4885" y="631"/>
                  </a:lnTo>
                  <a:lnTo>
                    <a:pt x="4886" y="630"/>
                  </a:lnTo>
                  <a:lnTo>
                    <a:pt x="4886" y="632"/>
                  </a:lnTo>
                  <a:lnTo>
                    <a:pt x="4888" y="635"/>
                  </a:lnTo>
                  <a:lnTo>
                    <a:pt x="4889" y="647"/>
                  </a:lnTo>
                  <a:lnTo>
                    <a:pt x="4890" y="632"/>
                  </a:lnTo>
                  <a:lnTo>
                    <a:pt x="4891" y="641"/>
                  </a:lnTo>
                  <a:lnTo>
                    <a:pt x="4892" y="622"/>
                  </a:lnTo>
                  <a:lnTo>
                    <a:pt x="4893" y="645"/>
                  </a:lnTo>
                  <a:lnTo>
                    <a:pt x="4894" y="650"/>
                  </a:lnTo>
                  <a:lnTo>
                    <a:pt x="4896" y="639"/>
                  </a:lnTo>
                  <a:lnTo>
                    <a:pt x="4896" y="646"/>
                  </a:lnTo>
                  <a:lnTo>
                    <a:pt x="4898" y="644"/>
                  </a:lnTo>
                  <a:lnTo>
                    <a:pt x="4899" y="627"/>
                  </a:lnTo>
                  <a:lnTo>
                    <a:pt x="4900" y="646"/>
                  </a:lnTo>
                  <a:lnTo>
                    <a:pt x="4901" y="639"/>
                  </a:lnTo>
                  <a:lnTo>
                    <a:pt x="4902" y="640"/>
                  </a:lnTo>
                  <a:lnTo>
                    <a:pt x="4903" y="650"/>
                  </a:lnTo>
                  <a:lnTo>
                    <a:pt x="4904" y="639"/>
                  </a:lnTo>
                  <a:lnTo>
                    <a:pt x="4906" y="655"/>
                  </a:lnTo>
                  <a:lnTo>
                    <a:pt x="4907" y="648"/>
                  </a:lnTo>
                  <a:lnTo>
                    <a:pt x="4908" y="629"/>
                  </a:lnTo>
                  <a:lnTo>
                    <a:pt x="4909" y="631"/>
                  </a:lnTo>
                  <a:lnTo>
                    <a:pt x="4910" y="635"/>
                  </a:lnTo>
                  <a:lnTo>
                    <a:pt x="4911" y="609"/>
                  </a:lnTo>
                  <a:lnTo>
                    <a:pt x="4912" y="598"/>
                  </a:lnTo>
                  <a:lnTo>
                    <a:pt x="4913" y="597"/>
                  </a:lnTo>
                  <a:lnTo>
                    <a:pt x="4914" y="609"/>
                  </a:lnTo>
                  <a:lnTo>
                    <a:pt x="4916" y="610"/>
                  </a:lnTo>
                  <a:lnTo>
                    <a:pt x="4917" y="601"/>
                  </a:lnTo>
                  <a:lnTo>
                    <a:pt x="4918" y="616"/>
                  </a:lnTo>
                  <a:lnTo>
                    <a:pt x="4919" y="611"/>
                  </a:lnTo>
                  <a:lnTo>
                    <a:pt x="4920" y="583"/>
                  </a:lnTo>
                  <a:lnTo>
                    <a:pt x="4921" y="580"/>
                  </a:lnTo>
                  <a:lnTo>
                    <a:pt x="4922" y="584"/>
                  </a:lnTo>
                  <a:lnTo>
                    <a:pt x="4923" y="592"/>
                  </a:lnTo>
                  <a:lnTo>
                    <a:pt x="4924" y="594"/>
                  </a:lnTo>
                  <a:lnTo>
                    <a:pt x="4926" y="609"/>
                  </a:lnTo>
                  <a:lnTo>
                    <a:pt x="4927" y="611"/>
                  </a:lnTo>
                  <a:lnTo>
                    <a:pt x="4928" y="621"/>
                  </a:lnTo>
                  <a:lnTo>
                    <a:pt x="4929" y="611"/>
                  </a:lnTo>
                  <a:lnTo>
                    <a:pt x="4930" y="630"/>
                  </a:lnTo>
                  <a:lnTo>
                    <a:pt x="4931" y="619"/>
                  </a:lnTo>
                  <a:lnTo>
                    <a:pt x="4932" y="622"/>
                  </a:lnTo>
                  <a:lnTo>
                    <a:pt x="4933" y="627"/>
                  </a:lnTo>
                  <a:lnTo>
                    <a:pt x="4934" y="641"/>
                  </a:lnTo>
                  <a:lnTo>
                    <a:pt x="4936" y="645"/>
                  </a:lnTo>
                  <a:lnTo>
                    <a:pt x="4937" y="630"/>
                  </a:lnTo>
                  <a:lnTo>
                    <a:pt x="4938" y="633"/>
                  </a:lnTo>
                  <a:lnTo>
                    <a:pt x="4939" y="639"/>
                  </a:lnTo>
                  <a:lnTo>
                    <a:pt x="4940" y="640"/>
                  </a:lnTo>
                  <a:lnTo>
                    <a:pt x="4941" y="635"/>
                  </a:lnTo>
                  <a:lnTo>
                    <a:pt x="4942" y="635"/>
                  </a:lnTo>
                  <a:lnTo>
                    <a:pt x="4943" y="642"/>
                  </a:lnTo>
                  <a:lnTo>
                    <a:pt x="4944" y="644"/>
                  </a:lnTo>
                  <a:lnTo>
                    <a:pt x="4945" y="641"/>
                  </a:lnTo>
                  <a:lnTo>
                    <a:pt x="4947" y="635"/>
                  </a:lnTo>
                  <a:lnTo>
                    <a:pt x="4948" y="645"/>
                  </a:lnTo>
                  <a:lnTo>
                    <a:pt x="4949" y="647"/>
                  </a:lnTo>
                  <a:lnTo>
                    <a:pt x="4950" y="641"/>
                  </a:lnTo>
                  <a:lnTo>
                    <a:pt x="4951" y="641"/>
                  </a:lnTo>
                  <a:lnTo>
                    <a:pt x="4952" y="635"/>
                  </a:lnTo>
                  <a:lnTo>
                    <a:pt x="4953" y="625"/>
                  </a:lnTo>
                  <a:lnTo>
                    <a:pt x="4954" y="649"/>
                  </a:lnTo>
                  <a:lnTo>
                    <a:pt x="4955" y="632"/>
                  </a:lnTo>
                  <a:lnTo>
                    <a:pt x="4957" y="633"/>
                  </a:lnTo>
                  <a:lnTo>
                    <a:pt x="4958" y="635"/>
                  </a:lnTo>
                  <a:lnTo>
                    <a:pt x="4959" y="635"/>
                  </a:lnTo>
                  <a:lnTo>
                    <a:pt x="4960" y="633"/>
                  </a:lnTo>
                  <a:lnTo>
                    <a:pt x="4961" y="635"/>
                  </a:lnTo>
                  <a:lnTo>
                    <a:pt x="4962" y="641"/>
                  </a:lnTo>
                  <a:lnTo>
                    <a:pt x="4963" y="647"/>
                  </a:lnTo>
                  <a:lnTo>
                    <a:pt x="4964" y="645"/>
                  </a:lnTo>
                  <a:lnTo>
                    <a:pt x="4965" y="644"/>
                  </a:lnTo>
                  <a:lnTo>
                    <a:pt x="4967" y="651"/>
                  </a:lnTo>
                  <a:lnTo>
                    <a:pt x="4968" y="644"/>
                  </a:lnTo>
                  <a:lnTo>
                    <a:pt x="4969" y="642"/>
                  </a:lnTo>
                  <a:lnTo>
                    <a:pt x="4970" y="640"/>
                  </a:lnTo>
                  <a:lnTo>
                    <a:pt x="4971" y="638"/>
                  </a:lnTo>
                  <a:lnTo>
                    <a:pt x="4972" y="648"/>
                  </a:lnTo>
                  <a:lnTo>
                    <a:pt x="4973" y="651"/>
                  </a:lnTo>
                  <a:lnTo>
                    <a:pt x="4974" y="644"/>
                  </a:lnTo>
                  <a:lnTo>
                    <a:pt x="4975" y="639"/>
                  </a:lnTo>
                  <a:lnTo>
                    <a:pt x="4977" y="651"/>
                  </a:lnTo>
                  <a:lnTo>
                    <a:pt x="4978" y="651"/>
                  </a:lnTo>
                  <a:lnTo>
                    <a:pt x="4979" y="658"/>
                  </a:lnTo>
                  <a:lnTo>
                    <a:pt x="4980" y="653"/>
                  </a:lnTo>
                  <a:lnTo>
                    <a:pt x="4981" y="651"/>
                  </a:lnTo>
                  <a:lnTo>
                    <a:pt x="4982" y="650"/>
                  </a:lnTo>
                  <a:lnTo>
                    <a:pt x="4983" y="617"/>
                  </a:lnTo>
                  <a:lnTo>
                    <a:pt x="4984" y="628"/>
                  </a:lnTo>
                  <a:lnTo>
                    <a:pt x="4985" y="633"/>
                  </a:lnTo>
                  <a:lnTo>
                    <a:pt x="4986" y="644"/>
                  </a:lnTo>
                  <a:lnTo>
                    <a:pt x="4988" y="621"/>
                  </a:lnTo>
                  <a:lnTo>
                    <a:pt x="4989" y="630"/>
                  </a:lnTo>
                  <a:lnTo>
                    <a:pt x="4990" y="644"/>
                  </a:lnTo>
                  <a:lnTo>
                    <a:pt x="4991" y="633"/>
                  </a:lnTo>
                  <a:lnTo>
                    <a:pt x="4992" y="613"/>
                  </a:lnTo>
                  <a:lnTo>
                    <a:pt x="4993" y="580"/>
                  </a:lnTo>
                  <a:lnTo>
                    <a:pt x="4994" y="523"/>
                  </a:lnTo>
                  <a:lnTo>
                    <a:pt x="4995" y="520"/>
                  </a:lnTo>
                  <a:lnTo>
                    <a:pt x="4996" y="564"/>
                  </a:lnTo>
                  <a:lnTo>
                    <a:pt x="4998" y="536"/>
                  </a:lnTo>
                  <a:lnTo>
                    <a:pt x="4999" y="546"/>
                  </a:lnTo>
                  <a:lnTo>
                    <a:pt x="5000" y="511"/>
                  </a:lnTo>
                  <a:lnTo>
                    <a:pt x="5001" y="497"/>
                  </a:lnTo>
                  <a:lnTo>
                    <a:pt x="5002" y="516"/>
                  </a:lnTo>
                  <a:lnTo>
                    <a:pt x="5003" y="498"/>
                  </a:lnTo>
                  <a:lnTo>
                    <a:pt x="5004" y="496"/>
                  </a:lnTo>
                  <a:lnTo>
                    <a:pt x="5005" y="460"/>
                  </a:lnTo>
                  <a:lnTo>
                    <a:pt x="5006" y="470"/>
                  </a:lnTo>
                  <a:lnTo>
                    <a:pt x="5008" y="450"/>
                  </a:lnTo>
                  <a:lnTo>
                    <a:pt x="5009" y="465"/>
                  </a:lnTo>
                  <a:lnTo>
                    <a:pt x="5010" y="474"/>
                  </a:lnTo>
                  <a:lnTo>
                    <a:pt x="5011" y="493"/>
                  </a:lnTo>
                  <a:lnTo>
                    <a:pt x="5012" y="520"/>
                  </a:lnTo>
                  <a:lnTo>
                    <a:pt x="5013" y="531"/>
                  </a:lnTo>
                  <a:lnTo>
                    <a:pt x="5014" y="542"/>
                  </a:lnTo>
                  <a:lnTo>
                    <a:pt x="5015" y="550"/>
                  </a:lnTo>
                  <a:lnTo>
                    <a:pt x="5016" y="541"/>
                  </a:lnTo>
                  <a:lnTo>
                    <a:pt x="5018" y="567"/>
                  </a:lnTo>
                  <a:lnTo>
                    <a:pt x="5019" y="565"/>
                  </a:lnTo>
                  <a:lnTo>
                    <a:pt x="5020" y="568"/>
                  </a:lnTo>
                  <a:lnTo>
                    <a:pt x="5021" y="598"/>
                  </a:lnTo>
                  <a:lnTo>
                    <a:pt x="5022" y="593"/>
                  </a:lnTo>
                  <a:lnTo>
                    <a:pt x="5023" y="602"/>
                  </a:lnTo>
                  <a:lnTo>
                    <a:pt x="5024" y="588"/>
                  </a:lnTo>
                  <a:lnTo>
                    <a:pt x="5025" y="598"/>
                  </a:lnTo>
                  <a:lnTo>
                    <a:pt x="5026" y="603"/>
                  </a:lnTo>
                  <a:lnTo>
                    <a:pt x="5028" y="603"/>
                  </a:lnTo>
                  <a:lnTo>
                    <a:pt x="5029" y="598"/>
                  </a:lnTo>
                  <a:lnTo>
                    <a:pt x="5030" y="612"/>
                  </a:lnTo>
                  <a:lnTo>
                    <a:pt x="5031" y="621"/>
                  </a:lnTo>
                  <a:lnTo>
                    <a:pt x="5032" y="619"/>
                  </a:lnTo>
                  <a:lnTo>
                    <a:pt x="5033" y="612"/>
                  </a:lnTo>
                  <a:lnTo>
                    <a:pt x="5034" y="624"/>
                  </a:lnTo>
                  <a:lnTo>
                    <a:pt x="5036" y="624"/>
                  </a:lnTo>
                  <a:lnTo>
                    <a:pt x="5036" y="621"/>
                  </a:lnTo>
                  <a:lnTo>
                    <a:pt x="5037" y="630"/>
                  </a:lnTo>
                  <a:lnTo>
                    <a:pt x="5039" y="621"/>
                  </a:lnTo>
                  <a:lnTo>
                    <a:pt x="5040" y="637"/>
                  </a:lnTo>
                  <a:lnTo>
                    <a:pt x="5041" y="639"/>
                  </a:lnTo>
                  <a:lnTo>
                    <a:pt x="5042" y="636"/>
                  </a:lnTo>
                  <a:lnTo>
                    <a:pt x="5043" y="626"/>
                  </a:lnTo>
                  <a:lnTo>
                    <a:pt x="5044" y="631"/>
                  </a:lnTo>
                  <a:lnTo>
                    <a:pt x="5046" y="626"/>
                  </a:lnTo>
                  <a:lnTo>
                    <a:pt x="5046" y="631"/>
                  </a:lnTo>
                  <a:lnTo>
                    <a:pt x="5047" y="631"/>
                  </a:lnTo>
                  <a:lnTo>
                    <a:pt x="5049" y="629"/>
                  </a:lnTo>
                  <a:lnTo>
                    <a:pt x="5050" y="629"/>
                  </a:lnTo>
                  <a:lnTo>
                    <a:pt x="5051" y="637"/>
                  </a:lnTo>
                  <a:lnTo>
                    <a:pt x="5052" y="634"/>
                  </a:lnTo>
                  <a:lnTo>
                    <a:pt x="5053" y="628"/>
                  </a:lnTo>
                  <a:lnTo>
                    <a:pt x="5054" y="629"/>
                  </a:lnTo>
                  <a:lnTo>
                    <a:pt x="5055" y="625"/>
                  </a:lnTo>
                  <a:lnTo>
                    <a:pt x="5057" y="642"/>
                  </a:lnTo>
                  <a:lnTo>
                    <a:pt x="5057" y="639"/>
                  </a:lnTo>
                  <a:lnTo>
                    <a:pt x="5059" y="640"/>
                  </a:lnTo>
                  <a:lnTo>
                    <a:pt x="5060" y="626"/>
                  </a:lnTo>
                  <a:lnTo>
                    <a:pt x="5061" y="627"/>
                  </a:lnTo>
                  <a:lnTo>
                    <a:pt x="5062" y="632"/>
                  </a:lnTo>
                  <a:lnTo>
                    <a:pt x="5063" y="635"/>
                  </a:lnTo>
                  <a:lnTo>
                    <a:pt x="5064" y="624"/>
                  </a:lnTo>
                  <a:lnTo>
                    <a:pt x="5065" y="634"/>
                  </a:lnTo>
                  <a:lnTo>
                    <a:pt x="5067" y="629"/>
                  </a:lnTo>
                  <a:lnTo>
                    <a:pt x="5068" y="637"/>
                  </a:lnTo>
                  <a:lnTo>
                    <a:pt x="5069" y="640"/>
                  </a:lnTo>
                  <a:lnTo>
                    <a:pt x="5070" y="632"/>
                  </a:lnTo>
                  <a:lnTo>
                    <a:pt x="5071" y="641"/>
                  </a:lnTo>
                  <a:lnTo>
                    <a:pt x="5072" y="633"/>
                  </a:lnTo>
                  <a:lnTo>
                    <a:pt x="5073" y="627"/>
                  </a:lnTo>
                  <a:lnTo>
                    <a:pt x="5074" y="635"/>
                  </a:lnTo>
                  <a:lnTo>
                    <a:pt x="5075" y="642"/>
                  </a:lnTo>
                  <a:lnTo>
                    <a:pt x="5077" y="655"/>
                  </a:lnTo>
                  <a:lnTo>
                    <a:pt x="5078" y="637"/>
                  </a:lnTo>
                  <a:lnTo>
                    <a:pt x="5078" y="634"/>
                  </a:lnTo>
                  <a:lnTo>
                    <a:pt x="5080" y="647"/>
                  </a:lnTo>
                  <a:lnTo>
                    <a:pt x="5081" y="638"/>
                  </a:lnTo>
                  <a:lnTo>
                    <a:pt x="5082" y="637"/>
                  </a:lnTo>
                  <a:lnTo>
                    <a:pt x="5083" y="658"/>
                  </a:lnTo>
                  <a:lnTo>
                    <a:pt x="5084" y="644"/>
                  </a:lnTo>
                  <a:lnTo>
                    <a:pt x="5085" y="629"/>
                  </a:lnTo>
                  <a:lnTo>
                    <a:pt x="5087" y="649"/>
                  </a:lnTo>
                  <a:lnTo>
                    <a:pt x="5088" y="629"/>
                  </a:lnTo>
                  <a:lnTo>
                    <a:pt x="5089" y="638"/>
                  </a:lnTo>
                  <a:lnTo>
                    <a:pt x="5090" y="647"/>
                  </a:lnTo>
                  <a:lnTo>
                    <a:pt x="5091" y="651"/>
                  </a:lnTo>
                  <a:lnTo>
                    <a:pt x="5092" y="637"/>
                  </a:lnTo>
                  <a:lnTo>
                    <a:pt x="5093" y="651"/>
                  </a:lnTo>
                  <a:lnTo>
                    <a:pt x="5094" y="652"/>
                  </a:lnTo>
                  <a:lnTo>
                    <a:pt x="5095" y="642"/>
                  </a:lnTo>
                  <a:lnTo>
                    <a:pt x="5097" y="654"/>
                  </a:lnTo>
                  <a:lnTo>
                    <a:pt x="5098" y="653"/>
                  </a:lnTo>
                  <a:lnTo>
                    <a:pt x="5099" y="637"/>
                  </a:lnTo>
                  <a:lnTo>
                    <a:pt x="5100" y="648"/>
                  </a:lnTo>
                  <a:lnTo>
                    <a:pt x="5101" y="647"/>
                  </a:lnTo>
                  <a:lnTo>
                    <a:pt x="5102" y="636"/>
                  </a:lnTo>
                  <a:lnTo>
                    <a:pt x="5103" y="622"/>
                  </a:lnTo>
                  <a:lnTo>
                    <a:pt x="5104" y="634"/>
                  </a:lnTo>
                  <a:lnTo>
                    <a:pt x="5105" y="646"/>
                  </a:lnTo>
                  <a:lnTo>
                    <a:pt x="5106" y="641"/>
                  </a:lnTo>
                  <a:lnTo>
                    <a:pt x="5108" y="642"/>
                  </a:lnTo>
                  <a:lnTo>
                    <a:pt x="5109" y="654"/>
                  </a:lnTo>
                  <a:lnTo>
                    <a:pt x="5110" y="637"/>
                  </a:lnTo>
                  <a:lnTo>
                    <a:pt x="5111" y="637"/>
                  </a:lnTo>
                  <a:lnTo>
                    <a:pt x="5112" y="638"/>
                  </a:lnTo>
                  <a:lnTo>
                    <a:pt x="5113" y="635"/>
                  </a:lnTo>
                  <a:lnTo>
                    <a:pt x="5114" y="633"/>
                  </a:lnTo>
                  <a:lnTo>
                    <a:pt x="5115" y="634"/>
                  </a:lnTo>
                  <a:lnTo>
                    <a:pt x="5116" y="643"/>
                  </a:lnTo>
                  <a:lnTo>
                    <a:pt x="5118" y="630"/>
                  </a:lnTo>
                  <a:lnTo>
                    <a:pt x="5119" y="612"/>
                  </a:lnTo>
                  <a:lnTo>
                    <a:pt x="5120" y="611"/>
                  </a:lnTo>
                  <a:lnTo>
                    <a:pt x="5121" y="604"/>
                  </a:lnTo>
                  <a:lnTo>
                    <a:pt x="5122" y="610"/>
                  </a:lnTo>
                  <a:lnTo>
                    <a:pt x="5123" y="612"/>
                  </a:lnTo>
                  <a:lnTo>
                    <a:pt x="5124" y="622"/>
                  </a:lnTo>
                  <a:lnTo>
                    <a:pt x="5125" y="630"/>
                  </a:lnTo>
                  <a:lnTo>
                    <a:pt x="5126" y="621"/>
                  </a:lnTo>
                  <a:lnTo>
                    <a:pt x="5128" y="634"/>
                  </a:lnTo>
                  <a:lnTo>
                    <a:pt x="5129" y="642"/>
                  </a:lnTo>
                  <a:lnTo>
                    <a:pt x="5130" y="637"/>
                  </a:lnTo>
                  <a:lnTo>
                    <a:pt x="5131" y="630"/>
                  </a:lnTo>
                  <a:lnTo>
                    <a:pt x="5132" y="614"/>
                  </a:lnTo>
                  <a:lnTo>
                    <a:pt x="5133" y="598"/>
                  </a:lnTo>
                  <a:lnTo>
                    <a:pt x="5134" y="580"/>
                  </a:lnTo>
                  <a:lnTo>
                    <a:pt x="5135" y="602"/>
                  </a:lnTo>
                  <a:lnTo>
                    <a:pt x="5136" y="608"/>
                  </a:lnTo>
                  <a:lnTo>
                    <a:pt x="5138" y="615"/>
                  </a:lnTo>
                  <a:lnTo>
                    <a:pt x="5139" y="628"/>
                  </a:lnTo>
                  <a:lnTo>
                    <a:pt x="5140" y="609"/>
                  </a:lnTo>
                  <a:lnTo>
                    <a:pt x="5141" y="622"/>
                  </a:lnTo>
                  <a:lnTo>
                    <a:pt x="5142" y="619"/>
                  </a:lnTo>
                  <a:lnTo>
                    <a:pt x="5143" y="630"/>
                  </a:lnTo>
                  <a:lnTo>
                    <a:pt x="5144" y="637"/>
                  </a:lnTo>
                  <a:lnTo>
                    <a:pt x="5145" y="627"/>
                  </a:lnTo>
                  <a:lnTo>
                    <a:pt x="5146" y="628"/>
                  </a:lnTo>
                  <a:lnTo>
                    <a:pt x="5148" y="637"/>
                  </a:lnTo>
                  <a:lnTo>
                    <a:pt x="5149" y="627"/>
                  </a:lnTo>
                  <a:lnTo>
                    <a:pt x="5150" y="629"/>
                  </a:lnTo>
                  <a:lnTo>
                    <a:pt x="5151" y="636"/>
                  </a:lnTo>
                  <a:lnTo>
                    <a:pt x="5152" y="652"/>
                  </a:lnTo>
                  <a:lnTo>
                    <a:pt x="5153" y="639"/>
                  </a:lnTo>
                  <a:lnTo>
                    <a:pt x="5154" y="635"/>
                  </a:lnTo>
                  <a:lnTo>
                    <a:pt x="5155" y="604"/>
                  </a:lnTo>
                  <a:lnTo>
                    <a:pt x="5156" y="595"/>
                  </a:lnTo>
                  <a:lnTo>
                    <a:pt x="5157" y="562"/>
                  </a:lnTo>
                  <a:lnTo>
                    <a:pt x="5159" y="525"/>
                  </a:lnTo>
                  <a:lnTo>
                    <a:pt x="5160" y="492"/>
                  </a:lnTo>
                  <a:lnTo>
                    <a:pt x="5161" y="491"/>
                  </a:lnTo>
                  <a:lnTo>
                    <a:pt x="5162" y="490"/>
                  </a:lnTo>
                  <a:lnTo>
                    <a:pt x="5163" y="503"/>
                  </a:lnTo>
                  <a:lnTo>
                    <a:pt x="5164" y="468"/>
                  </a:lnTo>
                  <a:lnTo>
                    <a:pt x="5165" y="412"/>
                  </a:lnTo>
                  <a:lnTo>
                    <a:pt x="5166" y="386"/>
                  </a:lnTo>
                  <a:lnTo>
                    <a:pt x="5167" y="359"/>
                  </a:lnTo>
                  <a:lnTo>
                    <a:pt x="5169" y="380"/>
                  </a:lnTo>
                  <a:lnTo>
                    <a:pt x="5170" y="345"/>
                  </a:lnTo>
                  <a:lnTo>
                    <a:pt x="5171" y="342"/>
                  </a:lnTo>
                  <a:lnTo>
                    <a:pt x="5172" y="350"/>
                  </a:lnTo>
                  <a:lnTo>
                    <a:pt x="5173" y="406"/>
                  </a:lnTo>
                  <a:lnTo>
                    <a:pt x="5174" y="402"/>
                  </a:lnTo>
                  <a:lnTo>
                    <a:pt x="5175" y="427"/>
                  </a:lnTo>
                  <a:lnTo>
                    <a:pt x="5176" y="424"/>
                  </a:lnTo>
                  <a:lnTo>
                    <a:pt x="5177" y="443"/>
                  </a:lnTo>
                  <a:lnTo>
                    <a:pt x="5179" y="457"/>
                  </a:lnTo>
                  <a:lnTo>
                    <a:pt x="5180" y="420"/>
                  </a:lnTo>
                  <a:lnTo>
                    <a:pt x="5181" y="417"/>
                  </a:lnTo>
                  <a:lnTo>
                    <a:pt x="5182" y="398"/>
                  </a:lnTo>
                  <a:lnTo>
                    <a:pt x="5183" y="411"/>
                  </a:lnTo>
                  <a:lnTo>
                    <a:pt x="5184" y="419"/>
                  </a:lnTo>
                  <a:lnTo>
                    <a:pt x="5185" y="420"/>
                  </a:lnTo>
                  <a:lnTo>
                    <a:pt x="5186" y="426"/>
                  </a:lnTo>
                  <a:lnTo>
                    <a:pt x="5187" y="413"/>
                  </a:lnTo>
                  <a:lnTo>
                    <a:pt x="5189" y="449"/>
                  </a:lnTo>
                  <a:lnTo>
                    <a:pt x="5190" y="413"/>
                  </a:lnTo>
                  <a:lnTo>
                    <a:pt x="5191" y="441"/>
                  </a:lnTo>
                  <a:lnTo>
                    <a:pt x="5192" y="476"/>
                  </a:lnTo>
                  <a:lnTo>
                    <a:pt x="5193" y="440"/>
                  </a:lnTo>
                  <a:lnTo>
                    <a:pt x="5194" y="475"/>
                  </a:lnTo>
                  <a:lnTo>
                    <a:pt x="5195" y="470"/>
                  </a:lnTo>
                  <a:lnTo>
                    <a:pt x="5196" y="493"/>
                  </a:lnTo>
                  <a:lnTo>
                    <a:pt x="5197" y="491"/>
                  </a:lnTo>
                  <a:lnTo>
                    <a:pt x="5198" y="453"/>
                  </a:lnTo>
                  <a:lnTo>
                    <a:pt x="5200" y="475"/>
                  </a:lnTo>
                  <a:lnTo>
                    <a:pt x="5201" y="450"/>
                  </a:lnTo>
                  <a:lnTo>
                    <a:pt x="5202" y="482"/>
                  </a:lnTo>
                  <a:lnTo>
                    <a:pt x="5203" y="465"/>
                  </a:lnTo>
                  <a:lnTo>
                    <a:pt x="5204" y="483"/>
                  </a:lnTo>
                  <a:lnTo>
                    <a:pt x="5205" y="486"/>
                  </a:lnTo>
                  <a:lnTo>
                    <a:pt x="5207" y="527"/>
                  </a:lnTo>
                  <a:lnTo>
                    <a:pt x="5207" y="520"/>
                  </a:lnTo>
                  <a:lnTo>
                    <a:pt x="5208" y="500"/>
                  </a:lnTo>
                  <a:lnTo>
                    <a:pt x="5210" y="486"/>
                  </a:lnTo>
                  <a:lnTo>
                    <a:pt x="5211" y="511"/>
                  </a:lnTo>
                  <a:lnTo>
                    <a:pt x="5212" y="517"/>
                  </a:lnTo>
                  <a:lnTo>
                    <a:pt x="5213" y="523"/>
                  </a:lnTo>
                  <a:lnTo>
                    <a:pt x="5214" y="524"/>
                  </a:lnTo>
                  <a:lnTo>
                    <a:pt x="5215" y="558"/>
                  </a:lnTo>
                  <a:lnTo>
                    <a:pt x="5217" y="538"/>
                  </a:lnTo>
                  <a:lnTo>
                    <a:pt x="5218" y="535"/>
                  </a:lnTo>
                  <a:lnTo>
                    <a:pt x="5218" y="557"/>
                  </a:lnTo>
                  <a:lnTo>
                    <a:pt x="5220" y="569"/>
                  </a:lnTo>
                  <a:lnTo>
                    <a:pt x="5221" y="573"/>
                  </a:lnTo>
                  <a:lnTo>
                    <a:pt x="5222" y="571"/>
                  </a:lnTo>
                  <a:lnTo>
                    <a:pt x="5223" y="540"/>
                  </a:lnTo>
                  <a:lnTo>
                    <a:pt x="5224" y="506"/>
                  </a:lnTo>
                  <a:lnTo>
                    <a:pt x="5225" y="437"/>
                  </a:lnTo>
                  <a:lnTo>
                    <a:pt x="5226" y="381"/>
                  </a:lnTo>
                  <a:lnTo>
                    <a:pt x="5228" y="308"/>
                  </a:lnTo>
                  <a:lnTo>
                    <a:pt x="5228" y="295"/>
                  </a:lnTo>
                  <a:lnTo>
                    <a:pt x="5230" y="282"/>
                  </a:lnTo>
                  <a:lnTo>
                    <a:pt x="5231" y="300"/>
                  </a:lnTo>
                  <a:lnTo>
                    <a:pt x="5232" y="314"/>
                  </a:lnTo>
                  <a:lnTo>
                    <a:pt x="5233" y="358"/>
                  </a:lnTo>
                  <a:lnTo>
                    <a:pt x="5234" y="353"/>
                  </a:lnTo>
                  <a:lnTo>
                    <a:pt x="5235" y="381"/>
                  </a:lnTo>
                  <a:lnTo>
                    <a:pt x="5236" y="387"/>
                  </a:lnTo>
                  <a:lnTo>
                    <a:pt x="5238" y="432"/>
                  </a:lnTo>
                  <a:lnTo>
                    <a:pt x="5239" y="427"/>
                  </a:lnTo>
                  <a:lnTo>
                    <a:pt x="5240" y="430"/>
                  </a:lnTo>
                  <a:lnTo>
                    <a:pt x="5241" y="459"/>
                  </a:lnTo>
                  <a:lnTo>
                    <a:pt x="5242" y="466"/>
                  </a:lnTo>
                  <a:lnTo>
                    <a:pt x="5243" y="493"/>
                  </a:lnTo>
                  <a:lnTo>
                    <a:pt x="5244" y="452"/>
                  </a:lnTo>
                  <a:lnTo>
                    <a:pt x="5245" y="450"/>
                  </a:lnTo>
                  <a:lnTo>
                    <a:pt x="5246" y="435"/>
                  </a:lnTo>
                  <a:lnTo>
                    <a:pt x="5248" y="455"/>
                  </a:lnTo>
                  <a:lnTo>
                    <a:pt x="5249" y="452"/>
                  </a:lnTo>
                  <a:lnTo>
                    <a:pt x="5250" y="439"/>
                  </a:lnTo>
                  <a:lnTo>
                    <a:pt x="5251" y="452"/>
                  </a:lnTo>
                  <a:lnTo>
                    <a:pt x="5252" y="476"/>
                  </a:lnTo>
                  <a:lnTo>
                    <a:pt x="5253" y="468"/>
                  </a:lnTo>
                  <a:lnTo>
                    <a:pt x="5254" y="473"/>
                  </a:lnTo>
                  <a:lnTo>
                    <a:pt x="5255" y="490"/>
                  </a:lnTo>
                  <a:lnTo>
                    <a:pt x="5256" y="477"/>
                  </a:lnTo>
                  <a:lnTo>
                    <a:pt x="5258" y="465"/>
                  </a:lnTo>
                  <a:lnTo>
                    <a:pt x="5259" y="455"/>
                  </a:lnTo>
                  <a:lnTo>
                    <a:pt x="5260" y="397"/>
                  </a:lnTo>
                  <a:lnTo>
                    <a:pt x="5261" y="421"/>
                  </a:lnTo>
                  <a:lnTo>
                    <a:pt x="5262" y="406"/>
                  </a:lnTo>
                  <a:lnTo>
                    <a:pt x="5263" y="430"/>
                  </a:lnTo>
                  <a:lnTo>
                    <a:pt x="5264" y="434"/>
                  </a:lnTo>
                  <a:lnTo>
                    <a:pt x="5265" y="435"/>
                  </a:lnTo>
                  <a:lnTo>
                    <a:pt x="5266" y="451"/>
                  </a:lnTo>
                  <a:lnTo>
                    <a:pt x="5267" y="455"/>
                  </a:lnTo>
                  <a:lnTo>
                    <a:pt x="5269" y="447"/>
                  </a:lnTo>
                  <a:lnTo>
                    <a:pt x="5270" y="470"/>
                  </a:lnTo>
                  <a:lnTo>
                    <a:pt x="5271" y="462"/>
                  </a:lnTo>
                  <a:lnTo>
                    <a:pt x="5272" y="486"/>
                  </a:lnTo>
                  <a:lnTo>
                    <a:pt x="5273" y="486"/>
                  </a:lnTo>
                  <a:lnTo>
                    <a:pt x="5274" y="508"/>
                  </a:lnTo>
                  <a:lnTo>
                    <a:pt x="5275" y="534"/>
                  </a:lnTo>
                  <a:lnTo>
                    <a:pt x="5276" y="520"/>
                  </a:lnTo>
                  <a:lnTo>
                    <a:pt x="5277" y="510"/>
                  </a:lnTo>
                  <a:lnTo>
                    <a:pt x="5279" y="484"/>
                  </a:lnTo>
                  <a:lnTo>
                    <a:pt x="5280" y="483"/>
                  </a:lnTo>
                  <a:lnTo>
                    <a:pt x="5281" y="433"/>
                  </a:lnTo>
                  <a:lnTo>
                    <a:pt x="5282" y="422"/>
                  </a:lnTo>
                  <a:lnTo>
                    <a:pt x="5283" y="400"/>
                  </a:lnTo>
                  <a:lnTo>
                    <a:pt x="5284" y="414"/>
                  </a:lnTo>
                  <a:lnTo>
                    <a:pt x="5285" y="398"/>
                  </a:lnTo>
                  <a:lnTo>
                    <a:pt x="5286" y="437"/>
                  </a:lnTo>
                  <a:lnTo>
                    <a:pt x="5287" y="423"/>
                  </a:lnTo>
                  <a:lnTo>
                    <a:pt x="5289" y="471"/>
                  </a:lnTo>
                  <a:lnTo>
                    <a:pt x="5290" y="474"/>
                  </a:lnTo>
                  <a:lnTo>
                    <a:pt x="5291" y="481"/>
                  </a:lnTo>
                  <a:lnTo>
                    <a:pt x="5292" y="479"/>
                  </a:lnTo>
                  <a:lnTo>
                    <a:pt x="5293" y="472"/>
                  </a:lnTo>
                  <a:lnTo>
                    <a:pt x="5294" y="502"/>
                  </a:lnTo>
                  <a:lnTo>
                    <a:pt x="5295" y="495"/>
                  </a:lnTo>
                  <a:lnTo>
                    <a:pt x="5296" y="530"/>
                  </a:lnTo>
                  <a:lnTo>
                    <a:pt x="5297" y="522"/>
                  </a:lnTo>
                  <a:lnTo>
                    <a:pt x="5299" y="525"/>
                  </a:lnTo>
                  <a:lnTo>
                    <a:pt x="5300" y="545"/>
                  </a:lnTo>
                  <a:lnTo>
                    <a:pt x="5301" y="530"/>
                  </a:lnTo>
                  <a:lnTo>
                    <a:pt x="5302" y="566"/>
                  </a:lnTo>
                  <a:lnTo>
                    <a:pt x="5303" y="548"/>
                  </a:lnTo>
                  <a:lnTo>
                    <a:pt x="5304" y="547"/>
                  </a:lnTo>
                  <a:lnTo>
                    <a:pt x="5305" y="551"/>
                  </a:lnTo>
                  <a:lnTo>
                    <a:pt x="5306" y="517"/>
                  </a:lnTo>
                  <a:lnTo>
                    <a:pt x="5307" y="555"/>
                  </a:lnTo>
                  <a:lnTo>
                    <a:pt x="5309" y="559"/>
                  </a:lnTo>
                  <a:lnTo>
                    <a:pt x="5310" y="585"/>
                  </a:lnTo>
                  <a:lnTo>
                    <a:pt x="5311" y="575"/>
                  </a:lnTo>
                  <a:lnTo>
                    <a:pt x="5312" y="588"/>
                  </a:lnTo>
                  <a:lnTo>
                    <a:pt x="5313" y="584"/>
                  </a:lnTo>
                  <a:lnTo>
                    <a:pt x="5314" y="590"/>
                  </a:lnTo>
                  <a:lnTo>
                    <a:pt x="5315" y="590"/>
                  </a:lnTo>
                  <a:lnTo>
                    <a:pt x="5316" y="585"/>
                  </a:lnTo>
                  <a:lnTo>
                    <a:pt x="5317" y="593"/>
                  </a:lnTo>
                  <a:lnTo>
                    <a:pt x="5318" y="564"/>
                  </a:lnTo>
                  <a:lnTo>
                    <a:pt x="5320" y="535"/>
                  </a:lnTo>
                  <a:lnTo>
                    <a:pt x="5321" y="527"/>
                  </a:lnTo>
                  <a:lnTo>
                    <a:pt x="5322" y="517"/>
                  </a:lnTo>
                  <a:lnTo>
                    <a:pt x="5323" y="514"/>
                  </a:lnTo>
                  <a:lnTo>
                    <a:pt x="5324" y="547"/>
                  </a:lnTo>
                  <a:lnTo>
                    <a:pt x="5325" y="530"/>
                  </a:lnTo>
                  <a:lnTo>
                    <a:pt x="5326" y="548"/>
                  </a:lnTo>
                  <a:lnTo>
                    <a:pt x="5327" y="570"/>
                  </a:lnTo>
                  <a:lnTo>
                    <a:pt x="5328" y="571"/>
                  </a:lnTo>
                  <a:lnTo>
                    <a:pt x="5330" y="571"/>
                  </a:lnTo>
                  <a:lnTo>
                    <a:pt x="5331" y="555"/>
                  </a:lnTo>
                  <a:lnTo>
                    <a:pt x="5332" y="527"/>
                  </a:lnTo>
                  <a:lnTo>
                    <a:pt x="5333" y="540"/>
                  </a:lnTo>
                  <a:lnTo>
                    <a:pt x="5334" y="546"/>
                  </a:lnTo>
                  <a:lnTo>
                    <a:pt x="5335" y="573"/>
                  </a:lnTo>
                  <a:lnTo>
                    <a:pt x="5336" y="551"/>
                  </a:lnTo>
                  <a:lnTo>
                    <a:pt x="5337" y="551"/>
                  </a:lnTo>
                  <a:lnTo>
                    <a:pt x="5338" y="520"/>
                  </a:lnTo>
                  <a:lnTo>
                    <a:pt x="5340" y="492"/>
                  </a:lnTo>
                  <a:lnTo>
                    <a:pt x="5341" y="422"/>
                  </a:lnTo>
                  <a:lnTo>
                    <a:pt x="5342" y="414"/>
                  </a:lnTo>
                  <a:lnTo>
                    <a:pt x="5343" y="444"/>
                  </a:lnTo>
                  <a:lnTo>
                    <a:pt x="5344" y="446"/>
                  </a:lnTo>
                  <a:lnTo>
                    <a:pt x="5345" y="487"/>
                  </a:lnTo>
                  <a:lnTo>
                    <a:pt x="5346" y="424"/>
                  </a:lnTo>
                  <a:lnTo>
                    <a:pt x="5347" y="442"/>
                  </a:lnTo>
                  <a:lnTo>
                    <a:pt x="5348" y="457"/>
                  </a:lnTo>
                  <a:lnTo>
                    <a:pt x="5350" y="440"/>
                  </a:lnTo>
                  <a:lnTo>
                    <a:pt x="5351" y="401"/>
                  </a:lnTo>
                  <a:lnTo>
                    <a:pt x="5352" y="401"/>
                  </a:lnTo>
                  <a:lnTo>
                    <a:pt x="5353" y="302"/>
                  </a:lnTo>
                  <a:lnTo>
                    <a:pt x="5354" y="277"/>
                  </a:lnTo>
                  <a:lnTo>
                    <a:pt x="5355" y="244"/>
                  </a:lnTo>
                  <a:lnTo>
                    <a:pt x="5356" y="205"/>
                  </a:lnTo>
                  <a:lnTo>
                    <a:pt x="5357" y="162"/>
                  </a:lnTo>
                  <a:lnTo>
                    <a:pt x="5358" y="155"/>
                  </a:lnTo>
                  <a:lnTo>
                    <a:pt x="5360" y="209"/>
                  </a:lnTo>
                  <a:lnTo>
                    <a:pt x="5361" y="196"/>
                  </a:lnTo>
                  <a:lnTo>
                    <a:pt x="5362" y="236"/>
                  </a:lnTo>
                  <a:lnTo>
                    <a:pt x="5363" y="214"/>
                  </a:lnTo>
                  <a:lnTo>
                    <a:pt x="5364" y="216"/>
                  </a:lnTo>
                  <a:lnTo>
                    <a:pt x="5365" y="230"/>
                  </a:lnTo>
                  <a:lnTo>
                    <a:pt x="5366" y="267"/>
                  </a:lnTo>
                  <a:lnTo>
                    <a:pt x="5368" y="291"/>
                  </a:lnTo>
                  <a:lnTo>
                    <a:pt x="5368" y="284"/>
                  </a:lnTo>
                  <a:lnTo>
                    <a:pt x="5369" y="337"/>
                  </a:lnTo>
                  <a:lnTo>
                    <a:pt x="5371" y="296"/>
                  </a:lnTo>
                  <a:lnTo>
                    <a:pt x="5372" y="322"/>
                  </a:lnTo>
                  <a:lnTo>
                    <a:pt x="5373" y="348"/>
                  </a:lnTo>
                  <a:lnTo>
                    <a:pt x="5374" y="350"/>
                  </a:lnTo>
                  <a:lnTo>
                    <a:pt x="5375" y="353"/>
                  </a:lnTo>
                  <a:lnTo>
                    <a:pt x="5376" y="365"/>
                  </a:lnTo>
                  <a:lnTo>
                    <a:pt x="5378" y="397"/>
                  </a:lnTo>
                  <a:lnTo>
                    <a:pt x="5378" y="322"/>
                  </a:lnTo>
                  <a:lnTo>
                    <a:pt x="5379" y="293"/>
                  </a:lnTo>
                  <a:lnTo>
                    <a:pt x="5381" y="286"/>
                  </a:lnTo>
                  <a:lnTo>
                    <a:pt x="5382" y="299"/>
                  </a:lnTo>
                  <a:lnTo>
                    <a:pt x="5383" y="269"/>
                  </a:lnTo>
                  <a:lnTo>
                    <a:pt x="5384" y="250"/>
                  </a:lnTo>
                  <a:lnTo>
                    <a:pt x="5385" y="136"/>
                  </a:lnTo>
                  <a:lnTo>
                    <a:pt x="5386" y="114"/>
                  </a:lnTo>
                  <a:lnTo>
                    <a:pt x="5387" y="107"/>
                  </a:lnTo>
                  <a:lnTo>
                    <a:pt x="5389" y="103"/>
                  </a:lnTo>
                  <a:lnTo>
                    <a:pt x="5389" y="86"/>
                  </a:lnTo>
                  <a:lnTo>
                    <a:pt x="5391" y="97"/>
                  </a:lnTo>
                  <a:lnTo>
                    <a:pt x="5392" y="82"/>
                  </a:lnTo>
                  <a:lnTo>
                    <a:pt x="5393" y="110"/>
                  </a:lnTo>
                  <a:lnTo>
                    <a:pt x="5394" y="131"/>
                  </a:lnTo>
                  <a:lnTo>
                    <a:pt x="5395" y="146"/>
                  </a:lnTo>
                  <a:lnTo>
                    <a:pt x="5396" y="176"/>
                  </a:lnTo>
                  <a:lnTo>
                    <a:pt x="5397" y="191"/>
                  </a:lnTo>
                  <a:lnTo>
                    <a:pt x="5399" y="214"/>
                  </a:lnTo>
                  <a:lnTo>
                    <a:pt x="5400" y="183"/>
                  </a:lnTo>
                  <a:lnTo>
                    <a:pt x="5401" y="207"/>
                  </a:lnTo>
                  <a:lnTo>
                    <a:pt x="5402" y="196"/>
                  </a:lnTo>
                  <a:lnTo>
                    <a:pt x="5403" y="176"/>
                  </a:lnTo>
                  <a:lnTo>
                    <a:pt x="5404" y="229"/>
                  </a:lnTo>
                  <a:lnTo>
                    <a:pt x="5405" y="161"/>
                  </a:lnTo>
                  <a:lnTo>
                    <a:pt x="5406" y="135"/>
                  </a:lnTo>
                  <a:lnTo>
                    <a:pt x="5407" y="159"/>
                  </a:lnTo>
                  <a:lnTo>
                    <a:pt x="5409" y="186"/>
                  </a:lnTo>
                  <a:lnTo>
                    <a:pt x="5410" y="169"/>
                  </a:lnTo>
                  <a:lnTo>
                    <a:pt x="5410" y="161"/>
                  </a:lnTo>
                  <a:lnTo>
                    <a:pt x="5412" y="179"/>
                  </a:lnTo>
                  <a:lnTo>
                    <a:pt x="5413" y="197"/>
                  </a:lnTo>
                  <a:lnTo>
                    <a:pt x="5414" y="234"/>
                  </a:lnTo>
                  <a:lnTo>
                    <a:pt x="5415" y="217"/>
                  </a:lnTo>
                  <a:lnTo>
                    <a:pt x="5416" y="207"/>
                  </a:lnTo>
                  <a:lnTo>
                    <a:pt x="5417" y="189"/>
                  </a:lnTo>
                  <a:lnTo>
                    <a:pt x="5419" y="182"/>
                  </a:lnTo>
                  <a:lnTo>
                    <a:pt x="5420" y="105"/>
                  </a:lnTo>
                  <a:lnTo>
                    <a:pt x="5421" y="139"/>
                  </a:lnTo>
                  <a:lnTo>
                    <a:pt x="5422" y="84"/>
                  </a:lnTo>
                  <a:lnTo>
                    <a:pt x="5423" y="78"/>
                  </a:lnTo>
                  <a:lnTo>
                    <a:pt x="5424" y="118"/>
                  </a:lnTo>
                  <a:lnTo>
                    <a:pt x="5425" y="68"/>
                  </a:lnTo>
                  <a:lnTo>
                    <a:pt x="5426" y="91"/>
                  </a:lnTo>
                  <a:lnTo>
                    <a:pt x="5427" y="95"/>
                  </a:lnTo>
                  <a:lnTo>
                    <a:pt x="5429" y="114"/>
                  </a:lnTo>
                  <a:lnTo>
                    <a:pt x="5430" y="106"/>
                  </a:lnTo>
                  <a:lnTo>
                    <a:pt x="5431" y="139"/>
                  </a:lnTo>
                  <a:lnTo>
                    <a:pt x="5432" y="92"/>
                  </a:lnTo>
                  <a:lnTo>
                    <a:pt x="5433" y="100"/>
                  </a:lnTo>
                  <a:lnTo>
                    <a:pt x="5434" y="73"/>
                  </a:lnTo>
                  <a:lnTo>
                    <a:pt x="5435" y="140"/>
                  </a:lnTo>
                  <a:lnTo>
                    <a:pt x="5436" y="177"/>
                  </a:lnTo>
                  <a:lnTo>
                    <a:pt x="5437" y="157"/>
                  </a:lnTo>
                  <a:lnTo>
                    <a:pt x="5438" y="100"/>
                  </a:lnTo>
                  <a:lnTo>
                    <a:pt x="5440" y="158"/>
                  </a:lnTo>
                  <a:lnTo>
                    <a:pt x="5441" y="125"/>
                  </a:lnTo>
                  <a:lnTo>
                    <a:pt x="5442" y="155"/>
                  </a:lnTo>
                  <a:lnTo>
                    <a:pt x="5443" y="210"/>
                  </a:lnTo>
                  <a:lnTo>
                    <a:pt x="5444" y="177"/>
                  </a:lnTo>
                  <a:lnTo>
                    <a:pt x="5445" y="182"/>
                  </a:lnTo>
                  <a:lnTo>
                    <a:pt x="5446" y="212"/>
                  </a:lnTo>
                  <a:lnTo>
                    <a:pt x="5447" y="209"/>
                  </a:lnTo>
                  <a:lnTo>
                    <a:pt x="5448" y="155"/>
                  </a:lnTo>
                  <a:lnTo>
                    <a:pt x="5450" y="206"/>
                  </a:lnTo>
                  <a:lnTo>
                    <a:pt x="5451" y="250"/>
                  </a:lnTo>
                  <a:lnTo>
                    <a:pt x="5452" y="243"/>
                  </a:lnTo>
                  <a:lnTo>
                    <a:pt x="5453" y="302"/>
                  </a:lnTo>
                  <a:lnTo>
                    <a:pt x="5454" y="279"/>
                  </a:lnTo>
                  <a:lnTo>
                    <a:pt x="5455" y="276"/>
                  </a:lnTo>
                  <a:lnTo>
                    <a:pt x="5456" y="315"/>
                  </a:lnTo>
                  <a:lnTo>
                    <a:pt x="5457" y="325"/>
                  </a:lnTo>
                  <a:lnTo>
                    <a:pt x="5458" y="289"/>
                  </a:lnTo>
                  <a:lnTo>
                    <a:pt x="5460" y="297"/>
                  </a:lnTo>
                  <a:lnTo>
                    <a:pt x="5461" y="271"/>
                  </a:lnTo>
                  <a:lnTo>
                    <a:pt x="5462" y="278"/>
                  </a:lnTo>
                  <a:lnTo>
                    <a:pt x="5463" y="248"/>
                  </a:lnTo>
                  <a:lnTo>
                    <a:pt x="5464" y="184"/>
                  </a:lnTo>
                  <a:lnTo>
                    <a:pt x="5465" y="247"/>
                  </a:lnTo>
                  <a:lnTo>
                    <a:pt x="5466" y="209"/>
                  </a:lnTo>
                  <a:lnTo>
                    <a:pt x="5467" y="208"/>
                  </a:lnTo>
                  <a:lnTo>
                    <a:pt x="5468" y="180"/>
                  </a:lnTo>
                  <a:lnTo>
                    <a:pt x="5470" y="177"/>
                  </a:lnTo>
                  <a:lnTo>
                    <a:pt x="5471" y="209"/>
                  </a:lnTo>
                  <a:lnTo>
                    <a:pt x="5472" y="230"/>
                  </a:lnTo>
                  <a:lnTo>
                    <a:pt x="5473" y="243"/>
                  </a:lnTo>
                  <a:lnTo>
                    <a:pt x="5474" y="260"/>
                  </a:lnTo>
                  <a:lnTo>
                    <a:pt x="5475" y="252"/>
                  </a:lnTo>
                  <a:lnTo>
                    <a:pt x="5476" y="238"/>
                  </a:lnTo>
                  <a:lnTo>
                    <a:pt x="5477" y="243"/>
                  </a:lnTo>
                  <a:lnTo>
                    <a:pt x="5478" y="220"/>
                  </a:lnTo>
                  <a:lnTo>
                    <a:pt x="5479" y="207"/>
                  </a:lnTo>
                  <a:lnTo>
                    <a:pt x="5481" y="191"/>
                  </a:lnTo>
                  <a:lnTo>
                    <a:pt x="5482" y="102"/>
                  </a:lnTo>
                  <a:lnTo>
                    <a:pt x="5483" y="131"/>
                  </a:lnTo>
                  <a:lnTo>
                    <a:pt x="5484" y="102"/>
                  </a:lnTo>
                  <a:lnTo>
                    <a:pt x="5485" y="94"/>
                  </a:lnTo>
                  <a:lnTo>
                    <a:pt x="5486" y="136"/>
                  </a:lnTo>
                  <a:lnTo>
                    <a:pt x="5487" y="144"/>
                  </a:lnTo>
                  <a:lnTo>
                    <a:pt x="5488" y="182"/>
                  </a:lnTo>
                  <a:lnTo>
                    <a:pt x="5489" y="197"/>
                  </a:lnTo>
                  <a:lnTo>
                    <a:pt x="5491" y="159"/>
                  </a:lnTo>
                  <a:lnTo>
                    <a:pt x="5492" y="185"/>
                  </a:lnTo>
                  <a:lnTo>
                    <a:pt x="5493" y="173"/>
                  </a:lnTo>
                  <a:lnTo>
                    <a:pt x="5494" y="161"/>
                  </a:lnTo>
                  <a:lnTo>
                    <a:pt x="5495" y="186"/>
                  </a:lnTo>
                  <a:lnTo>
                    <a:pt x="5496" y="238"/>
                  </a:lnTo>
                  <a:lnTo>
                    <a:pt x="5497" y="293"/>
                  </a:lnTo>
                  <a:lnTo>
                    <a:pt x="5498" y="263"/>
                  </a:lnTo>
                  <a:lnTo>
                    <a:pt x="5499" y="298"/>
                  </a:lnTo>
                  <a:lnTo>
                    <a:pt x="5501" y="314"/>
                  </a:lnTo>
                  <a:lnTo>
                    <a:pt x="5502" y="295"/>
                  </a:lnTo>
                  <a:lnTo>
                    <a:pt x="5503" y="288"/>
                  </a:lnTo>
                  <a:lnTo>
                    <a:pt x="5504" y="307"/>
                  </a:lnTo>
                  <a:lnTo>
                    <a:pt x="5505" y="297"/>
                  </a:lnTo>
                  <a:lnTo>
                    <a:pt x="5506" y="333"/>
                  </a:lnTo>
                  <a:lnTo>
                    <a:pt x="5507" y="373"/>
                  </a:lnTo>
                  <a:lnTo>
                    <a:pt x="5508" y="358"/>
                  </a:lnTo>
                  <a:lnTo>
                    <a:pt x="5509" y="366"/>
                  </a:lnTo>
                  <a:lnTo>
                    <a:pt x="5511" y="381"/>
                  </a:lnTo>
                  <a:lnTo>
                    <a:pt x="5512" y="381"/>
                  </a:lnTo>
                  <a:lnTo>
                    <a:pt x="5513" y="401"/>
                  </a:lnTo>
                  <a:lnTo>
                    <a:pt x="5514" y="402"/>
                  </a:lnTo>
                  <a:lnTo>
                    <a:pt x="5515" y="390"/>
                  </a:lnTo>
                  <a:lnTo>
                    <a:pt x="5516" y="410"/>
                  </a:lnTo>
                  <a:lnTo>
                    <a:pt x="5517" y="432"/>
                  </a:lnTo>
                  <a:lnTo>
                    <a:pt x="5518" y="422"/>
                  </a:lnTo>
                  <a:lnTo>
                    <a:pt x="5519" y="430"/>
                  </a:lnTo>
                  <a:lnTo>
                    <a:pt x="5521" y="455"/>
                  </a:lnTo>
                  <a:lnTo>
                    <a:pt x="5522" y="465"/>
                  </a:lnTo>
                  <a:lnTo>
                    <a:pt x="5523" y="481"/>
                  </a:lnTo>
                  <a:lnTo>
                    <a:pt x="5524" y="477"/>
                  </a:lnTo>
                  <a:lnTo>
                    <a:pt x="5525" y="462"/>
                  </a:lnTo>
                  <a:lnTo>
                    <a:pt x="5526" y="475"/>
                  </a:lnTo>
                  <a:lnTo>
                    <a:pt x="5527" y="479"/>
                  </a:lnTo>
                  <a:lnTo>
                    <a:pt x="5529" y="444"/>
                  </a:lnTo>
                  <a:lnTo>
                    <a:pt x="5529" y="461"/>
                  </a:lnTo>
                  <a:lnTo>
                    <a:pt x="5530" y="509"/>
                  </a:lnTo>
                  <a:lnTo>
                    <a:pt x="5532" y="514"/>
                  </a:lnTo>
                  <a:lnTo>
                    <a:pt x="5533" y="512"/>
                  </a:lnTo>
                  <a:lnTo>
                    <a:pt x="5534" y="533"/>
                  </a:lnTo>
                  <a:lnTo>
                    <a:pt x="5535" y="522"/>
                  </a:lnTo>
                  <a:lnTo>
                    <a:pt x="5536" y="523"/>
                  </a:lnTo>
                  <a:lnTo>
                    <a:pt x="5537" y="528"/>
                  </a:lnTo>
                  <a:lnTo>
                    <a:pt x="5539" y="546"/>
                  </a:lnTo>
                  <a:lnTo>
                    <a:pt x="5539" y="565"/>
                  </a:lnTo>
                  <a:lnTo>
                    <a:pt x="5540" y="530"/>
                  </a:lnTo>
                  <a:lnTo>
                    <a:pt x="5542" y="532"/>
                  </a:lnTo>
                  <a:lnTo>
                    <a:pt x="5543" y="550"/>
                  </a:lnTo>
                  <a:lnTo>
                    <a:pt x="5544" y="525"/>
                  </a:lnTo>
                  <a:lnTo>
                    <a:pt x="5545" y="448"/>
                  </a:lnTo>
                  <a:lnTo>
                    <a:pt x="5546" y="443"/>
                  </a:lnTo>
                  <a:lnTo>
                    <a:pt x="5547" y="404"/>
                  </a:lnTo>
                  <a:lnTo>
                    <a:pt x="5549" y="345"/>
                  </a:lnTo>
                  <a:lnTo>
                    <a:pt x="5550" y="320"/>
                  </a:lnTo>
                  <a:lnTo>
                    <a:pt x="5550" y="313"/>
                  </a:lnTo>
                  <a:lnTo>
                    <a:pt x="5552" y="336"/>
                  </a:lnTo>
                  <a:lnTo>
                    <a:pt x="5553" y="348"/>
                  </a:lnTo>
                  <a:lnTo>
                    <a:pt x="5554" y="327"/>
                  </a:lnTo>
                  <a:lnTo>
                    <a:pt x="5555" y="361"/>
                  </a:lnTo>
                  <a:lnTo>
                    <a:pt x="5556" y="389"/>
                  </a:lnTo>
                  <a:lnTo>
                    <a:pt x="5557" y="381"/>
                  </a:lnTo>
                  <a:lnTo>
                    <a:pt x="5558" y="394"/>
                  </a:lnTo>
                  <a:lnTo>
                    <a:pt x="5560" y="378"/>
                  </a:lnTo>
                  <a:lnTo>
                    <a:pt x="5560" y="414"/>
                  </a:lnTo>
                  <a:lnTo>
                    <a:pt x="5562" y="363"/>
                  </a:lnTo>
                  <a:lnTo>
                    <a:pt x="5563" y="366"/>
                  </a:lnTo>
                  <a:lnTo>
                    <a:pt x="5564" y="350"/>
                  </a:lnTo>
                  <a:lnTo>
                    <a:pt x="5565" y="371"/>
                  </a:lnTo>
                  <a:lnTo>
                    <a:pt x="5566" y="419"/>
                  </a:lnTo>
                  <a:lnTo>
                    <a:pt x="5567" y="425"/>
                  </a:lnTo>
                  <a:lnTo>
                    <a:pt x="5568" y="430"/>
                  </a:lnTo>
                  <a:lnTo>
                    <a:pt x="5570" y="356"/>
                  </a:lnTo>
                  <a:lnTo>
                    <a:pt x="5571" y="360"/>
                  </a:lnTo>
                  <a:lnTo>
                    <a:pt x="5572" y="364"/>
                  </a:lnTo>
                  <a:lnTo>
                    <a:pt x="5573" y="354"/>
                  </a:lnTo>
                  <a:lnTo>
                    <a:pt x="5574" y="384"/>
                  </a:lnTo>
                  <a:lnTo>
                    <a:pt x="5575" y="387"/>
                  </a:lnTo>
                  <a:lnTo>
                    <a:pt x="5576" y="391"/>
                  </a:lnTo>
                  <a:lnTo>
                    <a:pt x="5577" y="402"/>
                  </a:lnTo>
                  <a:lnTo>
                    <a:pt x="5578" y="409"/>
                  </a:lnTo>
                  <a:lnTo>
                    <a:pt x="5580" y="428"/>
                  </a:lnTo>
                  <a:lnTo>
                    <a:pt x="5581" y="447"/>
                  </a:lnTo>
                  <a:lnTo>
                    <a:pt x="5582" y="409"/>
                  </a:lnTo>
                  <a:lnTo>
                    <a:pt x="5583" y="425"/>
                  </a:lnTo>
                  <a:lnTo>
                    <a:pt x="5584" y="465"/>
                  </a:lnTo>
                  <a:lnTo>
                    <a:pt x="5585" y="486"/>
                  </a:lnTo>
                  <a:lnTo>
                    <a:pt x="5586" y="468"/>
                  </a:lnTo>
                  <a:lnTo>
                    <a:pt x="5587" y="471"/>
                  </a:lnTo>
                  <a:lnTo>
                    <a:pt x="5588" y="485"/>
                  </a:lnTo>
                  <a:lnTo>
                    <a:pt x="5590" y="493"/>
                  </a:lnTo>
                  <a:lnTo>
                    <a:pt x="5591" y="518"/>
                  </a:lnTo>
                  <a:lnTo>
                    <a:pt x="5592" y="489"/>
                  </a:lnTo>
                  <a:lnTo>
                    <a:pt x="5593" y="476"/>
                  </a:lnTo>
                  <a:lnTo>
                    <a:pt x="5594" y="468"/>
                  </a:lnTo>
                  <a:lnTo>
                    <a:pt x="5595" y="477"/>
                  </a:lnTo>
                  <a:lnTo>
                    <a:pt x="5596" y="471"/>
                  </a:lnTo>
                  <a:lnTo>
                    <a:pt x="5597" y="445"/>
                  </a:lnTo>
                  <a:lnTo>
                    <a:pt x="5598" y="479"/>
                  </a:lnTo>
                  <a:lnTo>
                    <a:pt x="5599" y="485"/>
                  </a:lnTo>
                  <a:lnTo>
                    <a:pt x="5601" y="500"/>
                  </a:lnTo>
                  <a:lnTo>
                    <a:pt x="5602" y="474"/>
                  </a:lnTo>
                  <a:lnTo>
                    <a:pt x="5603" y="511"/>
                  </a:lnTo>
                  <a:lnTo>
                    <a:pt x="5604" y="490"/>
                  </a:lnTo>
                  <a:lnTo>
                    <a:pt x="5605" y="493"/>
                  </a:lnTo>
                  <a:lnTo>
                    <a:pt x="5606" y="486"/>
                  </a:lnTo>
                  <a:lnTo>
                    <a:pt x="5607" y="505"/>
                  </a:lnTo>
                  <a:lnTo>
                    <a:pt x="5608" y="499"/>
                  </a:lnTo>
                  <a:lnTo>
                    <a:pt x="5609" y="499"/>
                  </a:lnTo>
                  <a:lnTo>
                    <a:pt x="5611" y="478"/>
                  </a:lnTo>
                  <a:lnTo>
                    <a:pt x="5612" y="481"/>
                  </a:lnTo>
                  <a:lnTo>
                    <a:pt x="5613" y="475"/>
                  </a:lnTo>
                  <a:lnTo>
                    <a:pt x="5614" y="396"/>
                  </a:lnTo>
                  <a:lnTo>
                    <a:pt x="5615" y="363"/>
                  </a:lnTo>
                  <a:lnTo>
                    <a:pt x="5616" y="407"/>
                  </a:lnTo>
                  <a:lnTo>
                    <a:pt x="5617" y="407"/>
                  </a:lnTo>
                  <a:lnTo>
                    <a:pt x="5618" y="415"/>
                  </a:lnTo>
                  <a:lnTo>
                    <a:pt x="5619" y="402"/>
                  </a:lnTo>
                  <a:lnTo>
                    <a:pt x="5621" y="361"/>
                  </a:lnTo>
                  <a:lnTo>
                    <a:pt x="5622" y="395"/>
                  </a:lnTo>
                  <a:lnTo>
                    <a:pt x="5623" y="384"/>
                  </a:lnTo>
                  <a:lnTo>
                    <a:pt x="5624" y="401"/>
                  </a:lnTo>
                  <a:lnTo>
                    <a:pt x="5625" y="402"/>
                  </a:lnTo>
                  <a:lnTo>
                    <a:pt x="5626" y="429"/>
                  </a:lnTo>
                  <a:lnTo>
                    <a:pt x="5627" y="420"/>
                  </a:lnTo>
                  <a:lnTo>
                    <a:pt x="5628" y="448"/>
                  </a:lnTo>
                  <a:lnTo>
                    <a:pt x="5629" y="420"/>
                  </a:lnTo>
                  <a:lnTo>
                    <a:pt x="5631" y="448"/>
                  </a:lnTo>
                  <a:lnTo>
                    <a:pt x="5632" y="468"/>
                  </a:lnTo>
                  <a:lnTo>
                    <a:pt x="5633" y="447"/>
                  </a:lnTo>
                  <a:lnTo>
                    <a:pt x="5634" y="438"/>
                  </a:lnTo>
                  <a:lnTo>
                    <a:pt x="5635" y="376"/>
                  </a:lnTo>
                  <a:lnTo>
                    <a:pt x="5636" y="364"/>
                  </a:lnTo>
                  <a:lnTo>
                    <a:pt x="5637" y="383"/>
                  </a:lnTo>
                  <a:lnTo>
                    <a:pt x="5638" y="332"/>
                  </a:lnTo>
                  <a:lnTo>
                    <a:pt x="5639" y="307"/>
                  </a:lnTo>
                  <a:lnTo>
                    <a:pt x="5641" y="294"/>
                  </a:lnTo>
                  <a:lnTo>
                    <a:pt x="5642" y="269"/>
                  </a:lnTo>
                  <a:lnTo>
                    <a:pt x="5643" y="260"/>
                  </a:lnTo>
                  <a:lnTo>
                    <a:pt x="5644" y="200"/>
                  </a:lnTo>
                  <a:lnTo>
                    <a:pt x="5645" y="227"/>
                  </a:lnTo>
                  <a:lnTo>
                    <a:pt x="5646" y="229"/>
                  </a:lnTo>
                  <a:lnTo>
                    <a:pt x="5647" y="252"/>
                  </a:lnTo>
                  <a:lnTo>
                    <a:pt x="5648" y="251"/>
                  </a:lnTo>
                  <a:lnTo>
                    <a:pt x="5649" y="263"/>
                  </a:lnTo>
                  <a:lnTo>
                    <a:pt x="5650" y="228"/>
                  </a:lnTo>
                  <a:lnTo>
                    <a:pt x="5652" y="265"/>
                  </a:lnTo>
                  <a:lnTo>
                    <a:pt x="5653" y="208"/>
                  </a:lnTo>
                  <a:lnTo>
                    <a:pt x="5654" y="179"/>
                  </a:lnTo>
                  <a:lnTo>
                    <a:pt x="5655" y="185"/>
                  </a:lnTo>
                  <a:lnTo>
                    <a:pt x="5656" y="155"/>
                  </a:lnTo>
                  <a:lnTo>
                    <a:pt x="5657" y="155"/>
                  </a:lnTo>
                  <a:lnTo>
                    <a:pt x="5658" y="92"/>
                  </a:lnTo>
                  <a:lnTo>
                    <a:pt x="5659" y="165"/>
                  </a:lnTo>
                  <a:lnTo>
                    <a:pt x="5660" y="195"/>
                  </a:lnTo>
                  <a:lnTo>
                    <a:pt x="5662" y="199"/>
                  </a:lnTo>
                  <a:lnTo>
                    <a:pt x="5663" y="179"/>
                  </a:lnTo>
                  <a:lnTo>
                    <a:pt x="5664" y="173"/>
                  </a:lnTo>
                  <a:lnTo>
                    <a:pt x="5665" y="205"/>
                  </a:lnTo>
                  <a:lnTo>
                    <a:pt x="5666" y="202"/>
                  </a:lnTo>
                  <a:lnTo>
                    <a:pt x="5667" y="211"/>
                  </a:lnTo>
                  <a:lnTo>
                    <a:pt x="5668" y="223"/>
                  </a:lnTo>
                  <a:lnTo>
                    <a:pt x="5669" y="238"/>
                  </a:lnTo>
                  <a:lnTo>
                    <a:pt x="5670" y="237"/>
                  </a:lnTo>
                  <a:lnTo>
                    <a:pt x="5672" y="293"/>
                  </a:lnTo>
                  <a:lnTo>
                    <a:pt x="5673" y="289"/>
                  </a:lnTo>
                  <a:lnTo>
                    <a:pt x="5674" y="290"/>
                  </a:lnTo>
                  <a:lnTo>
                    <a:pt x="5675" y="279"/>
                  </a:lnTo>
                  <a:lnTo>
                    <a:pt x="5676" y="229"/>
                  </a:lnTo>
                  <a:lnTo>
                    <a:pt x="5677" y="235"/>
                  </a:lnTo>
                  <a:lnTo>
                    <a:pt x="5678" y="238"/>
                  </a:lnTo>
                  <a:lnTo>
                    <a:pt x="5679" y="270"/>
                  </a:lnTo>
                  <a:lnTo>
                    <a:pt x="5680" y="270"/>
                  </a:lnTo>
                  <a:lnTo>
                    <a:pt x="5682" y="246"/>
                  </a:lnTo>
                  <a:lnTo>
                    <a:pt x="5683" y="247"/>
                  </a:lnTo>
                  <a:lnTo>
                    <a:pt x="5684" y="273"/>
                  </a:lnTo>
                  <a:lnTo>
                    <a:pt x="5685" y="304"/>
                  </a:lnTo>
                  <a:lnTo>
                    <a:pt x="5686" y="322"/>
                  </a:lnTo>
                  <a:lnTo>
                    <a:pt x="5687" y="330"/>
                  </a:lnTo>
                  <a:lnTo>
                    <a:pt x="5688" y="370"/>
                  </a:lnTo>
                  <a:lnTo>
                    <a:pt x="5689" y="348"/>
                  </a:lnTo>
                  <a:lnTo>
                    <a:pt x="5690" y="357"/>
                  </a:lnTo>
                  <a:lnTo>
                    <a:pt x="5691" y="371"/>
                  </a:lnTo>
                  <a:lnTo>
                    <a:pt x="5693" y="387"/>
                  </a:lnTo>
                  <a:lnTo>
                    <a:pt x="5694" y="382"/>
                  </a:lnTo>
                  <a:lnTo>
                    <a:pt x="5695" y="412"/>
                  </a:lnTo>
                  <a:lnTo>
                    <a:pt x="5696" y="387"/>
                  </a:lnTo>
                  <a:lnTo>
                    <a:pt x="5697" y="429"/>
                  </a:lnTo>
                  <a:lnTo>
                    <a:pt x="5698" y="446"/>
                  </a:lnTo>
                  <a:lnTo>
                    <a:pt x="5700" y="431"/>
                  </a:lnTo>
                  <a:lnTo>
                    <a:pt x="5700" y="411"/>
                  </a:lnTo>
                  <a:lnTo>
                    <a:pt x="5701" y="432"/>
                  </a:lnTo>
                  <a:lnTo>
                    <a:pt x="5703" y="425"/>
                  </a:lnTo>
                  <a:lnTo>
                    <a:pt x="5704" y="437"/>
                  </a:lnTo>
                  <a:lnTo>
                    <a:pt x="5705" y="449"/>
                  </a:lnTo>
                  <a:lnTo>
                    <a:pt x="5706" y="465"/>
                  </a:lnTo>
                  <a:lnTo>
                    <a:pt x="5707" y="441"/>
                  </a:lnTo>
                  <a:lnTo>
                    <a:pt x="5708" y="471"/>
                  </a:lnTo>
                  <a:lnTo>
                    <a:pt x="5710" y="480"/>
                  </a:lnTo>
                  <a:lnTo>
                    <a:pt x="5711" y="439"/>
                  </a:lnTo>
                  <a:lnTo>
                    <a:pt x="5711" y="457"/>
                  </a:lnTo>
                  <a:lnTo>
                    <a:pt x="5713" y="463"/>
                  </a:lnTo>
                  <a:lnTo>
                    <a:pt x="5714" y="470"/>
                  </a:lnTo>
                  <a:lnTo>
                    <a:pt x="5715" y="477"/>
                  </a:lnTo>
                  <a:lnTo>
                    <a:pt x="5716" y="501"/>
                  </a:lnTo>
                  <a:lnTo>
                    <a:pt x="5717" y="497"/>
                  </a:lnTo>
                  <a:lnTo>
                    <a:pt x="5718" y="475"/>
                  </a:lnTo>
                  <a:lnTo>
                    <a:pt x="5719" y="496"/>
                  </a:lnTo>
                  <a:lnTo>
                    <a:pt x="5721" y="535"/>
                  </a:lnTo>
                  <a:lnTo>
                    <a:pt x="5721" y="506"/>
                  </a:lnTo>
                  <a:lnTo>
                    <a:pt x="5723" y="511"/>
                  </a:lnTo>
                  <a:lnTo>
                    <a:pt x="5724" y="481"/>
                  </a:lnTo>
                  <a:lnTo>
                    <a:pt x="5725" y="473"/>
                  </a:lnTo>
                  <a:lnTo>
                    <a:pt x="5726" y="458"/>
                  </a:lnTo>
                  <a:lnTo>
                    <a:pt x="5727" y="464"/>
                  </a:lnTo>
                  <a:lnTo>
                    <a:pt x="5728" y="450"/>
                  </a:lnTo>
                  <a:lnTo>
                    <a:pt x="5729" y="404"/>
                  </a:lnTo>
                  <a:lnTo>
                    <a:pt x="5731" y="335"/>
                  </a:lnTo>
                  <a:lnTo>
                    <a:pt x="5732" y="296"/>
                  </a:lnTo>
                  <a:lnTo>
                    <a:pt x="5733" y="251"/>
                  </a:lnTo>
                  <a:lnTo>
                    <a:pt x="5734" y="222"/>
                  </a:lnTo>
                  <a:lnTo>
                    <a:pt x="5735" y="212"/>
                  </a:lnTo>
                  <a:lnTo>
                    <a:pt x="5736" y="193"/>
                  </a:lnTo>
                  <a:lnTo>
                    <a:pt x="5737" y="174"/>
                  </a:lnTo>
                  <a:lnTo>
                    <a:pt x="5738" y="172"/>
                  </a:lnTo>
                  <a:lnTo>
                    <a:pt x="5739" y="136"/>
                  </a:lnTo>
                  <a:lnTo>
                    <a:pt x="5741" y="172"/>
                  </a:lnTo>
                  <a:lnTo>
                    <a:pt x="5742" y="175"/>
                  </a:lnTo>
                  <a:lnTo>
                    <a:pt x="5742" y="169"/>
                  </a:lnTo>
                  <a:lnTo>
                    <a:pt x="5744" y="209"/>
                  </a:lnTo>
                  <a:lnTo>
                    <a:pt x="5745" y="214"/>
                  </a:lnTo>
                  <a:lnTo>
                    <a:pt x="5746" y="210"/>
                  </a:lnTo>
                  <a:lnTo>
                    <a:pt x="5747" y="238"/>
                  </a:lnTo>
                  <a:lnTo>
                    <a:pt x="5748" y="238"/>
                  </a:lnTo>
                  <a:lnTo>
                    <a:pt x="5749" y="278"/>
                  </a:lnTo>
                  <a:lnTo>
                    <a:pt x="5751" y="265"/>
                  </a:lnTo>
                  <a:lnTo>
                    <a:pt x="5752" y="301"/>
                  </a:lnTo>
                  <a:lnTo>
                    <a:pt x="5753" y="275"/>
                  </a:lnTo>
                  <a:lnTo>
                    <a:pt x="5754" y="294"/>
                  </a:lnTo>
                  <a:lnTo>
                    <a:pt x="5755" y="318"/>
                  </a:lnTo>
                  <a:lnTo>
                    <a:pt x="5756" y="340"/>
                  </a:lnTo>
                  <a:lnTo>
                    <a:pt x="5757" y="359"/>
                  </a:lnTo>
                  <a:lnTo>
                    <a:pt x="5758" y="342"/>
                  </a:lnTo>
                  <a:lnTo>
                    <a:pt x="5759" y="361"/>
                  </a:lnTo>
                  <a:lnTo>
                    <a:pt x="5761" y="394"/>
                  </a:lnTo>
                  <a:lnTo>
                    <a:pt x="5762" y="388"/>
                  </a:lnTo>
                  <a:lnTo>
                    <a:pt x="5763" y="414"/>
                  </a:lnTo>
                  <a:lnTo>
                    <a:pt x="5764" y="401"/>
                  </a:lnTo>
                  <a:lnTo>
                    <a:pt x="5765" y="419"/>
                  </a:lnTo>
                  <a:lnTo>
                    <a:pt x="5766" y="444"/>
                  </a:lnTo>
                  <a:lnTo>
                    <a:pt x="5767" y="462"/>
                  </a:lnTo>
                  <a:lnTo>
                    <a:pt x="5768" y="465"/>
                  </a:lnTo>
                  <a:lnTo>
                    <a:pt x="5769" y="427"/>
                  </a:lnTo>
                  <a:lnTo>
                    <a:pt x="5770" y="458"/>
                  </a:lnTo>
                  <a:lnTo>
                    <a:pt x="5772" y="469"/>
                  </a:lnTo>
                  <a:lnTo>
                    <a:pt x="5773" y="484"/>
                  </a:lnTo>
                  <a:lnTo>
                    <a:pt x="5774" y="481"/>
                  </a:lnTo>
                  <a:lnTo>
                    <a:pt x="5775" y="492"/>
                  </a:lnTo>
                  <a:lnTo>
                    <a:pt x="5776" y="484"/>
                  </a:lnTo>
                  <a:lnTo>
                    <a:pt x="5777" y="498"/>
                  </a:lnTo>
                  <a:lnTo>
                    <a:pt x="5778" y="507"/>
                  </a:lnTo>
                  <a:lnTo>
                    <a:pt x="5779" y="545"/>
                  </a:lnTo>
                  <a:lnTo>
                    <a:pt x="5780" y="511"/>
                  </a:lnTo>
                  <a:lnTo>
                    <a:pt x="5782" y="530"/>
                  </a:lnTo>
                  <a:lnTo>
                    <a:pt x="5783" y="514"/>
                  </a:lnTo>
                  <a:lnTo>
                    <a:pt x="5784" y="529"/>
                  </a:lnTo>
                  <a:lnTo>
                    <a:pt x="5785" y="526"/>
                  </a:lnTo>
                  <a:lnTo>
                    <a:pt x="5786" y="548"/>
                  </a:lnTo>
                  <a:lnTo>
                    <a:pt x="5787" y="528"/>
                  </a:lnTo>
                  <a:lnTo>
                    <a:pt x="5788" y="543"/>
                  </a:lnTo>
                  <a:lnTo>
                    <a:pt x="5789" y="542"/>
                  </a:lnTo>
                  <a:lnTo>
                    <a:pt x="5790" y="565"/>
                  </a:lnTo>
                  <a:lnTo>
                    <a:pt x="5792" y="563"/>
                  </a:lnTo>
                  <a:lnTo>
                    <a:pt x="5793" y="566"/>
                  </a:lnTo>
                  <a:lnTo>
                    <a:pt x="5794" y="544"/>
                  </a:lnTo>
                  <a:lnTo>
                    <a:pt x="5795" y="544"/>
                  </a:lnTo>
                  <a:lnTo>
                    <a:pt x="5796" y="542"/>
                  </a:lnTo>
                  <a:lnTo>
                    <a:pt x="5797" y="565"/>
                  </a:lnTo>
                  <a:lnTo>
                    <a:pt x="5798" y="542"/>
                  </a:lnTo>
                  <a:lnTo>
                    <a:pt x="5799" y="567"/>
                  </a:lnTo>
                  <a:lnTo>
                    <a:pt x="5800" y="574"/>
                  </a:lnTo>
                  <a:lnTo>
                    <a:pt x="5802" y="561"/>
                  </a:lnTo>
                  <a:lnTo>
                    <a:pt x="5803" y="577"/>
                  </a:lnTo>
                  <a:lnTo>
                    <a:pt x="5804" y="563"/>
                  </a:lnTo>
                  <a:lnTo>
                    <a:pt x="5805" y="580"/>
                  </a:lnTo>
                  <a:lnTo>
                    <a:pt x="5806" y="577"/>
                  </a:lnTo>
                  <a:lnTo>
                    <a:pt x="5807" y="586"/>
                  </a:lnTo>
                  <a:lnTo>
                    <a:pt x="5808" y="573"/>
                  </a:lnTo>
                  <a:lnTo>
                    <a:pt x="5809" y="578"/>
                  </a:lnTo>
                  <a:lnTo>
                    <a:pt x="5810" y="598"/>
                  </a:lnTo>
                  <a:lnTo>
                    <a:pt x="5811" y="601"/>
                  </a:lnTo>
                  <a:lnTo>
                    <a:pt x="5813" y="604"/>
                  </a:lnTo>
                  <a:lnTo>
                    <a:pt x="5814" y="593"/>
                  </a:lnTo>
                  <a:lnTo>
                    <a:pt x="5815" y="614"/>
                  </a:lnTo>
                  <a:lnTo>
                    <a:pt x="5816" y="593"/>
                  </a:lnTo>
                  <a:lnTo>
                    <a:pt x="5817" y="604"/>
                  </a:lnTo>
                  <a:lnTo>
                    <a:pt x="5818" y="609"/>
                  </a:lnTo>
                  <a:lnTo>
                    <a:pt x="5819" y="607"/>
                  </a:lnTo>
                  <a:lnTo>
                    <a:pt x="5820" y="609"/>
                  </a:lnTo>
                  <a:lnTo>
                    <a:pt x="5821" y="604"/>
                  </a:lnTo>
                  <a:lnTo>
                    <a:pt x="5823" y="612"/>
                  </a:lnTo>
                  <a:lnTo>
                    <a:pt x="5824" y="602"/>
                  </a:lnTo>
                  <a:lnTo>
                    <a:pt x="5825" y="619"/>
                  </a:lnTo>
                  <a:lnTo>
                    <a:pt x="5826" y="606"/>
                  </a:lnTo>
                  <a:lnTo>
                    <a:pt x="5827" y="618"/>
                  </a:lnTo>
                  <a:lnTo>
                    <a:pt x="5828" y="610"/>
                  </a:lnTo>
                  <a:lnTo>
                    <a:pt x="5829" y="611"/>
                  </a:lnTo>
                  <a:lnTo>
                    <a:pt x="5830" y="622"/>
                  </a:lnTo>
                  <a:lnTo>
                    <a:pt x="5831" y="611"/>
                  </a:lnTo>
                  <a:lnTo>
                    <a:pt x="5833" y="623"/>
                  </a:lnTo>
                  <a:lnTo>
                    <a:pt x="5834" y="633"/>
                  </a:lnTo>
                  <a:lnTo>
                    <a:pt x="5835" y="627"/>
                  </a:lnTo>
                  <a:lnTo>
                    <a:pt x="5836" y="636"/>
                  </a:lnTo>
                  <a:lnTo>
                    <a:pt x="5837" y="637"/>
                  </a:lnTo>
                  <a:lnTo>
                    <a:pt x="5838" y="613"/>
                  </a:lnTo>
                  <a:lnTo>
                    <a:pt x="5839" y="636"/>
                  </a:lnTo>
                  <a:lnTo>
                    <a:pt x="5840" y="629"/>
                  </a:lnTo>
                  <a:lnTo>
                    <a:pt x="5841" y="624"/>
                  </a:lnTo>
                  <a:lnTo>
                    <a:pt x="5843" y="629"/>
                  </a:lnTo>
                  <a:lnTo>
                    <a:pt x="5844" y="627"/>
                  </a:lnTo>
                  <a:lnTo>
                    <a:pt x="5845" y="612"/>
                  </a:lnTo>
                  <a:lnTo>
                    <a:pt x="5846" y="622"/>
                  </a:lnTo>
                  <a:lnTo>
                    <a:pt x="5847" y="626"/>
                  </a:lnTo>
                  <a:lnTo>
                    <a:pt x="5848" y="630"/>
                  </a:lnTo>
                  <a:lnTo>
                    <a:pt x="5849" y="638"/>
                  </a:lnTo>
                  <a:lnTo>
                    <a:pt x="5850" y="616"/>
                  </a:lnTo>
                  <a:lnTo>
                    <a:pt x="5851" y="635"/>
                  </a:lnTo>
                  <a:lnTo>
                    <a:pt x="5853" y="627"/>
                  </a:lnTo>
                  <a:lnTo>
                    <a:pt x="5854" y="645"/>
                  </a:lnTo>
                  <a:lnTo>
                    <a:pt x="5855" y="626"/>
                  </a:lnTo>
                  <a:lnTo>
                    <a:pt x="5856" y="639"/>
                  </a:lnTo>
                  <a:lnTo>
                    <a:pt x="5857" y="638"/>
                  </a:lnTo>
                  <a:lnTo>
                    <a:pt x="5858" y="635"/>
                  </a:lnTo>
                  <a:lnTo>
                    <a:pt x="5859" y="629"/>
                  </a:lnTo>
                  <a:lnTo>
                    <a:pt x="5861" y="627"/>
                  </a:lnTo>
                  <a:lnTo>
                    <a:pt x="5861" y="647"/>
                  </a:lnTo>
                  <a:lnTo>
                    <a:pt x="5862" y="633"/>
                  </a:lnTo>
                  <a:lnTo>
                    <a:pt x="5864" y="635"/>
                  </a:lnTo>
                  <a:lnTo>
                    <a:pt x="5865" y="628"/>
                  </a:lnTo>
                  <a:lnTo>
                    <a:pt x="5866" y="646"/>
                  </a:lnTo>
                  <a:lnTo>
                    <a:pt x="5867" y="646"/>
                  </a:lnTo>
                  <a:lnTo>
                    <a:pt x="5868" y="643"/>
                  </a:lnTo>
                  <a:lnTo>
                    <a:pt x="5869" y="632"/>
                  </a:lnTo>
                  <a:lnTo>
                    <a:pt x="5871" y="639"/>
                  </a:lnTo>
                  <a:lnTo>
                    <a:pt x="5871" y="624"/>
                  </a:lnTo>
                  <a:lnTo>
                    <a:pt x="5872" y="640"/>
                  </a:lnTo>
                  <a:lnTo>
                    <a:pt x="5874" y="656"/>
                  </a:lnTo>
                  <a:lnTo>
                    <a:pt x="5875" y="643"/>
                  </a:lnTo>
                  <a:lnTo>
                    <a:pt x="5876" y="637"/>
                  </a:lnTo>
                  <a:lnTo>
                    <a:pt x="5877" y="646"/>
                  </a:lnTo>
                  <a:lnTo>
                    <a:pt x="5878" y="647"/>
                  </a:lnTo>
                  <a:lnTo>
                    <a:pt x="5879" y="640"/>
                  </a:lnTo>
                  <a:lnTo>
                    <a:pt x="5880" y="647"/>
                  </a:lnTo>
                  <a:lnTo>
                    <a:pt x="5882" y="636"/>
                  </a:lnTo>
                  <a:lnTo>
                    <a:pt x="5882" y="646"/>
                  </a:lnTo>
                  <a:lnTo>
                    <a:pt x="5884" y="639"/>
                  </a:lnTo>
                  <a:lnTo>
                    <a:pt x="5885" y="646"/>
                  </a:lnTo>
                  <a:lnTo>
                    <a:pt x="5886" y="653"/>
                  </a:lnTo>
                  <a:lnTo>
                    <a:pt x="5887" y="644"/>
                  </a:lnTo>
                  <a:lnTo>
                    <a:pt x="5888" y="660"/>
                  </a:lnTo>
                  <a:lnTo>
                    <a:pt x="5889" y="647"/>
                  </a:lnTo>
                  <a:lnTo>
                    <a:pt x="5890" y="647"/>
                  </a:lnTo>
                  <a:lnTo>
                    <a:pt x="5892" y="640"/>
                  </a:lnTo>
                  <a:lnTo>
                    <a:pt x="5893" y="645"/>
                  </a:lnTo>
                  <a:lnTo>
                    <a:pt x="5894" y="645"/>
                  </a:lnTo>
                  <a:lnTo>
                    <a:pt x="5895" y="644"/>
                  </a:lnTo>
                  <a:lnTo>
                    <a:pt x="5896" y="642"/>
                  </a:lnTo>
                  <a:lnTo>
                    <a:pt x="5897" y="652"/>
                  </a:lnTo>
                  <a:lnTo>
                    <a:pt x="5898" y="643"/>
                  </a:lnTo>
                  <a:lnTo>
                    <a:pt x="5899" y="643"/>
                  </a:lnTo>
                  <a:lnTo>
                    <a:pt x="5900" y="657"/>
                  </a:lnTo>
                  <a:lnTo>
                    <a:pt x="5902" y="650"/>
                  </a:lnTo>
                  <a:lnTo>
                    <a:pt x="5903" y="653"/>
                  </a:lnTo>
                  <a:lnTo>
                    <a:pt x="5903" y="655"/>
                  </a:lnTo>
                  <a:lnTo>
                    <a:pt x="5905" y="655"/>
                  </a:lnTo>
                  <a:lnTo>
                    <a:pt x="5906" y="649"/>
                  </a:lnTo>
                  <a:lnTo>
                    <a:pt x="5907" y="652"/>
                  </a:lnTo>
                  <a:lnTo>
                    <a:pt x="5908" y="642"/>
                  </a:lnTo>
                  <a:lnTo>
                    <a:pt x="5909" y="657"/>
                  </a:lnTo>
                  <a:lnTo>
                    <a:pt x="5910" y="652"/>
                  </a:lnTo>
                  <a:lnTo>
                    <a:pt x="5912" y="648"/>
                  </a:lnTo>
                  <a:lnTo>
                    <a:pt x="5913" y="653"/>
                  </a:lnTo>
                  <a:lnTo>
                    <a:pt x="5914" y="644"/>
                  </a:lnTo>
                  <a:lnTo>
                    <a:pt x="5915" y="645"/>
                  </a:lnTo>
                  <a:lnTo>
                    <a:pt x="5916" y="652"/>
                  </a:lnTo>
                  <a:lnTo>
                    <a:pt x="5917" y="649"/>
                  </a:lnTo>
                  <a:lnTo>
                    <a:pt x="5918" y="654"/>
                  </a:lnTo>
                  <a:lnTo>
                    <a:pt x="5919" y="651"/>
                  </a:lnTo>
                  <a:lnTo>
                    <a:pt x="5920" y="652"/>
                  </a:lnTo>
                  <a:lnTo>
                    <a:pt x="5922" y="655"/>
                  </a:lnTo>
                  <a:lnTo>
                    <a:pt x="5923" y="661"/>
                  </a:lnTo>
                  <a:lnTo>
                    <a:pt x="5924" y="645"/>
                  </a:lnTo>
                  <a:lnTo>
                    <a:pt x="5925" y="645"/>
                  </a:lnTo>
                  <a:lnTo>
                    <a:pt x="5926" y="649"/>
                  </a:lnTo>
                  <a:lnTo>
                    <a:pt x="5927" y="645"/>
                  </a:lnTo>
                  <a:lnTo>
                    <a:pt x="5928" y="652"/>
                  </a:lnTo>
                  <a:lnTo>
                    <a:pt x="5929" y="653"/>
                  </a:lnTo>
                  <a:lnTo>
                    <a:pt x="5930" y="639"/>
                  </a:lnTo>
                  <a:lnTo>
                    <a:pt x="5931" y="648"/>
                  </a:lnTo>
                  <a:lnTo>
                    <a:pt x="5933" y="650"/>
                  </a:lnTo>
                  <a:lnTo>
                    <a:pt x="5934" y="652"/>
                  </a:lnTo>
                  <a:lnTo>
                    <a:pt x="5935" y="644"/>
                  </a:lnTo>
                  <a:lnTo>
                    <a:pt x="5936" y="654"/>
                  </a:lnTo>
                  <a:lnTo>
                    <a:pt x="5937" y="640"/>
                  </a:lnTo>
                  <a:lnTo>
                    <a:pt x="5938" y="656"/>
                  </a:lnTo>
                  <a:lnTo>
                    <a:pt x="5939" y="635"/>
                  </a:lnTo>
                  <a:lnTo>
                    <a:pt x="5940" y="643"/>
                  </a:lnTo>
                  <a:lnTo>
                    <a:pt x="5941" y="650"/>
                  </a:lnTo>
                  <a:lnTo>
                    <a:pt x="5943" y="642"/>
                  </a:lnTo>
                  <a:lnTo>
                    <a:pt x="5944" y="654"/>
                  </a:lnTo>
                  <a:lnTo>
                    <a:pt x="5945" y="643"/>
                  </a:lnTo>
                  <a:lnTo>
                    <a:pt x="5946" y="644"/>
                  </a:lnTo>
                  <a:lnTo>
                    <a:pt x="5947" y="649"/>
                  </a:lnTo>
                  <a:lnTo>
                    <a:pt x="5948" y="644"/>
                  </a:lnTo>
                  <a:lnTo>
                    <a:pt x="5949" y="648"/>
                  </a:lnTo>
                  <a:lnTo>
                    <a:pt x="5950" y="646"/>
                  </a:lnTo>
                  <a:lnTo>
                    <a:pt x="5951" y="650"/>
                  </a:lnTo>
                  <a:lnTo>
                    <a:pt x="5953" y="650"/>
                  </a:lnTo>
                  <a:lnTo>
                    <a:pt x="5954" y="655"/>
                  </a:lnTo>
                  <a:lnTo>
                    <a:pt x="5955" y="652"/>
                  </a:lnTo>
                  <a:lnTo>
                    <a:pt x="5956" y="655"/>
                  </a:lnTo>
                  <a:lnTo>
                    <a:pt x="5957" y="649"/>
                  </a:lnTo>
                  <a:lnTo>
                    <a:pt x="5958" y="655"/>
                  </a:lnTo>
                  <a:lnTo>
                    <a:pt x="5959" y="661"/>
                  </a:lnTo>
                  <a:lnTo>
                    <a:pt x="5960" y="655"/>
                  </a:lnTo>
                  <a:lnTo>
                    <a:pt x="5961" y="651"/>
                  </a:lnTo>
                  <a:lnTo>
                    <a:pt x="5963" y="651"/>
                  </a:lnTo>
                  <a:lnTo>
                    <a:pt x="5964" y="652"/>
                  </a:lnTo>
                  <a:lnTo>
                    <a:pt x="5965" y="649"/>
                  </a:lnTo>
                  <a:lnTo>
                    <a:pt x="5966" y="644"/>
                  </a:lnTo>
                  <a:lnTo>
                    <a:pt x="5967" y="667"/>
                  </a:lnTo>
                  <a:lnTo>
                    <a:pt x="5968" y="655"/>
                  </a:lnTo>
                  <a:lnTo>
                    <a:pt x="5969" y="651"/>
                  </a:lnTo>
                  <a:lnTo>
                    <a:pt x="5970" y="645"/>
                  </a:lnTo>
                  <a:lnTo>
                    <a:pt x="5971" y="654"/>
                  </a:lnTo>
                  <a:lnTo>
                    <a:pt x="5973" y="660"/>
                  </a:lnTo>
                  <a:lnTo>
                    <a:pt x="5974" y="649"/>
                  </a:lnTo>
                  <a:lnTo>
                    <a:pt x="5975" y="655"/>
                  </a:lnTo>
                  <a:lnTo>
                    <a:pt x="5976" y="661"/>
                  </a:lnTo>
                  <a:lnTo>
                    <a:pt x="5977" y="657"/>
                  </a:lnTo>
                  <a:lnTo>
                    <a:pt x="5978" y="652"/>
                  </a:lnTo>
                  <a:lnTo>
                    <a:pt x="5979" y="656"/>
                  </a:lnTo>
                  <a:lnTo>
                    <a:pt x="5980" y="662"/>
                  </a:lnTo>
                  <a:lnTo>
                    <a:pt x="5981" y="658"/>
                  </a:lnTo>
                  <a:lnTo>
                    <a:pt x="5982" y="653"/>
                  </a:lnTo>
                  <a:lnTo>
                    <a:pt x="5984" y="664"/>
                  </a:lnTo>
                  <a:lnTo>
                    <a:pt x="5985" y="646"/>
                  </a:lnTo>
                  <a:lnTo>
                    <a:pt x="5986" y="664"/>
                  </a:lnTo>
                  <a:lnTo>
                    <a:pt x="5987" y="650"/>
                  </a:lnTo>
                  <a:lnTo>
                    <a:pt x="5988" y="658"/>
                  </a:lnTo>
                  <a:lnTo>
                    <a:pt x="5989" y="665"/>
                  </a:lnTo>
                  <a:lnTo>
                    <a:pt x="5990" y="653"/>
                  </a:lnTo>
                  <a:lnTo>
                    <a:pt x="5991" y="640"/>
                  </a:lnTo>
                  <a:lnTo>
                    <a:pt x="5992" y="656"/>
                  </a:lnTo>
                  <a:lnTo>
                    <a:pt x="5994" y="648"/>
                  </a:lnTo>
                  <a:lnTo>
                    <a:pt x="5995" y="668"/>
                  </a:lnTo>
                  <a:lnTo>
                    <a:pt x="5996" y="651"/>
                  </a:lnTo>
                  <a:lnTo>
                    <a:pt x="5997" y="642"/>
                  </a:lnTo>
                  <a:lnTo>
                    <a:pt x="5998" y="651"/>
                  </a:lnTo>
                  <a:lnTo>
                    <a:pt x="5999" y="645"/>
                  </a:lnTo>
                  <a:lnTo>
                    <a:pt x="6000" y="653"/>
                  </a:lnTo>
                  <a:lnTo>
                    <a:pt x="6001" y="657"/>
                  </a:lnTo>
                  <a:lnTo>
                    <a:pt x="6002" y="649"/>
                  </a:lnTo>
                  <a:lnTo>
                    <a:pt x="6004" y="660"/>
                  </a:lnTo>
                  <a:lnTo>
                    <a:pt x="6005" y="648"/>
                  </a:lnTo>
                  <a:lnTo>
                    <a:pt x="6006" y="646"/>
                  </a:lnTo>
                  <a:lnTo>
                    <a:pt x="6007" y="656"/>
                  </a:lnTo>
                  <a:lnTo>
                    <a:pt x="6008" y="661"/>
                  </a:lnTo>
                  <a:lnTo>
                    <a:pt x="6009" y="652"/>
                  </a:lnTo>
                  <a:lnTo>
                    <a:pt x="6010" y="637"/>
                  </a:lnTo>
                  <a:lnTo>
                    <a:pt x="6011" y="652"/>
                  </a:lnTo>
                  <a:lnTo>
                    <a:pt x="6012" y="663"/>
                  </a:lnTo>
                  <a:lnTo>
                    <a:pt x="6014" y="658"/>
                  </a:lnTo>
                  <a:lnTo>
                    <a:pt x="6015" y="649"/>
                  </a:lnTo>
                  <a:lnTo>
                    <a:pt x="6016" y="666"/>
                  </a:lnTo>
                  <a:lnTo>
                    <a:pt x="6017" y="642"/>
                  </a:lnTo>
                  <a:lnTo>
                    <a:pt x="6018" y="643"/>
                  </a:lnTo>
                  <a:lnTo>
                    <a:pt x="6019" y="640"/>
                  </a:lnTo>
                  <a:lnTo>
                    <a:pt x="6020" y="654"/>
                  </a:lnTo>
                  <a:lnTo>
                    <a:pt x="6021" y="656"/>
                  </a:lnTo>
                  <a:lnTo>
                    <a:pt x="6022" y="650"/>
                  </a:lnTo>
                  <a:lnTo>
                    <a:pt x="6023" y="654"/>
                  </a:lnTo>
                  <a:lnTo>
                    <a:pt x="6025" y="654"/>
                  </a:lnTo>
                  <a:lnTo>
                    <a:pt x="6026" y="644"/>
                  </a:lnTo>
                  <a:lnTo>
                    <a:pt x="6027" y="648"/>
                  </a:lnTo>
                  <a:lnTo>
                    <a:pt x="6028" y="651"/>
                  </a:lnTo>
                  <a:lnTo>
                    <a:pt x="6029" y="660"/>
                  </a:lnTo>
                  <a:lnTo>
                    <a:pt x="6030" y="650"/>
                  </a:lnTo>
                  <a:lnTo>
                    <a:pt x="6032" y="668"/>
                  </a:lnTo>
                  <a:lnTo>
                    <a:pt x="6032" y="642"/>
                  </a:lnTo>
                  <a:lnTo>
                    <a:pt x="6033" y="663"/>
                  </a:lnTo>
                  <a:lnTo>
                    <a:pt x="6035" y="656"/>
                  </a:lnTo>
                  <a:lnTo>
                    <a:pt x="6036" y="644"/>
                  </a:lnTo>
                  <a:lnTo>
                    <a:pt x="6037" y="645"/>
                  </a:lnTo>
                  <a:lnTo>
                    <a:pt x="6038" y="643"/>
                  </a:lnTo>
                  <a:lnTo>
                    <a:pt x="6039" y="649"/>
                  </a:lnTo>
                  <a:lnTo>
                    <a:pt x="6040" y="659"/>
                  </a:lnTo>
                  <a:lnTo>
                    <a:pt x="6042" y="666"/>
                  </a:lnTo>
                  <a:lnTo>
                    <a:pt x="6043" y="671"/>
                  </a:lnTo>
                  <a:lnTo>
                    <a:pt x="6043" y="657"/>
                  </a:lnTo>
                  <a:lnTo>
                    <a:pt x="6045" y="657"/>
                  </a:lnTo>
                  <a:lnTo>
                    <a:pt x="6046" y="645"/>
                  </a:lnTo>
                  <a:lnTo>
                    <a:pt x="6047" y="641"/>
                  </a:lnTo>
                  <a:lnTo>
                    <a:pt x="6048" y="637"/>
                  </a:lnTo>
                  <a:lnTo>
                    <a:pt x="6049" y="651"/>
                  </a:lnTo>
                  <a:lnTo>
                    <a:pt x="6050" y="650"/>
                  </a:lnTo>
                  <a:lnTo>
                    <a:pt x="6051" y="651"/>
                  </a:lnTo>
                  <a:lnTo>
                    <a:pt x="6053" y="649"/>
                  </a:lnTo>
                  <a:lnTo>
                    <a:pt x="6053" y="661"/>
                  </a:lnTo>
                  <a:lnTo>
                    <a:pt x="6055" y="644"/>
                  </a:lnTo>
                  <a:lnTo>
                    <a:pt x="6056" y="653"/>
                  </a:lnTo>
                  <a:lnTo>
                    <a:pt x="6057" y="649"/>
                  </a:lnTo>
                  <a:lnTo>
                    <a:pt x="6058" y="657"/>
                  </a:lnTo>
                  <a:lnTo>
                    <a:pt x="6059" y="648"/>
                  </a:lnTo>
                  <a:lnTo>
                    <a:pt x="6060" y="653"/>
                  </a:lnTo>
                  <a:lnTo>
                    <a:pt x="6061" y="652"/>
                  </a:lnTo>
                  <a:lnTo>
                    <a:pt x="6063" y="650"/>
                  </a:lnTo>
                  <a:lnTo>
                    <a:pt x="6064" y="657"/>
                  </a:lnTo>
                  <a:lnTo>
                    <a:pt x="6065" y="647"/>
                  </a:lnTo>
                  <a:lnTo>
                    <a:pt x="6066" y="646"/>
                  </a:lnTo>
                  <a:lnTo>
                    <a:pt x="6067" y="659"/>
                  </a:lnTo>
                  <a:lnTo>
                    <a:pt x="6068" y="648"/>
                  </a:lnTo>
                  <a:lnTo>
                    <a:pt x="6069" y="652"/>
                  </a:lnTo>
                  <a:lnTo>
                    <a:pt x="6070" y="662"/>
                  </a:lnTo>
                  <a:lnTo>
                    <a:pt x="6071" y="660"/>
                  </a:lnTo>
                  <a:lnTo>
                    <a:pt x="6073" y="672"/>
                  </a:lnTo>
                  <a:lnTo>
                    <a:pt x="6074" y="659"/>
                  </a:lnTo>
                  <a:lnTo>
                    <a:pt x="6075" y="666"/>
                  </a:lnTo>
                  <a:lnTo>
                    <a:pt x="6076" y="661"/>
                  </a:lnTo>
                  <a:lnTo>
                    <a:pt x="6077" y="651"/>
                  </a:lnTo>
                  <a:lnTo>
                    <a:pt x="6078" y="660"/>
                  </a:lnTo>
                  <a:lnTo>
                    <a:pt x="6079" y="661"/>
                  </a:lnTo>
                  <a:lnTo>
                    <a:pt x="6080" y="654"/>
                  </a:lnTo>
                  <a:lnTo>
                    <a:pt x="6081" y="665"/>
                  </a:lnTo>
                  <a:lnTo>
                    <a:pt x="6083" y="672"/>
                  </a:lnTo>
                  <a:lnTo>
                    <a:pt x="6084" y="666"/>
                  </a:lnTo>
                  <a:lnTo>
                    <a:pt x="6085" y="657"/>
                  </a:lnTo>
                  <a:lnTo>
                    <a:pt x="6086" y="652"/>
                  </a:lnTo>
                  <a:lnTo>
                    <a:pt x="6087" y="655"/>
                  </a:lnTo>
                  <a:lnTo>
                    <a:pt x="6088" y="652"/>
                  </a:lnTo>
                  <a:lnTo>
                    <a:pt x="6089" y="663"/>
                  </a:lnTo>
                  <a:lnTo>
                    <a:pt x="6090" y="663"/>
                  </a:lnTo>
                  <a:lnTo>
                    <a:pt x="6091" y="666"/>
                  </a:lnTo>
                  <a:lnTo>
                    <a:pt x="6092" y="659"/>
                  </a:lnTo>
                  <a:lnTo>
                    <a:pt x="6094" y="658"/>
                  </a:lnTo>
                  <a:lnTo>
                    <a:pt x="6095" y="654"/>
                  </a:lnTo>
                  <a:lnTo>
                    <a:pt x="6096" y="660"/>
                  </a:lnTo>
                  <a:lnTo>
                    <a:pt x="6097" y="655"/>
                  </a:lnTo>
                  <a:lnTo>
                    <a:pt x="6098" y="655"/>
                  </a:lnTo>
                  <a:lnTo>
                    <a:pt x="6099" y="657"/>
                  </a:lnTo>
                  <a:lnTo>
                    <a:pt x="6100" y="667"/>
                  </a:lnTo>
                  <a:lnTo>
                    <a:pt x="6101" y="658"/>
                  </a:lnTo>
                  <a:lnTo>
                    <a:pt x="6102" y="645"/>
                  </a:lnTo>
                  <a:lnTo>
                    <a:pt x="6104" y="658"/>
                  </a:lnTo>
                  <a:lnTo>
                    <a:pt x="6105" y="665"/>
                  </a:lnTo>
                  <a:lnTo>
                    <a:pt x="6106" y="647"/>
                  </a:lnTo>
                  <a:lnTo>
                    <a:pt x="6107" y="658"/>
                  </a:lnTo>
                  <a:lnTo>
                    <a:pt x="6108" y="654"/>
                  </a:lnTo>
                  <a:lnTo>
                    <a:pt x="6109" y="658"/>
                  </a:lnTo>
                  <a:lnTo>
                    <a:pt x="6110" y="651"/>
                  </a:lnTo>
                  <a:lnTo>
                    <a:pt x="6111" y="665"/>
                  </a:lnTo>
                  <a:lnTo>
                    <a:pt x="6112" y="664"/>
                  </a:lnTo>
                  <a:lnTo>
                    <a:pt x="6114" y="652"/>
                  </a:lnTo>
                  <a:lnTo>
                    <a:pt x="6115" y="660"/>
                  </a:lnTo>
                  <a:lnTo>
                    <a:pt x="6116" y="664"/>
                  </a:lnTo>
                  <a:lnTo>
                    <a:pt x="6117" y="656"/>
                  </a:lnTo>
                  <a:lnTo>
                    <a:pt x="6118" y="657"/>
                  </a:lnTo>
                  <a:lnTo>
                    <a:pt x="6119" y="655"/>
                  </a:lnTo>
                  <a:lnTo>
                    <a:pt x="6120" y="654"/>
                  </a:lnTo>
                  <a:lnTo>
                    <a:pt x="6121" y="669"/>
                  </a:lnTo>
                  <a:lnTo>
                    <a:pt x="6122" y="660"/>
                  </a:lnTo>
                  <a:lnTo>
                    <a:pt x="6124" y="657"/>
                  </a:lnTo>
                  <a:lnTo>
                    <a:pt x="6125" y="655"/>
                  </a:lnTo>
                  <a:lnTo>
                    <a:pt x="6126" y="670"/>
                  </a:lnTo>
                  <a:lnTo>
                    <a:pt x="6127" y="642"/>
                  </a:lnTo>
                  <a:lnTo>
                    <a:pt x="6128" y="652"/>
                  </a:lnTo>
                  <a:lnTo>
                    <a:pt x="6129" y="651"/>
                  </a:lnTo>
                  <a:lnTo>
                    <a:pt x="6130" y="655"/>
                  </a:lnTo>
                  <a:lnTo>
                    <a:pt x="6131" y="652"/>
                  </a:lnTo>
                  <a:lnTo>
                    <a:pt x="6132" y="643"/>
                  </a:lnTo>
                  <a:lnTo>
                    <a:pt x="6134" y="656"/>
                  </a:lnTo>
                  <a:lnTo>
                    <a:pt x="6135" y="650"/>
                  </a:lnTo>
                  <a:lnTo>
                    <a:pt x="6136" y="656"/>
                  </a:lnTo>
                  <a:lnTo>
                    <a:pt x="6137" y="650"/>
                  </a:lnTo>
                  <a:lnTo>
                    <a:pt x="6138" y="658"/>
                  </a:lnTo>
                  <a:lnTo>
                    <a:pt x="6139" y="656"/>
                  </a:lnTo>
                  <a:lnTo>
                    <a:pt x="6140" y="646"/>
                  </a:lnTo>
                  <a:lnTo>
                    <a:pt x="6141" y="652"/>
                  </a:lnTo>
                  <a:lnTo>
                    <a:pt x="6142" y="652"/>
                  </a:lnTo>
                  <a:lnTo>
                    <a:pt x="6143" y="644"/>
                  </a:lnTo>
                  <a:lnTo>
                    <a:pt x="6145" y="663"/>
                  </a:lnTo>
                  <a:lnTo>
                    <a:pt x="6146" y="660"/>
                  </a:lnTo>
                  <a:lnTo>
                    <a:pt x="6147" y="645"/>
                  </a:lnTo>
                  <a:lnTo>
                    <a:pt x="6148" y="659"/>
                  </a:lnTo>
                  <a:lnTo>
                    <a:pt x="6149" y="658"/>
                  </a:lnTo>
                  <a:lnTo>
                    <a:pt x="6150" y="665"/>
                  </a:lnTo>
                  <a:lnTo>
                    <a:pt x="6151" y="652"/>
                  </a:lnTo>
                  <a:lnTo>
                    <a:pt x="6152" y="665"/>
                  </a:lnTo>
                  <a:lnTo>
                    <a:pt x="6153" y="657"/>
                  </a:lnTo>
                  <a:lnTo>
                    <a:pt x="6155" y="658"/>
                  </a:lnTo>
                  <a:lnTo>
                    <a:pt x="6156" y="656"/>
                  </a:lnTo>
                  <a:lnTo>
                    <a:pt x="6157" y="650"/>
                  </a:lnTo>
                  <a:lnTo>
                    <a:pt x="6158" y="658"/>
                  </a:lnTo>
                  <a:lnTo>
                    <a:pt x="6159" y="655"/>
                  </a:lnTo>
                  <a:lnTo>
                    <a:pt x="6160" y="661"/>
                  </a:lnTo>
                  <a:lnTo>
                    <a:pt x="6161" y="657"/>
                  </a:lnTo>
                  <a:lnTo>
                    <a:pt x="6162" y="657"/>
                  </a:lnTo>
                  <a:lnTo>
                    <a:pt x="6163" y="654"/>
                  </a:lnTo>
                  <a:lnTo>
                    <a:pt x="6165" y="657"/>
                  </a:lnTo>
                  <a:lnTo>
                    <a:pt x="6166" y="652"/>
                  </a:lnTo>
                  <a:lnTo>
                    <a:pt x="6167" y="667"/>
                  </a:lnTo>
                  <a:lnTo>
                    <a:pt x="6168" y="655"/>
                  </a:lnTo>
                  <a:lnTo>
                    <a:pt x="6169" y="658"/>
                  </a:lnTo>
                  <a:lnTo>
                    <a:pt x="6170" y="653"/>
                  </a:lnTo>
                  <a:lnTo>
                    <a:pt x="6171" y="646"/>
                  </a:lnTo>
                  <a:lnTo>
                    <a:pt x="6172" y="647"/>
                  </a:lnTo>
                  <a:lnTo>
                    <a:pt x="6173" y="654"/>
                  </a:lnTo>
                  <a:lnTo>
                    <a:pt x="6175" y="657"/>
                  </a:lnTo>
                  <a:lnTo>
                    <a:pt x="6176" y="655"/>
                  </a:lnTo>
                  <a:lnTo>
                    <a:pt x="6177" y="658"/>
                  </a:lnTo>
                  <a:lnTo>
                    <a:pt x="6178" y="651"/>
                  </a:lnTo>
                  <a:lnTo>
                    <a:pt x="6179" y="649"/>
                  </a:lnTo>
                  <a:lnTo>
                    <a:pt x="6180" y="635"/>
                  </a:lnTo>
                  <a:lnTo>
                    <a:pt x="6181" y="657"/>
                  </a:lnTo>
                  <a:lnTo>
                    <a:pt x="6182" y="652"/>
                  </a:lnTo>
                  <a:lnTo>
                    <a:pt x="6183" y="650"/>
                  </a:lnTo>
                  <a:lnTo>
                    <a:pt x="6185" y="660"/>
                  </a:lnTo>
                  <a:lnTo>
                    <a:pt x="6186" y="651"/>
                  </a:lnTo>
                  <a:lnTo>
                    <a:pt x="6187" y="656"/>
                  </a:lnTo>
                  <a:lnTo>
                    <a:pt x="6188" y="657"/>
                  </a:lnTo>
                  <a:lnTo>
                    <a:pt x="6189" y="665"/>
                  </a:lnTo>
                  <a:lnTo>
                    <a:pt x="6190" y="659"/>
                  </a:lnTo>
                  <a:lnTo>
                    <a:pt x="6191" y="658"/>
                  </a:lnTo>
                  <a:lnTo>
                    <a:pt x="6193" y="662"/>
                  </a:lnTo>
                  <a:lnTo>
                    <a:pt x="6193" y="660"/>
                  </a:lnTo>
                  <a:lnTo>
                    <a:pt x="6194" y="651"/>
                  </a:lnTo>
                  <a:lnTo>
                    <a:pt x="6196" y="653"/>
                  </a:lnTo>
                  <a:lnTo>
                    <a:pt x="6197" y="657"/>
                  </a:lnTo>
                  <a:lnTo>
                    <a:pt x="6198" y="661"/>
                  </a:lnTo>
                  <a:lnTo>
                    <a:pt x="6199" y="655"/>
                  </a:lnTo>
                  <a:lnTo>
                    <a:pt x="6200" y="654"/>
                  </a:lnTo>
                  <a:lnTo>
                    <a:pt x="6201" y="659"/>
                  </a:lnTo>
                  <a:lnTo>
                    <a:pt x="6203" y="650"/>
                  </a:lnTo>
                  <a:lnTo>
                    <a:pt x="6203" y="651"/>
                  </a:lnTo>
                  <a:lnTo>
                    <a:pt x="6204" y="659"/>
                  </a:lnTo>
                  <a:lnTo>
                    <a:pt x="6206" y="656"/>
                  </a:lnTo>
                  <a:lnTo>
                    <a:pt x="6207" y="653"/>
                  </a:lnTo>
                  <a:lnTo>
                    <a:pt x="6208" y="660"/>
                  </a:lnTo>
                  <a:lnTo>
                    <a:pt x="6209" y="656"/>
                  </a:lnTo>
                  <a:lnTo>
                    <a:pt x="6210" y="654"/>
                  </a:lnTo>
                  <a:lnTo>
                    <a:pt x="6211" y="661"/>
                  </a:lnTo>
                  <a:lnTo>
                    <a:pt x="6212" y="653"/>
                  </a:lnTo>
                  <a:lnTo>
                    <a:pt x="6214" y="660"/>
                  </a:lnTo>
                  <a:lnTo>
                    <a:pt x="6214" y="655"/>
                  </a:lnTo>
                  <a:lnTo>
                    <a:pt x="6216" y="657"/>
                  </a:lnTo>
                  <a:lnTo>
                    <a:pt x="6217" y="631"/>
                  </a:lnTo>
                  <a:lnTo>
                    <a:pt x="6218" y="617"/>
                  </a:lnTo>
                  <a:lnTo>
                    <a:pt x="6219" y="581"/>
                  </a:lnTo>
                  <a:lnTo>
                    <a:pt x="6220" y="554"/>
                  </a:lnTo>
                  <a:lnTo>
                    <a:pt x="6221" y="514"/>
                  </a:lnTo>
                  <a:lnTo>
                    <a:pt x="6222" y="481"/>
                  </a:lnTo>
                  <a:lnTo>
                    <a:pt x="6224" y="481"/>
                  </a:lnTo>
                  <a:lnTo>
                    <a:pt x="6225" y="498"/>
                  </a:lnTo>
                  <a:lnTo>
                    <a:pt x="6226" y="521"/>
                  </a:lnTo>
                  <a:lnTo>
                    <a:pt x="6227" y="537"/>
                  </a:lnTo>
                  <a:lnTo>
                    <a:pt x="6228" y="544"/>
                  </a:lnTo>
                  <a:lnTo>
                    <a:pt x="6229" y="553"/>
                  </a:lnTo>
                  <a:lnTo>
                    <a:pt x="6230" y="554"/>
                  </a:lnTo>
                  <a:lnTo>
                    <a:pt x="6231" y="582"/>
                  </a:lnTo>
                  <a:lnTo>
                    <a:pt x="6232" y="583"/>
                  </a:lnTo>
                  <a:lnTo>
                    <a:pt x="6234" y="592"/>
                  </a:lnTo>
                  <a:lnTo>
                    <a:pt x="6235" y="609"/>
                  </a:lnTo>
                  <a:lnTo>
                    <a:pt x="6235" y="599"/>
                  </a:lnTo>
                  <a:lnTo>
                    <a:pt x="6237" y="598"/>
                  </a:lnTo>
                  <a:lnTo>
                    <a:pt x="6238" y="612"/>
                  </a:lnTo>
                  <a:lnTo>
                    <a:pt x="6239" y="608"/>
                  </a:lnTo>
                  <a:lnTo>
                    <a:pt x="6240" y="630"/>
                  </a:lnTo>
                  <a:lnTo>
                    <a:pt x="6241" y="598"/>
                  </a:lnTo>
                  <a:lnTo>
                    <a:pt x="6242" y="625"/>
                  </a:lnTo>
                  <a:lnTo>
                    <a:pt x="6244" y="622"/>
                  </a:lnTo>
                  <a:lnTo>
                    <a:pt x="6245" y="623"/>
                  </a:lnTo>
                  <a:lnTo>
                    <a:pt x="6246" y="628"/>
                  </a:lnTo>
                  <a:lnTo>
                    <a:pt x="6247" y="630"/>
                  </a:lnTo>
                  <a:lnTo>
                    <a:pt x="6248" y="622"/>
                  </a:lnTo>
                  <a:lnTo>
                    <a:pt x="6249" y="630"/>
                  </a:lnTo>
                  <a:lnTo>
                    <a:pt x="6250" y="635"/>
                  </a:lnTo>
                  <a:lnTo>
                    <a:pt x="6251" y="634"/>
                  </a:lnTo>
                  <a:lnTo>
                    <a:pt x="6252" y="637"/>
                  </a:lnTo>
                  <a:lnTo>
                    <a:pt x="6254" y="635"/>
                  </a:lnTo>
                  <a:lnTo>
                    <a:pt x="6255" y="631"/>
                  </a:lnTo>
                  <a:lnTo>
                    <a:pt x="6256" y="630"/>
                  </a:lnTo>
                  <a:lnTo>
                    <a:pt x="6257" y="633"/>
                  </a:lnTo>
                  <a:lnTo>
                    <a:pt x="6258" y="634"/>
                  </a:lnTo>
                  <a:lnTo>
                    <a:pt x="6259" y="640"/>
                  </a:lnTo>
                  <a:lnTo>
                    <a:pt x="6260" y="633"/>
                  </a:lnTo>
                  <a:lnTo>
                    <a:pt x="6261" y="637"/>
                  </a:lnTo>
                  <a:lnTo>
                    <a:pt x="6262" y="649"/>
                  </a:lnTo>
                  <a:lnTo>
                    <a:pt x="6263" y="644"/>
                  </a:lnTo>
                  <a:lnTo>
                    <a:pt x="6265" y="652"/>
                  </a:lnTo>
                  <a:lnTo>
                    <a:pt x="6266" y="640"/>
                  </a:lnTo>
                  <a:lnTo>
                    <a:pt x="6267" y="646"/>
                  </a:lnTo>
                  <a:lnTo>
                    <a:pt x="6268" y="639"/>
                  </a:lnTo>
                  <a:lnTo>
                    <a:pt x="6269" y="655"/>
                  </a:lnTo>
                  <a:lnTo>
                    <a:pt x="6270" y="652"/>
                  </a:lnTo>
                  <a:lnTo>
                    <a:pt x="6271" y="640"/>
                  </a:lnTo>
                  <a:lnTo>
                    <a:pt x="6272" y="647"/>
                  </a:lnTo>
                  <a:lnTo>
                    <a:pt x="6273" y="650"/>
                  </a:lnTo>
                  <a:lnTo>
                    <a:pt x="6275" y="655"/>
                  </a:lnTo>
                  <a:lnTo>
                    <a:pt x="6276" y="644"/>
                  </a:lnTo>
                  <a:lnTo>
                    <a:pt x="6277" y="638"/>
                  </a:lnTo>
                  <a:lnTo>
                    <a:pt x="6278" y="662"/>
                  </a:lnTo>
                  <a:lnTo>
                    <a:pt x="6279" y="637"/>
                  </a:lnTo>
                  <a:lnTo>
                    <a:pt x="6280" y="645"/>
                  </a:lnTo>
                  <a:lnTo>
                    <a:pt x="6281" y="629"/>
                  </a:lnTo>
                  <a:lnTo>
                    <a:pt x="6282" y="653"/>
                  </a:lnTo>
                  <a:lnTo>
                    <a:pt x="6283" y="648"/>
                  </a:lnTo>
                  <a:lnTo>
                    <a:pt x="6285" y="643"/>
                  </a:lnTo>
                  <a:lnTo>
                    <a:pt x="6286" y="644"/>
                  </a:lnTo>
                  <a:lnTo>
                    <a:pt x="6287" y="651"/>
                  </a:lnTo>
                  <a:lnTo>
                    <a:pt x="6288" y="633"/>
                  </a:lnTo>
                  <a:lnTo>
                    <a:pt x="6289" y="652"/>
                  </a:lnTo>
                  <a:lnTo>
                    <a:pt x="6290" y="654"/>
                  </a:lnTo>
                  <a:lnTo>
                    <a:pt x="6291" y="662"/>
                  </a:lnTo>
                  <a:lnTo>
                    <a:pt x="6292" y="645"/>
                  </a:lnTo>
                  <a:lnTo>
                    <a:pt x="6293" y="650"/>
                  </a:lnTo>
                  <a:lnTo>
                    <a:pt x="6295" y="662"/>
                  </a:lnTo>
                  <a:lnTo>
                    <a:pt x="6296" y="642"/>
                  </a:lnTo>
                  <a:lnTo>
                    <a:pt x="6297" y="649"/>
                  </a:lnTo>
                  <a:lnTo>
                    <a:pt x="6298" y="653"/>
                  </a:lnTo>
                  <a:lnTo>
                    <a:pt x="6299" y="642"/>
                  </a:lnTo>
                  <a:lnTo>
                    <a:pt x="6300" y="645"/>
                  </a:lnTo>
                  <a:lnTo>
                    <a:pt x="6301" y="642"/>
                  </a:lnTo>
                  <a:lnTo>
                    <a:pt x="6302" y="654"/>
                  </a:lnTo>
                  <a:lnTo>
                    <a:pt x="6303" y="654"/>
                  </a:lnTo>
                  <a:lnTo>
                    <a:pt x="6304" y="650"/>
                  </a:lnTo>
                  <a:lnTo>
                    <a:pt x="6306" y="657"/>
                  </a:lnTo>
                  <a:lnTo>
                    <a:pt x="6307" y="645"/>
                  </a:lnTo>
                  <a:lnTo>
                    <a:pt x="6308" y="644"/>
                  </a:lnTo>
                  <a:lnTo>
                    <a:pt x="6309" y="653"/>
                  </a:lnTo>
                  <a:lnTo>
                    <a:pt x="6310" y="653"/>
                  </a:lnTo>
                  <a:lnTo>
                    <a:pt x="6311" y="646"/>
                  </a:lnTo>
                  <a:lnTo>
                    <a:pt x="6312" y="650"/>
                  </a:lnTo>
                  <a:lnTo>
                    <a:pt x="6313" y="654"/>
                  </a:lnTo>
                  <a:lnTo>
                    <a:pt x="6314" y="651"/>
                  </a:lnTo>
                  <a:lnTo>
                    <a:pt x="6316" y="649"/>
                  </a:lnTo>
                  <a:lnTo>
                    <a:pt x="6317" y="655"/>
                  </a:lnTo>
                  <a:lnTo>
                    <a:pt x="6318" y="633"/>
                  </a:lnTo>
                  <a:lnTo>
                    <a:pt x="6319" y="641"/>
                  </a:lnTo>
                  <a:lnTo>
                    <a:pt x="6320" y="656"/>
                  </a:lnTo>
                  <a:lnTo>
                    <a:pt x="6321" y="652"/>
                  </a:lnTo>
                  <a:lnTo>
                    <a:pt x="6322" y="644"/>
                  </a:lnTo>
                  <a:lnTo>
                    <a:pt x="6323" y="647"/>
                  </a:lnTo>
                  <a:lnTo>
                    <a:pt x="6324" y="657"/>
                  </a:lnTo>
                  <a:lnTo>
                    <a:pt x="6326" y="645"/>
                  </a:lnTo>
                  <a:lnTo>
                    <a:pt x="6327" y="649"/>
                  </a:lnTo>
                  <a:lnTo>
                    <a:pt x="6328" y="661"/>
                  </a:lnTo>
                  <a:lnTo>
                    <a:pt x="6329" y="653"/>
                  </a:lnTo>
                  <a:lnTo>
                    <a:pt x="6330" y="657"/>
                  </a:lnTo>
                  <a:lnTo>
                    <a:pt x="6331" y="649"/>
                  </a:lnTo>
                  <a:lnTo>
                    <a:pt x="6332" y="650"/>
                  </a:lnTo>
                  <a:lnTo>
                    <a:pt x="6333" y="649"/>
                  </a:lnTo>
                  <a:lnTo>
                    <a:pt x="6334" y="655"/>
                  </a:lnTo>
                  <a:lnTo>
                    <a:pt x="6336" y="647"/>
                  </a:lnTo>
                  <a:lnTo>
                    <a:pt x="6337" y="657"/>
                  </a:lnTo>
                  <a:lnTo>
                    <a:pt x="6338" y="643"/>
                  </a:lnTo>
                  <a:lnTo>
                    <a:pt x="6339" y="653"/>
                  </a:lnTo>
                  <a:lnTo>
                    <a:pt x="6340" y="652"/>
                  </a:lnTo>
                  <a:lnTo>
                    <a:pt x="6341" y="643"/>
                  </a:lnTo>
                  <a:lnTo>
                    <a:pt x="6342" y="654"/>
                  </a:lnTo>
                  <a:lnTo>
                    <a:pt x="6343" y="657"/>
                  </a:lnTo>
                  <a:lnTo>
                    <a:pt x="6344" y="658"/>
                  </a:lnTo>
                  <a:lnTo>
                    <a:pt x="6346" y="662"/>
                  </a:lnTo>
                  <a:lnTo>
                    <a:pt x="6347" y="650"/>
                  </a:lnTo>
                  <a:lnTo>
                    <a:pt x="6348" y="633"/>
                  </a:lnTo>
                  <a:lnTo>
                    <a:pt x="6349" y="651"/>
                  </a:lnTo>
                  <a:lnTo>
                    <a:pt x="6350" y="649"/>
                  </a:lnTo>
                  <a:lnTo>
                    <a:pt x="6351" y="649"/>
                  </a:lnTo>
                  <a:lnTo>
                    <a:pt x="6352" y="638"/>
                  </a:lnTo>
                  <a:lnTo>
                    <a:pt x="6353" y="648"/>
                  </a:lnTo>
                  <a:lnTo>
                    <a:pt x="6354" y="647"/>
                  </a:lnTo>
                  <a:lnTo>
                    <a:pt x="6355" y="649"/>
                  </a:lnTo>
                  <a:lnTo>
                    <a:pt x="6357" y="641"/>
                  </a:lnTo>
                  <a:lnTo>
                    <a:pt x="6358" y="655"/>
                  </a:lnTo>
                  <a:lnTo>
                    <a:pt x="6359" y="656"/>
                  </a:lnTo>
                  <a:lnTo>
                    <a:pt x="6360" y="654"/>
                  </a:lnTo>
                  <a:lnTo>
                    <a:pt x="6361" y="651"/>
                  </a:lnTo>
                  <a:lnTo>
                    <a:pt x="6362" y="653"/>
                  </a:lnTo>
                  <a:lnTo>
                    <a:pt x="6364" y="642"/>
                  </a:lnTo>
                  <a:lnTo>
                    <a:pt x="6364" y="649"/>
                  </a:lnTo>
                  <a:lnTo>
                    <a:pt x="6365" y="645"/>
                  </a:lnTo>
                  <a:lnTo>
                    <a:pt x="6367" y="630"/>
                  </a:lnTo>
                  <a:lnTo>
                    <a:pt x="6368" y="650"/>
                  </a:lnTo>
                  <a:lnTo>
                    <a:pt x="6369" y="653"/>
                  </a:lnTo>
                  <a:lnTo>
                    <a:pt x="6370" y="647"/>
                  </a:lnTo>
                  <a:lnTo>
                    <a:pt x="6371" y="649"/>
                  </a:lnTo>
                  <a:lnTo>
                    <a:pt x="6372" y="652"/>
                  </a:lnTo>
                  <a:lnTo>
                    <a:pt x="6374" y="664"/>
                  </a:lnTo>
                  <a:lnTo>
                    <a:pt x="6375" y="640"/>
                  </a:lnTo>
                  <a:lnTo>
                    <a:pt x="6375" y="668"/>
                  </a:lnTo>
                  <a:lnTo>
                    <a:pt x="6377" y="662"/>
                  </a:lnTo>
                  <a:lnTo>
                    <a:pt x="6378" y="645"/>
                  </a:lnTo>
                  <a:lnTo>
                    <a:pt x="6379" y="667"/>
                  </a:lnTo>
                  <a:lnTo>
                    <a:pt x="6380" y="655"/>
                  </a:lnTo>
                  <a:lnTo>
                    <a:pt x="6381" y="662"/>
                  </a:lnTo>
                  <a:lnTo>
                    <a:pt x="6382" y="667"/>
                  </a:lnTo>
                  <a:lnTo>
                    <a:pt x="6383" y="661"/>
                  </a:lnTo>
                  <a:lnTo>
                    <a:pt x="6385" y="640"/>
                  </a:lnTo>
                  <a:lnTo>
                    <a:pt x="6385" y="654"/>
                  </a:lnTo>
                  <a:lnTo>
                    <a:pt x="6387" y="659"/>
                  </a:lnTo>
                  <a:lnTo>
                    <a:pt x="6388" y="651"/>
                  </a:lnTo>
                  <a:lnTo>
                    <a:pt x="6389" y="655"/>
                  </a:lnTo>
                  <a:lnTo>
                    <a:pt x="6390" y="654"/>
                  </a:lnTo>
                  <a:lnTo>
                    <a:pt x="6391" y="659"/>
                  </a:lnTo>
                  <a:lnTo>
                    <a:pt x="6392" y="652"/>
                  </a:lnTo>
                  <a:lnTo>
                    <a:pt x="6393" y="655"/>
                  </a:lnTo>
                  <a:lnTo>
                    <a:pt x="6395" y="657"/>
                  </a:lnTo>
                  <a:lnTo>
                    <a:pt x="6396" y="664"/>
                  </a:lnTo>
                  <a:lnTo>
                    <a:pt x="6397" y="654"/>
                  </a:lnTo>
                  <a:lnTo>
                    <a:pt x="6398" y="649"/>
                  </a:lnTo>
                  <a:lnTo>
                    <a:pt x="6399" y="662"/>
                  </a:lnTo>
                  <a:lnTo>
                    <a:pt x="6400" y="665"/>
                  </a:lnTo>
                  <a:lnTo>
                    <a:pt x="6401" y="662"/>
                  </a:lnTo>
                  <a:lnTo>
                    <a:pt x="6402" y="666"/>
                  </a:lnTo>
                  <a:lnTo>
                    <a:pt x="6403" y="651"/>
                  </a:lnTo>
                  <a:lnTo>
                    <a:pt x="6405" y="655"/>
                  </a:lnTo>
                  <a:lnTo>
                    <a:pt x="6406" y="655"/>
                  </a:lnTo>
                  <a:lnTo>
                    <a:pt x="6407" y="663"/>
                  </a:lnTo>
                  <a:lnTo>
                    <a:pt x="6408" y="653"/>
                  </a:lnTo>
                  <a:lnTo>
                    <a:pt x="6409" y="661"/>
                  </a:lnTo>
                  <a:lnTo>
                    <a:pt x="6410" y="662"/>
                  </a:lnTo>
                  <a:lnTo>
                    <a:pt x="6411" y="665"/>
                  </a:lnTo>
                  <a:lnTo>
                    <a:pt x="6412" y="662"/>
                  </a:lnTo>
                  <a:lnTo>
                    <a:pt x="6413" y="649"/>
                  </a:lnTo>
                  <a:lnTo>
                    <a:pt x="6415" y="660"/>
                  </a:lnTo>
                  <a:lnTo>
                    <a:pt x="6416" y="659"/>
                  </a:lnTo>
                  <a:lnTo>
                    <a:pt x="6417" y="651"/>
                  </a:lnTo>
                  <a:lnTo>
                    <a:pt x="6418" y="653"/>
                  </a:lnTo>
                  <a:lnTo>
                    <a:pt x="6419" y="657"/>
                  </a:lnTo>
                  <a:lnTo>
                    <a:pt x="6420" y="663"/>
                  </a:lnTo>
                  <a:lnTo>
                    <a:pt x="6421" y="667"/>
                  </a:lnTo>
                  <a:lnTo>
                    <a:pt x="6422" y="650"/>
                  </a:lnTo>
                  <a:lnTo>
                    <a:pt x="6423" y="654"/>
                  </a:lnTo>
                  <a:lnTo>
                    <a:pt x="6424" y="651"/>
                  </a:lnTo>
                  <a:lnTo>
                    <a:pt x="6426" y="656"/>
                  </a:lnTo>
                  <a:lnTo>
                    <a:pt x="6427" y="645"/>
                  </a:lnTo>
                  <a:lnTo>
                    <a:pt x="6428" y="650"/>
                  </a:lnTo>
                  <a:lnTo>
                    <a:pt x="6429" y="652"/>
                  </a:lnTo>
                  <a:lnTo>
                    <a:pt x="6430" y="652"/>
                  </a:lnTo>
                  <a:lnTo>
                    <a:pt x="6431" y="653"/>
                  </a:lnTo>
                  <a:lnTo>
                    <a:pt x="6432" y="656"/>
                  </a:lnTo>
                  <a:lnTo>
                    <a:pt x="6433" y="655"/>
                  </a:lnTo>
                  <a:lnTo>
                    <a:pt x="6434" y="659"/>
                  </a:lnTo>
                  <a:lnTo>
                    <a:pt x="6436" y="659"/>
                  </a:lnTo>
                  <a:lnTo>
                    <a:pt x="6437" y="647"/>
                  </a:lnTo>
                  <a:lnTo>
                    <a:pt x="6438" y="653"/>
                  </a:lnTo>
                  <a:lnTo>
                    <a:pt x="6439" y="647"/>
                  </a:lnTo>
                  <a:lnTo>
                    <a:pt x="6440" y="658"/>
                  </a:lnTo>
                  <a:lnTo>
                    <a:pt x="6441" y="650"/>
                  </a:lnTo>
                  <a:lnTo>
                    <a:pt x="6442" y="658"/>
                  </a:lnTo>
                  <a:lnTo>
                    <a:pt x="6443" y="653"/>
                  </a:lnTo>
                  <a:lnTo>
                    <a:pt x="6444" y="650"/>
                  </a:lnTo>
                  <a:lnTo>
                    <a:pt x="6446" y="657"/>
                  </a:lnTo>
                  <a:lnTo>
                    <a:pt x="6447" y="657"/>
                  </a:lnTo>
                  <a:lnTo>
                    <a:pt x="6448" y="649"/>
                  </a:lnTo>
                  <a:lnTo>
                    <a:pt x="6449" y="644"/>
                  </a:lnTo>
                  <a:lnTo>
                    <a:pt x="6450" y="656"/>
                  </a:lnTo>
                  <a:lnTo>
                    <a:pt x="6451" y="658"/>
                  </a:lnTo>
                  <a:lnTo>
                    <a:pt x="6452" y="655"/>
                  </a:lnTo>
                  <a:lnTo>
                    <a:pt x="6453" y="658"/>
                  </a:lnTo>
                  <a:lnTo>
                    <a:pt x="6454" y="646"/>
                  </a:lnTo>
                  <a:lnTo>
                    <a:pt x="6456" y="645"/>
                  </a:lnTo>
                  <a:lnTo>
                    <a:pt x="6457" y="661"/>
                  </a:lnTo>
                  <a:lnTo>
                    <a:pt x="6458" y="651"/>
                  </a:lnTo>
                  <a:lnTo>
                    <a:pt x="6459" y="663"/>
                  </a:lnTo>
                  <a:lnTo>
                    <a:pt x="6460" y="650"/>
                  </a:lnTo>
                  <a:lnTo>
                    <a:pt x="6461" y="664"/>
                  </a:lnTo>
                  <a:lnTo>
                    <a:pt x="6462" y="661"/>
                  </a:lnTo>
                  <a:lnTo>
                    <a:pt x="6463" y="652"/>
                  </a:lnTo>
                  <a:lnTo>
                    <a:pt x="6464" y="645"/>
                  </a:lnTo>
                  <a:lnTo>
                    <a:pt x="6466" y="649"/>
                  </a:lnTo>
                  <a:lnTo>
                    <a:pt x="6467" y="653"/>
                  </a:lnTo>
                  <a:lnTo>
                    <a:pt x="6468" y="654"/>
                  </a:lnTo>
                  <a:lnTo>
                    <a:pt x="6469" y="656"/>
                  </a:lnTo>
                  <a:lnTo>
                    <a:pt x="6470" y="650"/>
                  </a:lnTo>
                  <a:lnTo>
                    <a:pt x="6471" y="647"/>
                  </a:lnTo>
                  <a:lnTo>
                    <a:pt x="6472" y="655"/>
                  </a:lnTo>
                  <a:lnTo>
                    <a:pt x="6473" y="666"/>
                  </a:lnTo>
                  <a:lnTo>
                    <a:pt x="6474" y="647"/>
                  </a:lnTo>
                  <a:lnTo>
                    <a:pt x="6475" y="644"/>
                  </a:lnTo>
                  <a:lnTo>
                    <a:pt x="6477" y="658"/>
                  </a:lnTo>
                  <a:lnTo>
                    <a:pt x="6478" y="662"/>
                  </a:lnTo>
                  <a:lnTo>
                    <a:pt x="6479" y="666"/>
                  </a:lnTo>
                  <a:lnTo>
                    <a:pt x="6480" y="645"/>
                  </a:lnTo>
                  <a:lnTo>
                    <a:pt x="6481" y="655"/>
                  </a:lnTo>
                  <a:lnTo>
                    <a:pt x="6482" y="650"/>
                  </a:lnTo>
                  <a:lnTo>
                    <a:pt x="6483" y="651"/>
                  </a:lnTo>
                  <a:lnTo>
                    <a:pt x="6484" y="648"/>
                  </a:lnTo>
                  <a:lnTo>
                    <a:pt x="6485" y="650"/>
                  </a:lnTo>
                  <a:lnTo>
                    <a:pt x="6487" y="660"/>
                  </a:lnTo>
                  <a:lnTo>
                    <a:pt x="6488" y="650"/>
                  </a:lnTo>
                  <a:lnTo>
                    <a:pt x="6489" y="652"/>
                  </a:lnTo>
                  <a:lnTo>
                    <a:pt x="6490" y="655"/>
                  </a:lnTo>
                  <a:lnTo>
                    <a:pt x="6491" y="657"/>
                  </a:lnTo>
                  <a:lnTo>
                    <a:pt x="6492" y="656"/>
                  </a:lnTo>
                  <a:lnTo>
                    <a:pt x="6493" y="642"/>
                  </a:lnTo>
                  <a:lnTo>
                    <a:pt x="6494" y="651"/>
                  </a:lnTo>
                  <a:lnTo>
                    <a:pt x="6495" y="650"/>
                  </a:lnTo>
                  <a:lnTo>
                    <a:pt x="6497" y="659"/>
                  </a:lnTo>
                  <a:lnTo>
                    <a:pt x="6498" y="649"/>
                  </a:lnTo>
                  <a:lnTo>
                    <a:pt x="6499" y="654"/>
                  </a:lnTo>
                  <a:lnTo>
                    <a:pt x="6500" y="651"/>
                  </a:lnTo>
                  <a:lnTo>
                    <a:pt x="6501" y="656"/>
                  </a:lnTo>
                  <a:lnTo>
                    <a:pt x="6502" y="663"/>
                  </a:lnTo>
                  <a:lnTo>
                    <a:pt x="6503" y="656"/>
                  </a:lnTo>
                  <a:lnTo>
                    <a:pt x="6504" y="658"/>
                  </a:lnTo>
                  <a:lnTo>
                    <a:pt x="6505" y="657"/>
                  </a:lnTo>
                  <a:lnTo>
                    <a:pt x="6507" y="653"/>
                  </a:lnTo>
                  <a:lnTo>
                    <a:pt x="6508" y="648"/>
                  </a:lnTo>
                  <a:lnTo>
                    <a:pt x="6509" y="656"/>
                  </a:lnTo>
                  <a:lnTo>
                    <a:pt x="6510" y="644"/>
                  </a:lnTo>
                  <a:lnTo>
                    <a:pt x="6511" y="653"/>
                  </a:lnTo>
                  <a:lnTo>
                    <a:pt x="6512" y="645"/>
                  </a:lnTo>
                  <a:lnTo>
                    <a:pt x="6513" y="666"/>
                  </a:lnTo>
                  <a:lnTo>
                    <a:pt x="6514" y="662"/>
                  </a:lnTo>
                  <a:lnTo>
                    <a:pt x="6515" y="653"/>
                  </a:lnTo>
                  <a:lnTo>
                    <a:pt x="6516" y="657"/>
                  </a:lnTo>
                  <a:lnTo>
                    <a:pt x="6518" y="657"/>
                  </a:lnTo>
                  <a:lnTo>
                    <a:pt x="6519" y="652"/>
                  </a:lnTo>
                  <a:lnTo>
                    <a:pt x="6520" y="656"/>
                  </a:lnTo>
                  <a:lnTo>
                    <a:pt x="6521" y="647"/>
                  </a:lnTo>
                  <a:lnTo>
                    <a:pt x="6522" y="644"/>
                  </a:lnTo>
                  <a:lnTo>
                    <a:pt x="6523" y="653"/>
                  </a:lnTo>
                  <a:lnTo>
                    <a:pt x="6525" y="654"/>
                  </a:lnTo>
                  <a:lnTo>
                    <a:pt x="6525" y="658"/>
                  </a:lnTo>
                  <a:lnTo>
                    <a:pt x="6526" y="657"/>
                  </a:lnTo>
                  <a:lnTo>
                    <a:pt x="6528" y="653"/>
                  </a:lnTo>
                  <a:lnTo>
                    <a:pt x="6529" y="652"/>
                  </a:lnTo>
                  <a:lnTo>
                    <a:pt x="6530" y="656"/>
                  </a:lnTo>
                  <a:lnTo>
                    <a:pt x="6531" y="663"/>
                  </a:lnTo>
                  <a:lnTo>
                    <a:pt x="6532" y="651"/>
                  </a:lnTo>
                  <a:lnTo>
                    <a:pt x="6533" y="659"/>
                  </a:lnTo>
                  <a:lnTo>
                    <a:pt x="6535" y="652"/>
                  </a:lnTo>
                  <a:lnTo>
                    <a:pt x="6535" y="645"/>
                  </a:lnTo>
                  <a:lnTo>
                    <a:pt x="6536" y="658"/>
                  </a:lnTo>
                  <a:lnTo>
                    <a:pt x="6538" y="652"/>
                  </a:lnTo>
                  <a:lnTo>
                    <a:pt x="6539" y="666"/>
                  </a:lnTo>
                  <a:lnTo>
                    <a:pt x="6540" y="660"/>
                  </a:lnTo>
                  <a:lnTo>
                    <a:pt x="6541" y="657"/>
                  </a:lnTo>
                  <a:lnTo>
                    <a:pt x="6542" y="659"/>
                  </a:lnTo>
                  <a:lnTo>
                    <a:pt x="6543" y="649"/>
                  </a:lnTo>
                  <a:lnTo>
                    <a:pt x="6544" y="645"/>
                  </a:lnTo>
                  <a:lnTo>
                    <a:pt x="6546" y="648"/>
                  </a:lnTo>
                  <a:lnTo>
                    <a:pt x="6546" y="658"/>
                  </a:lnTo>
                  <a:lnTo>
                    <a:pt x="6548" y="653"/>
                  </a:lnTo>
                  <a:lnTo>
                    <a:pt x="6549" y="649"/>
                  </a:lnTo>
                  <a:lnTo>
                    <a:pt x="6550" y="662"/>
                  </a:lnTo>
                  <a:lnTo>
                    <a:pt x="6551" y="658"/>
                  </a:lnTo>
                  <a:lnTo>
                    <a:pt x="6552" y="651"/>
                  </a:lnTo>
                  <a:lnTo>
                    <a:pt x="6553" y="659"/>
                  </a:lnTo>
                  <a:lnTo>
                    <a:pt x="6554" y="655"/>
                  </a:lnTo>
                  <a:lnTo>
                    <a:pt x="6556" y="660"/>
                  </a:lnTo>
                  <a:lnTo>
                    <a:pt x="6557" y="657"/>
                  </a:lnTo>
                  <a:lnTo>
                    <a:pt x="6558" y="651"/>
                  </a:lnTo>
                  <a:lnTo>
                    <a:pt x="6559" y="640"/>
                  </a:lnTo>
                  <a:lnTo>
                    <a:pt x="6560" y="655"/>
                  </a:lnTo>
                  <a:lnTo>
                    <a:pt x="6561" y="646"/>
                  </a:lnTo>
                  <a:lnTo>
                    <a:pt x="6562" y="651"/>
                  </a:lnTo>
                  <a:lnTo>
                    <a:pt x="6563" y="654"/>
                  </a:lnTo>
                  <a:lnTo>
                    <a:pt x="6564" y="657"/>
                  </a:lnTo>
                  <a:lnTo>
                    <a:pt x="6566" y="656"/>
                  </a:lnTo>
                  <a:lnTo>
                    <a:pt x="6567" y="645"/>
                  </a:lnTo>
                  <a:lnTo>
                    <a:pt x="6567" y="648"/>
                  </a:lnTo>
                  <a:lnTo>
                    <a:pt x="6569" y="655"/>
                  </a:lnTo>
                  <a:lnTo>
                    <a:pt x="6570" y="658"/>
                  </a:lnTo>
                  <a:lnTo>
                    <a:pt x="6571" y="658"/>
                  </a:lnTo>
                  <a:lnTo>
                    <a:pt x="6572" y="661"/>
                  </a:lnTo>
                  <a:lnTo>
                    <a:pt x="6573" y="650"/>
                  </a:lnTo>
                  <a:lnTo>
                    <a:pt x="6574" y="641"/>
                  </a:lnTo>
                  <a:lnTo>
                    <a:pt x="6576" y="653"/>
                  </a:lnTo>
                  <a:lnTo>
                    <a:pt x="6577" y="655"/>
                  </a:lnTo>
                  <a:lnTo>
                    <a:pt x="6578" y="657"/>
                  </a:lnTo>
                  <a:lnTo>
                    <a:pt x="6579" y="652"/>
                  </a:lnTo>
                  <a:lnTo>
                    <a:pt x="6580" y="660"/>
                  </a:lnTo>
                  <a:lnTo>
                    <a:pt x="6581" y="663"/>
                  </a:lnTo>
                  <a:lnTo>
                    <a:pt x="6582" y="656"/>
                  </a:lnTo>
                  <a:lnTo>
                    <a:pt x="6583" y="657"/>
                  </a:lnTo>
                  <a:lnTo>
                    <a:pt x="6584" y="661"/>
                  </a:lnTo>
                  <a:lnTo>
                    <a:pt x="6586" y="642"/>
                  </a:lnTo>
                  <a:lnTo>
                    <a:pt x="6587" y="663"/>
                  </a:lnTo>
                  <a:lnTo>
                    <a:pt x="6588" y="653"/>
                  </a:lnTo>
                  <a:lnTo>
                    <a:pt x="6589" y="660"/>
                  </a:lnTo>
                  <a:lnTo>
                    <a:pt x="6590" y="658"/>
                  </a:lnTo>
                  <a:lnTo>
                    <a:pt x="6591" y="661"/>
                  </a:lnTo>
                  <a:lnTo>
                    <a:pt x="6592" y="666"/>
                  </a:lnTo>
                  <a:lnTo>
                    <a:pt x="6593" y="653"/>
                  </a:lnTo>
                  <a:lnTo>
                    <a:pt x="6594" y="661"/>
                  </a:lnTo>
                  <a:lnTo>
                    <a:pt x="6595" y="650"/>
                  </a:lnTo>
                  <a:lnTo>
                    <a:pt x="6597" y="651"/>
                  </a:lnTo>
                  <a:lnTo>
                    <a:pt x="6598" y="655"/>
                  </a:lnTo>
                  <a:lnTo>
                    <a:pt x="6599" y="650"/>
                  </a:lnTo>
                  <a:lnTo>
                    <a:pt x="6600" y="649"/>
                  </a:lnTo>
                  <a:lnTo>
                    <a:pt x="6601" y="655"/>
                  </a:lnTo>
                  <a:lnTo>
                    <a:pt x="6602" y="645"/>
                  </a:lnTo>
                  <a:lnTo>
                    <a:pt x="6603" y="645"/>
                  </a:lnTo>
                  <a:lnTo>
                    <a:pt x="6604" y="648"/>
                  </a:lnTo>
                  <a:lnTo>
                    <a:pt x="6605" y="652"/>
                  </a:lnTo>
                  <a:lnTo>
                    <a:pt x="6607" y="662"/>
                  </a:lnTo>
                  <a:lnTo>
                    <a:pt x="6608" y="652"/>
                  </a:lnTo>
                  <a:lnTo>
                    <a:pt x="6609" y="663"/>
                  </a:lnTo>
                  <a:lnTo>
                    <a:pt x="6610" y="665"/>
                  </a:lnTo>
                  <a:lnTo>
                    <a:pt x="6611" y="654"/>
                  </a:lnTo>
                  <a:lnTo>
                    <a:pt x="6612" y="648"/>
                  </a:lnTo>
                  <a:lnTo>
                    <a:pt x="6613" y="657"/>
                  </a:lnTo>
                  <a:lnTo>
                    <a:pt x="6614" y="658"/>
                  </a:lnTo>
                  <a:lnTo>
                    <a:pt x="6615" y="649"/>
                  </a:lnTo>
                  <a:lnTo>
                    <a:pt x="6617" y="650"/>
                  </a:lnTo>
                  <a:lnTo>
                    <a:pt x="6618" y="653"/>
                  </a:lnTo>
                  <a:lnTo>
                    <a:pt x="6619" y="654"/>
                  </a:lnTo>
                  <a:lnTo>
                    <a:pt x="6620" y="645"/>
                  </a:lnTo>
                  <a:lnTo>
                    <a:pt x="6621" y="652"/>
                  </a:lnTo>
                  <a:lnTo>
                    <a:pt x="6622" y="651"/>
                  </a:lnTo>
                  <a:lnTo>
                    <a:pt x="6623" y="652"/>
                  </a:lnTo>
                  <a:lnTo>
                    <a:pt x="6624" y="666"/>
                  </a:lnTo>
                  <a:lnTo>
                    <a:pt x="6625" y="651"/>
                  </a:lnTo>
                  <a:lnTo>
                    <a:pt x="6627" y="650"/>
                  </a:lnTo>
                  <a:lnTo>
                    <a:pt x="6628" y="651"/>
                  </a:lnTo>
                  <a:lnTo>
                    <a:pt x="6629" y="647"/>
                  </a:lnTo>
                  <a:lnTo>
                    <a:pt x="6630" y="656"/>
                  </a:lnTo>
                  <a:lnTo>
                    <a:pt x="6631" y="654"/>
                  </a:lnTo>
                  <a:lnTo>
                    <a:pt x="6632" y="656"/>
                  </a:lnTo>
                  <a:lnTo>
                    <a:pt x="6633" y="649"/>
                  </a:lnTo>
                  <a:lnTo>
                    <a:pt x="6634" y="665"/>
                  </a:lnTo>
                  <a:lnTo>
                    <a:pt x="6635" y="647"/>
                  </a:lnTo>
                  <a:lnTo>
                    <a:pt x="6636" y="663"/>
                  </a:lnTo>
                  <a:lnTo>
                    <a:pt x="6638" y="656"/>
                  </a:lnTo>
                  <a:lnTo>
                    <a:pt x="6639" y="647"/>
                  </a:lnTo>
                  <a:lnTo>
                    <a:pt x="6640" y="660"/>
                  </a:lnTo>
                  <a:lnTo>
                    <a:pt x="6641" y="655"/>
                  </a:lnTo>
                  <a:lnTo>
                    <a:pt x="6642" y="658"/>
                  </a:lnTo>
                  <a:lnTo>
                    <a:pt x="6643" y="665"/>
                  </a:lnTo>
                  <a:lnTo>
                    <a:pt x="6644" y="647"/>
                  </a:lnTo>
                  <a:lnTo>
                    <a:pt x="6645" y="665"/>
                  </a:lnTo>
                  <a:lnTo>
                    <a:pt x="6646" y="660"/>
                  </a:lnTo>
                  <a:lnTo>
                    <a:pt x="6648" y="659"/>
                  </a:lnTo>
                  <a:lnTo>
                    <a:pt x="6649" y="645"/>
                  </a:lnTo>
                  <a:lnTo>
                    <a:pt x="6650" y="661"/>
                  </a:lnTo>
                  <a:lnTo>
                    <a:pt x="6651" y="644"/>
                  </a:lnTo>
                  <a:lnTo>
                    <a:pt x="6652" y="653"/>
                  </a:lnTo>
                  <a:lnTo>
                    <a:pt x="6653" y="660"/>
                  </a:lnTo>
                  <a:lnTo>
                    <a:pt x="6654" y="653"/>
                  </a:lnTo>
                  <a:lnTo>
                    <a:pt x="6655" y="653"/>
                  </a:lnTo>
                  <a:lnTo>
                    <a:pt x="6656" y="642"/>
                  </a:lnTo>
                  <a:lnTo>
                    <a:pt x="6658" y="649"/>
                  </a:lnTo>
                  <a:lnTo>
                    <a:pt x="6659" y="645"/>
                  </a:lnTo>
                  <a:lnTo>
                    <a:pt x="6660" y="660"/>
                  </a:lnTo>
                  <a:lnTo>
                    <a:pt x="6661" y="655"/>
                  </a:lnTo>
                  <a:lnTo>
                    <a:pt x="6662" y="647"/>
                  </a:lnTo>
                  <a:lnTo>
                    <a:pt x="6663" y="650"/>
                  </a:lnTo>
                  <a:lnTo>
                    <a:pt x="6664" y="660"/>
                  </a:lnTo>
                  <a:lnTo>
                    <a:pt x="6665" y="658"/>
                  </a:lnTo>
                  <a:lnTo>
                    <a:pt x="6666" y="653"/>
                  </a:lnTo>
                  <a:lnTo>
                    <a:pt x="6668" y="650"/>
                  </a:lnTo>
                  <a:lnTo>
                    <a:pt x="6669" y="654"/>
                  </a:lnTo>
                  <a:lnTo>
                    <a:pt x="6670" y="652"/>
                  </a:lnTo>
                  <a:lnTo>
                    <a:pt x="6671" y="660"/>
                  </a:lnTo>
                  <a:lnTo>
                    <a:pt x="6672" y="653"/>
                  </a:lnTo>
                  <a:lnTo>
                    <a:pt x="6673" y="662"/>
                  </a:lnTo>
                  <a:lnTo>
                    <a:pt x="6674" y="655"/>
                  </a:lnTo>
                  <a:lnTo>
                    <a:pt x="6675" y="652"/>
                  </a:lnTo>
                  <a:lnTo>
                    <a:pt x="6676" y="653"/>
                  </a:lnTo>
                  <a:lnTo>
                    <a:pt x="6678" y="668"/>
                  </a:lnTo>
                  <a:lnTo>
                    <a:pt x="6679" y="662"/>
                  </a:lnTo>
                  <a:lnTo>
                    <a:pt x="6680" y="664"/>
                  </a:lnTo>
                  <a:lnTo>
                    <a:pt x="6681" y="660"/>
                  </a:lnTo>
                  <a:lnTo>
                    <a:pt x="6682" y="657"/>
                  </a:lnTo>
                  <a:lnTo>
                    <a:pt x="6683" y="655"/>
                  </a:lnTo>
                  <a:lnTo>
                    <a:pt x="6684" y="659"/>
                  </a:lnTo>
                  <a:lnTo>
                    <a:pt x="6685" y="654"/>
                  </a:lnTo>
                  <a:lnTo>
                    <a:pt x="6686" y="665"/>
                  </a:lnTo>
                  <a:lnTo>
                    <a:pt x="6687" y="651"/>
                  </a:lnTo>
                  <a:lnTo>
                    <a:pt x="6689" y="660"/>
                  </a:lnTo>
                  <a:lnTo>
                    <a:pt x="6690" y="660"/>
                  </a:lnTo>
                  <a:lnTo>
                    <a:pt x="6691" y="660"/>
                  </a:lnTo>
                  <a:lnTo>
                    <a:pt x="6692" y="647"/>
                  </a:lnTo>
                  <a:lnTo>
                    <a:pt x="6693" y="646"/>
                  </a:lnTo>
                  <a:lnTo>
                    <a:pt x="6694" y="642"/>
                  </a:lnTo>
                  <a:lnTo>
                    <a:pt x="6696" y="648"/>
                  </a:lnTo>
                  <a:lnTo>
                    <a:pt x="6696" y="643"/>
                  </a:lnTo>
                  <a:lnTo>
                    <a:pt x="6697" y="662"/>
                  </a:lnTo>
                  <a:lnTo>
                    <a:pt x="6699" y="655"/>
                  </a:lnTo>
                  <a:lnTo>
                    <a:pt x="6700" y="650"/>
                  </a:lnTo>
                  <a:lnTo>
                    <a:pt x="6701" y="651"/>
                  </a:lnTo>
                  <a:lnTo>
                    <a:pt x="6702" y="650"/>
                  </a:lnTo>
                  <a:lnTo>
                    <a:pt x="6703" y="647"/>
                  </a:lnTo>
                  <a:lnTo>
                    <a:pt x="6704" y="647"/>
                  </a:lnTo>
                  <a:lnTo>
                    <a:pt x="6705" y="637"/>
                  </a:lnTo>
                  <a:lnTo>
                    <a:pt x="6707" y="654"/>
                  </a:lnTo>
                  <a:lnTo>
                    <a:pt x="6707" y="658"/>
                  </a:lnTo>
                  <a:lnTo>
                    <a:pt x="6709" y="643"/>
                  </a:lnTo>
                  <a:lnTo>
                    <a:pt x="6710" y="631"/>
                  </a:lnTo>
                  <a:lnTo>
                    <a:pt x="6711" y="656"/>
                  </a:lnTo>
                  <a:lnTo>
                    <a:pt x="6712" y="655"/>
                  </a:lnTo>
                  <a:lnTo>
                    <a:pt x="6713" y="656"/>
                  </a:lnTo>
                  <a:lnTo>
                    <a:pt x="6714" y="649"/>
                  </a:lnTo>
                  <a:lnTo>
                    <a:pt x="6715" y="659"/>
                  </a:lnTo>
                  <a:lnTo>
                    <a:pt x="6717" y="647"/>
                  </a:lnTo>
                  <a:lnTo>
                    <a:pt x="6717" y="657"/>
                  </a:lnTo>
                  <a:lnTo>
                    <a:pt x="6719" y="649"/>
                  </a:lnTo>
                  <a:lnTo>
                    <a:pt x="6720" y="662"/>
                  </a:lnTo>
                  <a:lnTo>
                    <a:pt x="6721" y="654"/>
                  </a:lnTo>
                  <a:lnTo>
                    <a:pt x="6722" y="655"/>
                  </a:lnTo>
                  <a:lnTo>
                    <a:pt x="6723" y="655"/>
                  </a:lnTo>
                  <a:lnTo>
                    <a:pt x="6724" y="658"/>
                  </a:lnTo>
                  <a:lnTo>
                    <a:pt x="6725" y="648"/>
                  </a:lnTo>
                  <a:lnTo>
                    <a:pt x="6727" y="650"/>
                  </a:lnTo>
                  <a:lnTo>
                    <a:pt x="6728" y="653"/>
                  </a:lnTo>
                  <a:lnTo>
                    <a:pt x="6728" y="655"/>
                  </a:lnTo>
                  <a:lnTo>
                    <a:pt x="6730" y="660"/>
                  </a:lnTo>
                  <a:lnTo>
                    <a:pt x="6731" y="645"/>
                  </a:lnTo>
                  <a:lnTo>
                    <a:pt x="6732" y="655"/>
                  </a:lnTo>
                  <a:lnTo>
                    <a:pt x="6733" y="660"/>
                  </a:lnTo>
                  <a:lnTo>
                    <a:pt x="6734" y="655"/>
                  </a:lnTo>
                  <a:lnTo>
                    <a:pt x="6735" y="653"/>
                  </a:lnTo>
                  <a:lnTo>
                    <a:pt x="6737" y="657"/>
                  </a:lnTo>
                  <a:lnTo>
                    <a:pt x="6738" y="652"/>
                  </a:lnTo>
                  <a:lnTo>
                    <a:pt x="6739" y="646"/>
                  </a:lnTo>
                  <a:lnTo>
                    <a:pt x="6740" y="649"/>
                  </a:lnTo>
                  <a:lnTo>
                    <a:pt x="6741" y="653"/>
                  </a:lnTo>
                  <a:lnTo>
                    <a:pt x="6742" y="657"/>
                  </a:lnTo>
                  <a:lnTo>
                    <a:pt x="6743" y="645"/>
                  </a:lnTo>
                  <a:lnTo>
                    <a:pt x="6744" y="647"/>
                  </a:lnTo>
                  <a:lnTo>
                    <a:pt x="6745" y="653"/>
                  </a:lnTo>
                  <a:lnTo>
                    <a:pt x="6747" y="647"/>
                  </a:lnTo>
                  <a:lnTo>
                    <a:pt x="6748" y="651"/>
                  </a:lnTo>
                  <a:lnTo>
                    <a:pt x="6749" y="657"/>
                  </a:lnTo>
                  <a:lnTo>
                    <a:pt x="6750" y="661"/>
                  </a:lnTo>
                  <a:lnTo>
                    <a:pt x="6751" y="659"/>
                  </a:lnTo>
                  <a:lnTo>
                    <a:pt x="6752" y="652"/>
                  </a:lnTo>
                  <a:lnTo>
                    <a:pt x="6753" y="658"/>
                  </a:lnTo>
                  <a:lnTo>
                    <a:pt x="6754" y="659"/>
                  </a:lnTo>
                  <a:lnTo>
                    <a:pt x="6755" y="658"/>
                  </a:lnTo>
                  <a:lnTo>
                    <a:pt x="6756" y="648"/>
                  </a:lnTo>
                  <a:lnTo>
                    <a:pt x="6758" y="658"/>
                  </a:lnTo>
                  <a:lnTo>
                    <a:pt x="6759" y="662"/>
                  </a:lnTo>
                  <a:lnTo>
                    <a:pt x="6760" y="647"/>
                  </a:lnTo>
                  <a:lnTo>
                    <a:pt x="6761" y="662"/>
                  </a:lnTo>
                  <a:lnTo>
                    <a:pt x="6762" y="646"/>
                  </a:lnTo>
                  <a:lnTo>
                    <a:pt x="6763" y="650"/>
                  </a:lnTo>
                  <a:lnTo>
                    <a:pt x="6764" y="647"/>
                  </a:lnTo>
                  <a:lnTo>
                    <a:pt x="6765" y="650"/>
                  </a:lnTo>
                  <a:lnTo>
                    <a:pt x="6766" y="661"/>
                  </a:lnTo>
                  <a:lnTo>
                    <a:pt x="6768" y="642"/>
                  </a:lnTo>
                  <a:lnTo>
                    <a:pt x="6769" y="653"/>
                  </a:lnTo>
                  <a:lnTo>
                    <a:pt x="6770" y="639"/>
                  </a:lnTo>
                  <a:lnTo>
                    <a:pt x="6771" y="647"/>
                  </a:lnTo>
                  <a:lnTo>
                    <a:pt x="6772" y="658"/>
                  </a:lnTo>
                  <a:lnTo>
                    <a:pt x="6773" y="648"/>
                  </a:lnTo>
                  <a:lnTo>
                    <a:pt x="6774" y="655"/>
                  </a:lnTo>
                  <a:lnTo>
                    <a:pt x="6775" y="645"/>
                  </a:lnTo>
                  <a:lnTo>
                    <a:pt x="6776" y="650"/>
                  </a:lnTo>
                  <a:lnTo>
                    <a:pt x="6778" y="661"/>
                  </a:lnTo>
                  <a:lnTo>
                    <a:pt x="6779" y="666"/>
                  </a:lnTo>
                  <a:lnTo>
                    <a:pt x="6780" y="644"/>
                  </a:lnTo>
                  <a:lnTo>
                    <a:pt x="6781" y="651"/>
                  </a:lnTo>
                  <a:lnTo>
                    <a:pt x="6782" y="650"/>
                  </a:lnTo>
                  <a:lnTo>
                    <a:pt x="6783" y="647"/>
                  </a:lnTo>
                  <a:lnTo>
                    <a:pt x="6784" y="651"/>
                  </a:lnTo>
                  <a:lnTo>
                    <a:pt x="6785" y="653"/>
                  </a:lnTo>
                  <a:lnTo>
                    <a:pt x="6786" y="647"/>
                  </a:lnTo>
                  <a:lnTo>
                    <a:pt x="6788" y="649"/>
                  </a:lnTo>
                  <a:lnTo>
                    <a:pt x="6789" y="649"/>
                  </a:lnTo>
                  <a:lnTo>
                    <a:pt x="6790" y="653"/>
                  </a:lnTo>
                  <a:lnTo>
                    <a:pt x="6791" y="655"/>
                  </a:lnTo>
                  <a:lnTo>
                    <a:pt x="6792" y="656"/>
                  </a:lnTo>
                  <a:lnTo>
                    <a:pt x="6793" y="657"/>
                  </a:lnTo>
                  <a:lnTo>
                    <a:pt x="6794" y="645"/>
                  </a:lnTo>
                  <a:lnTo>
                    <a:pt x="6795" y="652"/>
                  </a:lnTo>
                  <a:lnTo>
                    <a:pt x="6796" y="658"/>
                  </a:lnTo>
                  <a:lnTo>
                    <a:pt x="6798" y="642"/>
                  </a:lnTo>
                  <a:lnTo>
                    <a:pt x="6799" y="655"/>
                  </a:lnTo>
                  <a:lnTo>
                    <a:pt x="6800" y="661"/>
                  </a:lnTo>
                  <a:lnTo>
                    <a:pt x="6801" y="650"/>
                  </a:lnTo>
                  <a:lnTo>
                    <a:pt x="6802" y="644"/>
                  </a:lnTo>
                  <a:lnTo>
                    <a:pt x="6803" y="657"/>
                  </a:lnTo>
                  <a:lnTo>
                    <a:pt x="6804" y="640"/>
                  </a:lnTo>
                  <a:lnTo>
                    <a:pt x="6805" y="649"/>
                  </a:lnTo>
                  <a:lnTo>
                    <a:pt x="6806" y="646"/>
                  </a:lnTo>
                  <a:lnTo>
                    <a:pt x="6807" y="649"/>
                  </a:lnTo>
                  <a:lnTo>
                    <a:pt x="6809" y="649"/>
                  </a:lnTo>
                  <a:lnTo>
                    <a:pt x="6810" y="650"/>
                  </a:lnTo>
                  <a:lnTo>
                    <a:pt x="6811" y="650"/>
                  </a:lnTo>
                  <a:lnTo>
                    <a:pt x="6812" y="646"/>
                  </a:lnTo>
                  <a:lnTo>
                    <a:pt x="6813" y="658"/>
                  </a:lnTo>
                  <a:lnTo>
                    <a:pt x="6814" y="652"/>
                  </a:lnTo>
                  <a:lnTo>
                    <a:pt x="6815" y="652"/>
                  </a:lnTo>
                  <a:lnTo>
                    <a:pt x="6816" y="651"/>
                  </a:lnTo>
                  <a:lnTo>
                    <a:pt x="6817" y="657"/>
                  </a:lnTo>
                  <a:lnTo>
                    <a:pt x="6819" y="655"/>
                  </a:lnTo>
                  <a:lnTo>
                    <a:pt x="6820" y="654"/>
                  </a:lnTo>
                  <a:lnTo>
                    <a:pt x="6821" y="646"/>
                  </a:lnTo>
                  <a:lnTo>
                    <a:pt x="6822" y="649"/>
                  </a:lnTo>
                  <a:lnTo>
                    <a:pt x="6823" y="658"/>
                  </a:lnTo>
                  <a:lnTo>
                    <a:pt x="6824" y="653"/>
                  </a:lnTo>
                  <a:lnTo>
                    <a:pt x="6825" y="658"/>
                  </a:lnTo>
                  <a:lnTo>
                    <a:pt x="6826" y="655"/>
                  </a:lnTo>
                  <a:lnTo>
                    <a:pt x="6827" y="646"/>
                  </a:lnTo>
                  <a:lnTo>
                    <a:pt x="6829" y="651"/>
                  </a:lnTo>
                  <a:lnTo>
                    <a:pt x="6830" y="653"/>
                  </a:lnTo>
                  <a:lnTo>
                    <a:pt x="6831" y="652"/>
                  </a:lnTo>
                  <a:lnTo>
                    <a:pt x="6832" y="660"/>
                  </a:lnTo>
                  <a:lnTo>
                    <a:pt x="6833" y="649"/>
                  </a:lnTo>
                  <a:lnTo>
                    <a:pt x="6834" y="660"/>
                  </a:lnTo>
                  <a:lnTo>
                    <a:pt x="6835" y="652"/>
                  </a:lnTo>
                  <a:lnTo>
                    <a:pt x="6836" y="663"/>
                  </a:lnTo>
                  <a:lnTo>
                    <a:pt x="6837" y="659"/>
                  </a:lnTo>
                  <a:lnTo>
                    <a:pt x="6839" y="657"/>
                  </a:lnTo>
                  <a:lnTo>
                    <a:pt x="6840" y="645"/>
                  </a:lnTo>
                  <a:lnTo>
                    <a:pt x="6841" y="645"/>
                  </a:lnTo>
                  <a:lnTo>
                    <a:pt x="6842" y="639"/>
                  </a:lnTo>
                  <a:lnTo>
                    <a:pt x="6843" y="659"/>
                  </a:lnTo>
                  <a:lnTo>
                    <a:pt x="6844" y="665"/>
                  </a:lnTo>
                  <a:lnTo>
                    <a:pt x="6845" y="639"/>
                  </a:lnTo>
                  <a:lnTo>
                    <a:pt x="6846" y="645"/>
                  </a:lnTo>
                  <a:lnTo>
                    <a:pt x="6847" y="668"/>
                  </a:lnTo>
                  <a:lnTo>
                    <a:pt x="6848" y="656"/>
                  </a:lnTo>
                  <a:lnTo>
                    <a:pt x="6850" y="666"/>
                  </a:lnTo>
                  <a:lnTo>
                    <a:pt x="6851" y="648"/>
                  </a:lnTo>
                  <a:lnTo>
                    <a:pt x="6852" y="657"/>
                  </a:lnTo>
                  <a:lnTo>
                    <a:pt x="6853" y="642"/>
                  </a:lnTo>
                  <a:lnTo>
                    <a:pt x="6854" y="655"/>
                  </a:lnTo>
                  <a:lnTo>
                    <a:pt x="6855" y="659"/>
                  </a:lnTo>
                  <a:lnTo>
                    <a:pt x="6857" y="657"/>
                  </a:lnTo>
                  <a:lnTo>
                    <a:pt x="6857" y="665"/>
                  </a:lnTo>
                  <a:lnTo>
                    <a:pt x="6858" y="651"/>
                  </a:lnTo>
                  <a:lnTo>
                    <a:pt x="6860" y="659"/>
                  </a:lnTo>
                  <a:lnTo>
                    <a:pt x="6861" y="660"/>
                  </a:lnTo>
                  <a:lnTo>
                    <a:pt x="6862" y="654"/>
                  </a:lnTo>
                  <a:lnTo>
                    <a:pt x="6863" y="654"/>
                  </a:lnTo>
                  <a:lnTo>
                    <a:pt x="6864" y="646"/>
                  </a:lnTo>
                  <a:lnTo>
                    <a:pt x="6865" y="653"/>
                  </a:lnTo>
                  <a:lnTo>
                    <a:pt x="6867" y="643"/>
                  </a:lnTo>
                  <a:lnTo>
                    <a:pt x="6868" y="655"/>
                  </a:lnTo>
                  <a:lnTo>
                    <a:pt x="6868" y="643"/>
                  </a:lnTo>
                  <a:lnTo>
                    <a:pt x="6870" y="657"/>
                  </a:lnTo>
                  <a:lnTo>
                    <a:pt x="6871" y="663"/>
                  </a:lnTo>
                  <a:lnTo>
                    <a:pt x="6872" y="644"/>
                  </a:lnTo>
                  <a:lnTo>
                    <a:pt x="6873" y="646"/>
                  </a:lnTo>
                  <a:lnTo>
                    <a:pt x="6874" y="652"/>
                  </a:lnTo>
                  <a:lnTo>
                    <a:pt x="6875" y="658"/>
                  </a:lnTo>
                  <a:lnTo>
                    <a:pt x="6876" y="652"/>
                  </a:lnTo>
                  <a:lnTo>
                    <a:pt x="6878" y="652"/>
                  </a:lnTo>
                  <a:lnTo>
                    <a:pt x="6878" y="660"/>
                  </a:lnTo>
                  <a:lnTo>
                    <a:pt x="6880" y="651"/>
                  </a:lnTo>
                  <a:lnTo>
                    <a:pt x="6881" y="647"/>
                  </a:lnTo>
                  <a:lnTo>
                    <a:pt x="6882" y="663"/>
                  </a:lnTo>
                  <a:lnTo>
                    <a:pt x="6883" y="665"/>
                  </a:lnTo>
                  <a:lnTo>
                    <a:pt x="6884" y="650"/>
                  </a:lnTo>
                  <a:lnTo>
                    <a:pt x="6885" y="656"/>
                  </a:lnTo>
                  <a:lnTo>
                    <a:pt x="6886" y="647"/>
                  </a:lnTo>
                  <a:lnTo>
                    <a:pt x="6888" y="654"/>
                  </a:lnTo>
                  <a:lnTo>
                    <a:pt x="6889" y="651"/>
                  </a:lnTo>
                  <a:lnTo>
                    <a:pt x="6890" y="656"/>
                  </a:lnTo>
                  <a:lnTo>
                    <a:pt x="6891" y="654"/>
                  </a:lnTo>
                  <a:lnTo>
                    <a:pt x="6892" y="647"/>
                  </a:lnTo>
                  <a:lnTo>
                    <a:pt x="6893" y="651"/>
                  </a:lnTo>
                  <a:lnTo>
                    <a:pt x="6894" y="657"/>
                  </a:lnTo>
                  <a:lnTo>
                    <a:pt x="6895" y="645"/>
                  </a:lnTo>
                  <a:lnTo>
                    <a:pt x="6896" y="652"/>
                  </a:lnTo>
                  <a:lnTo>
                    <a:pt x="6898" y="659"/>
                  </a:lnTo>
                  <a:lnTo>
                    <a:pt x="6899" y="654"/>
                  </a:lnTo>
                  <a:lnTo>
                    <a:pt x="6899" y="655"/>
                  </a:lnTo>
                  <a:lnTo>
                    <a:pt x="6901" y="659"/>
                  </a:lnTo>
                  <a:lnTo>
                    <a:pt x="6902" y="652"/>
                  </a:lnTo>
                  <a:lnTo>
                    <a:pt x="6903" y="650"/>
                  </a:lnTo>
                  <a:lnTo>
                    <a:pt x="6904" y="649"/>
                  </a:lnTo>
                  <a:lnTo>
                    <a:pt x="6905" y="652"/>
                  </a:lnTo>
                  <a:lnTo>
                    <a:pt x="6906" y="649"/>
                  </a:lnTo>
                  <a:lnTo>
                    <a:pt x="6908" y="655"/>
                  </a:lnTo>
                  <a:lnTo>
                    <a:pt x="6909" y="668"/>
                  </a:lnTo>
                  <a:lnTo>
                    <a:pt x="6910" y="655"/>
                  </a:lnTo>
                  <a:lnTo>
                    <a:pt x="6911" y="653"/>
                  </a:lnTo>
                  <a:lnTo>
                    <a:pt x="6912" y="645"/>
                  </a:lnTo>
                  <a:lnTo>
                    <a:pt x="6913" y="657"/>
                  </a:lnTo>
                  <a:lnTo>
                    <a:pt x="6914" y="655"/>
                  </a:lnTo>
                  <a:lnTo>
                    <a:pt x="6915" y="654"/>
                  </a:lnTo>
                  <a:lnTo>
                    <a:pt x="6916" y="660"/>
                  </a:lnTo>
                  <a:lnTo>
                    <a:pt x="6917" y="643"/>
                  </a:lnTo>
                  <a:lnTo>
                    <a:pt x="6919" y="645"/>
                  </a:lnTo>
                  <a:lnTo>
                    <a:pt x="6920" y="653"/>
                  </a:lnTo>
                  <a:lnTo>
                    <a:pt x="6921" y="658"/>
                  </a:lnTo>
                  <a:lnTo>
                    <a:pt x="6922" y="662"/>
                  </a:lnTo>
                  <a:lnTo>
                    <a:pt x="6923" y="654"/>
                  </a:lnTo>
                  <a:lnTo>
                    <a:pt x="6924" y="649"/>
                  </a:lnTo>
                  <a:lnTo>
                    <a:pt x="6925" y="655"/>
                  </a:lnTo>
                  <a:lnTo>
                    <a:pt x="6926" y="655"/>
                  </a:lnTo>
                  <a:lnTo>
                    <a:pt x="6927" y="657"/>
                  </a:lnTo>
                  <a:lnTo>
                    <a:pt x="6929" y="641"/>
                  </a:lnTo>
                  <a:lnTo>
                    <a:pt x="6930" y="643"/>
                  </a:lnTo>
                  <a:lnTo>
                    <a:pt x="6931" y="647"/>
                  </a:lnTo>
                  <a:lnTo>
                    <a:pt x="6932" y="659"/>
                  </a:lnTo>
                  <a:lnTo>
                    <a:pt x="6933" y="644"/>
                  </a:lnTo>
                  <a:lnTo>
                    <a:pt x="6934" y="652"/>
                  </a:lnTo>
                  <a:lnTo>
                    <a:pt x="6935" y="660"/>
                  </a:lnTo>
                  <a:lnTo>
                    <a:pt x="6936" y="653"/>
                  </a:lnTo>
                  <a:lnTo>
                    <a:pt x="6937" y="652"/>
                  </a:lnTo>
                  <a:lnTo>
                    <a:pt x="6939" y="655"/>
                  </a:lnTo>
                  <a:lnTo>
                    <a:pt x="6940" y="658"/>
                  </a:lnTo>
                  <a:lnTo>
                    <a:pt x="6941" y="648"/>
                  </a:lnTo>
                  <a:lnTo>
                    <a:pt x="6942" y="642"/>
                  </a:lnTo>
                  <a:lnTo>
                    <a:pt x="6943" y="655"/>
                  </a:lnTo>
                  <a:lnTo>
                    <a:pt x="6944" y="651"/>
                  </a:lnTo>
                  <a:lnTo>
                    <a:pt x="6945" y="661"/>
                  </a:lnTo>
                  <a:lnTo>
                    <a:pt x="6946" y="653"/>
                  </a:lnTo>
                  <a:lnTo>
                    <a:pt x="6947" y="640"/>
                  </a:lnTo>
                  <a:lnTo>
                    <a:pt x="6949" y="649"/>
                  </a:lnTo>
                  <a:lnTo>
                    <a:pt x="6950" y="651"/>
                  </a:lnTo>
                  <a:lnTo>
                    <a:pt x="6951" y="647"/>
                  </a:lnTo>
                  <a:lnTo>
                    <a:pt x="6952" y="659"/>
                  </a:lnTo>
                  <a:lnTo>
                    <a:pt x="6953" y="647"/>
                  </a:lnTo>
                  <a:lnTo>
                    <a:pt x="6954" y="649"/>
                  </a:lnTo>
                  <a:lnTo>
                    <a:pt x="6955" y="642"/>
                  </a:lnTo>
                  <a:lnTo>
                    <a:pt x="6956" y="642"/>
                  </a:lnTo>
                  <a:lnTo>
                    <a:pt x="6957" y="657"/>
                  </a:lnTo>
                  <a:lnTo>
                    <a:pt x="6959" y="660"/>
                  </a:lnTo>
                  <a:lnTo>
                    <a:pt x="6960" y="662"/>
                  </a:lnTo>
                  <a:lnTo>
                    <a:pt x="6961" y="667"/>
                  </a:lnTo>
                  <a:lnTo>
                    <a:pt x="6962" y="644"/>
                  </a:lnTo>
                  <a:lnTo>
                    <a:pt x="6963" y="653"/>
                  </a:lnTo>
                  <a:lnTo>
                    <a:pt x="6964" y="651"/>
                  </a:lnTo>
                  <a:lnTo>
                    <a:pt x="6965" y="655"/>
                  </a:lnTo>
                  <a:lnTo>
                    <a:pt x="6966" y="653"/>
                  </a:lnTo>
                  <a:lnTo>
                    <a:pt x="6967" y="653"/>
                  </a:lnTo>
                  <a:lnTo>
                    <a:pt x="6968" y="653"/>
                  </a:lnTo>
                  <a:lnTo>
                    <a:pt x="6970" y="658"/>
                  </a:lnTo>
                  <a:lnTo>
                    <a:pt x="6971" y="649"/>
                  </a:lnTo>
                  <a:lnTo>
                    <a:pt x="6972" y="649"/>
                  </a:lnTo>
                  <a:lnTo>
                    <a:pt x="6973" y="657"/>
                  </a:lnTo>
                  <a:lnTo>
                    <a:pt x="6974" y="656"/>
                  </a:lnTo>
                  <a:lnTo>
                    <a:pt x="6975" y="660"/>
                  </a:lnTo>
                  <a:lnTo>
                    <a:pt x="6976" y="649"/>
                  </a:lnTo>
                  <a:lnTo>
                    <a:pt x="6977" y="653"/>
                  </a:lnTo>
                  <a:lnTo>
                    <a:pt x="6978" y="660"/>
                  </a:lnTo>
                  <a:lnTo>
                    <a:pt x="6980" y="644"/>
                  </a:lnTo>
                  <a:lnTo>
                    <a:pt x="6981" y="653"/>
                  </a:lnTo>
                  <a:lnTo>
                    <a:pt x="6982" y="655"/>
                  </a:lnTo>
                  <a:lnTo>
                    <a:pt x="6983" y="653"/>
                  </a:lnTo>
                  <a:lnTo>
                    <a:pt x="6984" y="646"/>
                  </a:lnTo>
                  <a:lnTo>
                    <a:pt x="6985" y="642"/>
                  </a:lnTo>
                  <a:lnTo>
                    <a:pt x="6986" y="659"/>
                  </a:lnTo>
                  <a:lnTo>
                    <a:pt x="6987" y="663"/>
                  </a:lnTo>
                  <a:lnTo>
                    <a:pt x="6988" y="653"/>
                  </a:lnTo>
                  <a:lnTo>
                    <a:pt x="6990" y="651"/>
                  </a:lnTo>
                  <a:lnTo>
                    <a:pt x="6991" y="649"/>
                  </a:lnTo>
                  <a:lnTo>
                    <a:pt x="6992" y="657"/>
                  </a:lnTo>
                  <a:lnTo>
                    <a:pt x="6993" y="647"/>
                  </a:lnTo>
                  <a:lnTo>
                    <a:pt x="6994" y="652"/>
                  </a:lnTo>
                  <a:lnTo>
                    <a:pt x="6995" y="654"/>
                  </a:lnTo>
                  <a:lnTo>
                    <a:pt x="6996" y="653"/>
                  </a:lnTo>
                  <a:lnTo>
                    <a:pt x="6997" y="648"/>
                  </a:lnTo>
                  <a:lnTo>
                    <a:pt x="6998" y="647"/>
                  </a:lnTo>
                  <a:lnTo>
                    <a:pt x="7000" y="656"/>
                  </a:lnTo>
                  <a:lnTo>
                    <a:pt x="7001" y="657"/>
                  </a:lnTo>
                  <a:lnTo>
                    <a:pt x="7002" y="652"/>
                  </a:lnTo>
                  <a:lnTo>
                    <a:pt x="7003" y="655"/>
                  </a:lnTo>
                  <a:lnTo>
                    <a:pt x="7004" y="650"/>
                  </a:lnTo>
                  <a:lnTo>
                    <a:pt x="7005" y="657"/>
                  </a:lnTo>
                  <a:lnTo>
                    <a:pt x="7006" y="643"/>
                  </a:lnTo>
                  <a:lnTo>
                    <a:pt x="7007" y="640"/>
                  </a:lnTo>
                  <a:lnTo>
                    <a:pt x="7008" y="652"/>
                  </a:lnTo>
                  <a:lnTo>
                    <a:pt x="7010" y="644"/>
                  </a:lnTo>
                  <a:lnTo>
                    <a:pt x="7011" y="658"/>
                  </a:lnTo>
                  <a:lnTo>
                    <a:pt x="7012" y="639"/>
                  </a:lnTo>
                  <a:lnTo>
                    <a:pt x="7013" y="650"/>
                  </a:lnTo>
                  <a:lnTo>
                    <a:pt x="7014" y="648"/>
                  </a:lnTo>
                  <a:lnTo>
                    <a:pt x="7015" y="643"/>
                  </a:lnTo>
                  <a:lnTo>
                    <a:pt x="7016" y="643"/>
                  </a:lnTo>
                  <a:lnTo>
                    <a:pt x="7018" y="654"/>
                  </a:lnTo>
                  <a:lnTo>
                    <a:pt x="7018" y="655"/>
                  </a:lnTo>
                  <a:lnTo>
                    <a:pt x="7019" y="656"/>
                  </a:lnTo>
                  <a:lnTo>
                    <a:pt x="7021" y="642"/>
                  </a:lnTo>
                  <a:lnTo>
                    <a:pt x="7022" y="653"/>
                  </a:lnTo>
                  <a:lnTo>
                    <a:pt x="7023" y="658"/>
                  </a:lnTo>
                  <a:lnTo>
                    <a:pt x="7024" y="654"/>
                  </a:lnTo>
                  <a:lnTo>
                    <a:pt x="7025" y="643"/>
                  </a:lnTo>
                  <a:lnTo>
                    <a:pt x="7026" y="654"/>
                  </a:lnTo>
                  <a:lnTo>
                    <a:pt x="7028" y="650"/>
                  </a:lnTo>
                  <a:lnTo>
                    <a:pt x="7028" y="659"/>
                  </a:lnTo>
                  <a:lnTo>
                    <a:pt x="7029" y="654"/>
                  </a:lnTo>
                  <a:lnTo>
                    <a:pt x="7031" y="654"/>
                  </a:lnTo>
                  <a:lnTo>
                    <a:pt x="7032" y="647"/>
                  </a:lnTo>
                  <a:lnTo>
                    <a:pt x="7033" y="650"/>
                  </a:lnTo>
                  <a:lnTo>
                    <a:pt x="7034" y="649"/>
                  </a:lnTo>
                  <a:lnTo>
                    <a:pt x="7035" y="653"/>
                  </a:lnTo>
                  <a:lnTo>
                    <a:pt x="7036" y="649"/>
                  </a:lnTo>
                  <a:lnTo>
                    <a:pt x="7037" y="651"/>
                  </a:lnTo>
                  <a:lnTo>
                    <a:pt x="7039" y="646"/>
                  </a:lnTo>
                  <a:lnTo>
                    <a:pt x="7039" y="652"/>
                  </a:lnTo>
                  <a:lnTo>
                    <a:pt x="7041" y="648"/>
                  </a:lnTo>
                  <a:lnTo>
                    <a:pt x="7042" y="646"/>
                  </a:lnTo>
                  <a:lnTo>
                    <a:pt x="7043" y="646"/>
                  </a:lnTo>
                  <a:lnTo>
                    <a:pt x="7044" y="654"/>
                  </a:lnTo>
                  <a:lnTo>
                    <a:pt x="7045" y="650"/>
                  </a:lnTo>
                  <a:lnTo>
                    <a:pt x="7046" y="659"/>
                  </a:lnTo>
                  <a:lnTo>
                    <a:pt x="7047" y="652"/>
                  </a:lnTo>
                  <a:lnTo>
                    <a:pt x="7049" y="644"/>
                  </a:lnTo>
                  <a:lnTo>
                    <a:pt x="7050" y="655"/>
                  </a:lnTo>
                  <a:lnTo>
                    <a:pt x="7051" y="655"/>
                  </a:lnTo>
                  <a:lnTo>
                    <a:pt x="7052" y="646"/>
                  </a:lnTo>
                  <a:lnTo>
                    <a:pt x="7053" y="653"/>
                  </a:lnTo>
                  <a:lnTo>
                    <a:pt x="7054" y="656"/>
                  </a:lnTo>
                  <a:lnTo>
                    <a:pt x="7055" y="657"/>
                  </a:lnTo>
                  <a:lnTo>
                    <a:pt x="7056" y="658"/>
                  </a:lnTo>
                  <a:lnTo>
                    <a:pt x="7057" y="652"/>
                  </a:lnTo>
                  <a:lnTo>
                    <a:pt x="7059" y="643"/>
                  </a:lnTo>
                  <a:lnTo>
                    <a:pt x="7060" y="653"/>
                  </a:lnTo>
                  <a:lnTo>
                    <a:pt x="7060" y="657"/>
                  </a:lnTo>
                  <a:lnTo>
                    <a:pt x="7062" y="644"/>
                  </a:lnTo>
                  <a:lnTo>
                    <a:pt x="7063" y="652"/>
                  </a:lnTo>
                  <a:lnTo>
                    <a:pt x="7064" y="655"/>
                  </a:lnTo>
                  <a:lnTo>
                    <a:pt x="7065" y="663"/>
                  </a:lnTo>
                  <a:lnTo>
                    <a:pt x="7066" y="662"/>
                  </a:lnTo>
                  <a:lnTo>
                    <a:pt x="7067" y="667"/>
                  </a:lnTo>
                  <a:lnTo>
                    <a:pt x="7069" y="657"/>
                  </a:lnTo>
                  <a:lnTo>
                    <a:pt x="7070" y="650"/>
                  </a:lnTo>
                  <a:lnTo>
                    <a:pt x="7071" y="655"/>
                  </a:lnTo>
                  <a:lnTo>
                    <a:pt x="7072" y="667"/>
                  </a:lnTo>
                  <a:lnTo>
                    <a:pt x="7073" y="652"/>
                  </a:lnTo>
                  <a:lnTo>
                    <a:pt x="7074" y="657"/>
                  </a:lnTo>
                  <a:lnTo>
                    <a:pt x="7075" y="673"/>
                  </a:lnTo>
                  <a:lnTo>
                    <a:pt x="7076" y="657"/>
                  </a:lnTo>
                  <a:lnTo>
                    <a:pt x="7077" y="662"/>
                  </a:lnTo>
                  <a:lnTo>
                    <a:pt x="7079" y="659"/>
                  </a:lnTo>
                  <a:lnTo>
                    <a:pt x="7080" y="665"/>
                  </a:lnTo>
                  <a:lnTo>
                    <a:pt x="7081" y="662"/>
                  </a:lnTo>
                  <a:lnTo>
                    <a:pt x="7082" y="672"/>
                  </a:lnTo>
                  <a:lnTo>
                    <a:pt x="7083" y="656"/>
                  </a:lnTo>
                  <a:lnTo>
                    <a:pt x="7084" y="665"/>
                  </a:lnTo>
                  <a:lnTo>
                    <a:pt x="7085" y="660"/>
                  </a:lnTo>
                  <a:lnTo>
                    <a:pt x="7086" y="647"/>
                  </a:lnTo>
                  <a:lnTo>
                    <a:pt x="7087" y="651"/>
                  </a:lnTo>
                  <a:lnTo>
                    <a:pt x="7088" y="647"/>
                  </a:lnTo>
                  <a:lnTo>
                    <a:pt x="7090" y="662"/>
                  </a:lnTo>
                  <a:lnTo>
                    <a:pt x="7091" y="653"/>
                  </a:lnTo>
                  <a:lnTo>
                    <a:pt x="7092" y="656"/>
                  </a:lnTo>
                  <a:lnTo>
                    <a:pt x="7093" y="660"/>
                  </a:lnTo>
                  <a:lnTo>
                    <a:pt x="7094" y="663"/>
                  </a:lnTo>
                  <a:lnTo>
                    <a:pt x="7095" y="660"/>
                  </a:lnTo>
                  <a:lnTo>
                    <a:pt x="7096" y="660"/>
                  </a:lnTo>
                  <a:lnTo>
                    <a:pt x="7097" y="658"/>
                  </a:lnTo>
                  <a:lnTo>
                    <a:pt x="7098" y="649"/>
                  </a:lnTo>
                  <a:lnTo>
                    <a:pt x="7100" y="655"/>
                  </a:lnTo>
                  <a:lnTo>
                    <a:pt x="7101" y="647"/>
                  </a:lnTo>
                  <a:lnTo>
                    <a:pt x="7102" y="652"/>
                  </a:lnTo>
                  <a:lnTo>
                    <a:pt x="7103" y="652"/>
                  </a:lnTo>
                  <a:lnTo>
                    <a:pt x="7104" y="639"/>
                  </a:lnTo>
                  <a:lnTo>
                    <a:pt x="7105" y="645"/>
                  </a:lnTo>
                  <a:lnTo>
                    <a:pt x="7106" y="657"/>
                  </a:lnTo>
                  <a:lnTo>
                    <a:pt x="7107" y="648"/>
                  </a:lnTo>
                  <a:lnTo>
                    <a:pt x="7108" y="662"/>
                  </a:lnTo>
                  <a:lnTo>
                    <a:pt x="7110" y="658"/>
                  </a:lnTo>
                  <a:lnTo>
                    <a:pt x="7111" y="645"/>
                  </a:lnTo>
                  <a:lnTo>
                    <a:pt x="7112" y="659"/>
                  </a:lnTo>
                  <a:lnTo>
                    <a:pt x="7113" y="666"/>
                  </a:lnTo>
                  <a:lnTo>
                    <a:pt x="7114" y="645"/>
                  </a:lnTo>
                  <a:lnTo>
                    <a:pt x="7115" y="653"/>
                  </a:lnTo>
                  <a:lnTo>
                    <a:pt x="7116" y="648"/>
                  </a:lnTo>
                  <a:lnTo>
                    <a:pt x="7117" y="651"/>
                  </a:lnTo>
                  <a:lnTo>
                    <a:pt x="7118" y="643"/>
                  </a:lnTo>
                  <a:lnTo>
                    <a:pt x="7120" y="663"/>
                  </a:lnTo>
                  <a:lnTo>
                    <a:pt x="7121" y="645"/>
                  </a:lnTo>
                  <a:lnTo>
                    <a:pt x="7122" y="646"/>
                  </a:lnTo>
                  <a:lnTo>
                    <a:pt x="7123" y="637"/>
                  </a:lnTo>
                  <a:lnTo>
                    <a:pt x="7124" y="656"/>
                  </a:lnTo>
                  <a:lnTo>
                    <a:pt x="7125" y="647"/>
                  </a:lnTo>
                  <a:lnTo>
                    <a:pt x="7126" y="666"/>
                  </a:lnTo>
                  <a:lnTo>
                    <a:pt x="7127" y="655"/>
                  </a:lnTo>
                  <a:lnTo>
                    <a:pt x="7128" y="652"/>
                  </a:lnTo>
                  <a:lnTo>
                    <a:pt x="7129" y="654"/>
                  </a:lnTo>
                  <a:lnTo>
                    <a:pt x="7131" y="651"/>
                  </a:lnTo>
                  <a:lnTo>
                    <a:pt x="7132" y="631"/>
                  </a:lnTo>
                  <a:lnTo>
                    <a:pt x="7133" y="650"/>
                  </a:lnTo>
                  <a:lnTo>
                    <a:pt x="7134" y="648"/>
                  </a:lnTo>
                  <a:lnTo>
                    <a:pt x="7135" y="667"/>
                  </a:lnTo>
                  <a:lnTo>
                    <a:pt x="7136" y="659"/>
                  </a:lnTo>
                  <a:lnTo>
                    <a:pt x="7137" y="645"/>
                  </a:lnTo>
                  <a:lnTo>
                    <a:pt x="7138" y="659"/>
                  </a:lnTo>
                  <a:lnTo>
                    <a:pt x="7139" y="657"/>
                  </a:lnTo>
                  <a:lnTo>
                    <a:pt x="7141" y="657"/>
                  </a:lnTo>
                  <a:lnTo>
                    <a:pt x="7142" y="649"/>
                  </a:lnTo>
                  <a:lnTo>
                    <a:pt x="7143" y="650"/>
                  </a:lnTo>
                  <a:lnTo>
                    <a:pt x="7144" y="655"/>
                  </a:lnTo>
                  <a:lnTo>
                    <a:pt x="7145" y="653"/>
                  </a:lnTo>
                  <a:lnTo>
                    <a:pt x="7146" y="653"/>
                  </a:lnTo>
                  <a:lnTo>
                    <a:pt x="7147" y="646"/>
                  </a:lnTo>
                  <a:lnTo>
                    <a:pt x="7148" y="664"/>
                  </a:lnTo>
                  <a:lnTo>
                    <a:pt x="7149" y="653"/>
                  </a:lnTo>
                  <a:lnTo>
                    <a:pt x="7151" y="654"/>
                  </a:lnTo>
                  <a:lnTo>
                    <a:pt x="7152" y="661"/>
                  </a:lnTo>
                  <a:lnTo>
                    <a:pt x="7153" y="656"/>
                  </a:lnTo>
                  <a:lnTo>
                    <a:pt x="7154" y="652"/>
                  </a:lnTo>
                  <a:lnTo>
                    <a:pt x="7155" y="660"/>
                  </a:lnTo>
                  <a:lnTo>
                    <a:pt x="7156" y="644"/>
                  </a:lnTo>
                  <a:lnTo>
                    <a:pt x="7157" y="655"/>
                  </a:lnTo>
                  <a:lnTo>
                    <a:pt x="7158" y="657"/>
                  </a:lnTo>
                  <a:lnTo>
                    <a:pt x="7159" y="658"/>
                  </a:lnTo>
                  <a:lnTo>
                    <a:pt x="7161" y="647"/>
                  </a:lnTo>
                  <a:lnTo>
                    <a:pt x="7162" y="648"/>
                  </a:lnTo>
                  <a:lnTo>
                    <a:pt x="7163" y="661"/>
                  </a:lnTo>
                  <a:lnTo>
                    <a:pt x="7164" y="649"/>
                  </a:lnTo>
                  <a:lnTo>
                    <a:pt x="7165" y="649"/>
                  </a:lnTo>
                  <a:lnTo>
                    <a:pt x="7166" y="650"/>
                  </a:lnTo>
                  <a:lnTo>
                    <a:pt x="7167" y="655"/>
                  </a:lnTo>
                  <a:lnTo>
                    <a:pt x="7168" y="650"/>
                  </a:lnTo>
                  <a:lnTo>
                    <a:pt x="7169" y="655"/>
                  </a:lnTo>
                  <a:lnTo>
                    <a:pt x="7171" y="645"/>
                  </a:lnTo>
                  <a:lnTo>
                    <a:pt x="7172" y="645"/>
                  </a:lnTo>
                  <a:lnTo>
                    <a:pt x="7173" y="654"/>
                  </a:lnTo>
                  <a:lnTo>
                    <a:pt x="7174" y="659"/>
                  </a:lnTo>
                  <a:lnTo>
                    <a:pt x="7175" y="657"/>
                  </a:lnTo>
                  <a:lnTo>
                    <a:pt x="7176" y="654"/>
                  </a:lnTo>
                  <a:lnTo>
                    <a:pt x="7177" y="646"/>
                  </a:lnTo>
                  <a:lnTo>
                    <a:pt x="7178" y="647"/>
                  </a:lnTo>
                  <a:lnTo>
                    <a:pt x="7179" y="649"/>
                  </a:lnTo>
                  <a:lnTo>
                    <a:pt x="7180" y="640"/>
                  </a:lnTo>
                  <a:lnTo>
                    <a:pt x="7182" y="642"/>
                  </a:lnTo>
                  <a:lnTo>
                    <a:pt x="7183" y="652"/>
                  </a:lnTo>
                  <a:lnTo>
                    <a:pt x="7184" y="641"/>
                  </a:lnTo>
                  <a:lnTo>
                    <a:pt x="7185" y="647"/>
                  </a:lnTo>
                  <a:lnTo>
                    <a:pt x="7186" y="656"/>
                  </a:lnTo>
                  <a:lnTo>
                    <a:pt x="7187" y="662"/>
                  </a:lnTo>
                  <a:lnTo>
                    <a:pt x="7189" y="644"/>
                  </a:lnTo>
                  <a:lnTo>
                    <a:pt x="7189" y="653"/>
                  </a:lnTo>
                  <a:lnTo>
                    <a:pt x="7190" y="662"/>
                  </a:lnTo>
                  <a:lnTo>
                    <a:pt x="7192" y="650"/>
                  </a:lnTo>
                  <a:lnTo>
                    <a:pt x="7193" y="653"/>
                  </a:lnTo>
                  <a:lnTo>
                    <a:pt x="7194" y="654"/>
                  </a:lnTo>
                  <a:lnTo>
                    <a:pt x="7195" y="642"/>
                  </a:lnTo>
                  <a:lnTo>
                    <a:pt x="7196" y="656"/>
                  </a:lnTo>
                  <a:lnTo>
                    <a:pt x="7197" y="651"/>
                  </a:lnTo>
                  <a:lnTo>
                    <a:pt x="7199" y="640"/>
                  </a:lnTo>
                  <a:lnTo>
                    <a:pt x="7200" y="638"/>
                  </a:lnTo>
                  <a:lnTo>
                    <a:pt x="7200" y="663"/>
                  </a:lnTo>
                  <a:lnTo>
                    <a:pt x="7202" y="653"/>
                  </a:lnTo>
                  <a:lnTo>
                    <a:pt x="7203" y="640"/>
                  </a:lnTo>
                  <a:lnTo>
                    <a:pt x="7204" y="658"/>
                  </a:lnTo>
                  <a:lnTo>
                    <a:pt x="7205" y="642"/>
                  </a:lnTo>
                  <a:lnTo>
                    <a:pt x="7206" y="646"/>
                  </a:lnTo>
                  <a:lnTo>
                    <a:pt x="7207" y="654"/>
                  </a:lnTo>
                  <a:lnTo>
                    <a:pt x="7208" y="647"/>
                  </a:lnTo>
                  <a:lnTo>
                    <a:pt x="7210" y="635"/>
                  </a:lnTo>
                  <a:lnTo>
                    <a:pt x="7210" y="637"/>
                  </a:lnTo>
                  <a:lnTo>
                    <a:pt x="7212" y="656"/>
                  </a:lnTo>
                  <a:lnTo>
                    <a:pt x="7213" y="653"/>
                  </a:lnTo>
                  <a:lnTo>
                    <a:pt x="7214" y="651"/>
                  </a:lnTo>
                  <a:lnTo>
                    <a:pt x="7215" y="653"/>
                  </a:lnTo>
                  <a:lnTo>
                    <a:pt x="7216" y="643"/>
                  </a:lnTo>
                  <a:lnTo>
                    <a:pt x="7217" y="643"/>
                  </a:lnTo>
                  <a:lnTo>
                    <a:pt x="7218" y="651"/>
                  </a:lnTo>
                  <a:lnTo>
                    <a:pt x="7220" y="654"/>
                  </a:lnTo>
                  <a:lnTo>
                    <a:pt x="7221" y="654"/>
                  </a:lnTo>
                  <a:lnTo>
                    <a:pt x="7222" y="644"/>
                  </a:lnTo>
                  <a:lnTo>
                    <a:pt x="7223" y="648"/>
                  </a:lnTo>
                  <a:lnTo>
                    <a:pt x="7224" y="660"/>
                  </a:lnTo>
                  <a:lnTo>
                    <a:pt x="7225" y="645"/>
                  </a:lnTo>
                  <a:lnTo>
                    <a:pt x="7226" y="649"/>
                  </a:lnTo>
                  <a:lnTo>
                    <a:pt x="7227" y="661"/>
                  </a:lnTo>
                  <a:lnTo>
                    <a:pt x="7228" y="649"/>
                  </a:lnTo>
                  <a:lnTo>
                    <a:pt x="7230" y="662"/>
                  </a:lnTo>
                  <a:lnTo>
                    <a:pt x="7231" y="646"/>
                  </a:lnTo>
                  <a:lnTo>
                    <a:pt x="7232" y="652"/>
                  </a:lnTo>
                  <a:lnTo>
                    <a:pt x="7233" y="655"/>
                  </a:lnTo>
                  <a:lnTo>
                    <a:pt x="7234" y="645"/>
                  </a:lnTo>
                  <a:lnTo>
                    <a:pt x="7235" y="654"/>
                  </a:lnTo>
                  <a:lnTo>
                    <a:pt x="7236" y="635"/>
                  </a:lnTo>
                  <a:lnTo>
                    <a:pt x="7237" y="637"/>
                  </a:lnTo>
                  <a:lnTo>
                    <a:pt x="7238" y="645"/>
                  </a:lnTo>
                  <a:lnTo>
                    <a:pt x="7240" y="660"/>
                  </a:lnTo>
                  <a:lnTo>
                    <a:pt x="7241" y="647"/>
                  </a:lnTo>
                  <a:lnTo>
                    <a:pt x="7242" y="650"/>
                  </a:lnTo>
                  <a:lnTo>
                    <a:pt x="7243" y="658"/>
                  </a:lnTo>
                  <a:lnTo>
                    <a:pt x="7244" y="652"/>
                  </a:lnTo>
                  <a:lnTo>
                    <a:pt x="7245" y="650"/>
                  </a:lnTo>
                  <a:lnTo>
                    <a:pt x="7246" y="649"/>
                  </a:lnTo>
                  <a:lnTo>
                    <a:pt x="7247" y="647"/>
                  </a:lnTo>
                  <a:lnTo>
                    <a:pt x="7248" y="649"/>
                  </a:lnTo>
                  <a:lnTo>
                    <a:pt x="7249" y="640"/>
                  </a:lnTo>
                  <a:lnTo>
                    <a:pt x="7251" y="645"/>
                  </a:lnTo>
                  <a:lnTo>
                    <a:pt x="7252" y="648"/>
                  </a:lnTo>
                  <a:lnTo>
                    <a:pt x="7253" y="647"/>
                  </a:lnTo>
                  <a:lnTo>
                    <a:pt x="7254" y="649"/>
                  </a:lnTo>
                  <a:lnTo>
                    <a:pt x="7255" y="648"/>
                  </a:lnTo>
                  <a:lnTo>
                    <a:pt x="7256" y="649"/>
                  </a:lnTo>
                  <a:lnTo>
                    <a:pt x="7257" y="651"/>
                  </a:lnTo>
                  <a:lnTo>
                    <a:pt x="7258" y="655"/>
                  </a:lnTo>
                  <a:lnTo>
                    <a:pt x="7259" y="642"/>
                  </a:lnTo>
                  <a:lnTo>
                    <a:pt x="7261" y="644"/>
                  </a:lnTo>
                  <a:lnTo>
                    <a:pt x="7262" y="655"/>
                  </a:lnTo>
                  <a:lnTo>
                    <a:pt x="7263" y="651"/>
                  </a:lnTo>
                  <a:lnTo>
                    <a:pt x="7264" y="651"/>
                  </a:lnTo>
                  <a:lnTo>
                    <a:pt x="7265" y="650"/>
                  </a:lnTo>
                  <a:lnTo>
                    <a:pt x="7266" y="646"/>
                  </a:lnTo>
                  <a:lnTo>
                    <a:pt x="7267" y="652"/>
                  </a:lnTo>
                  <a:lnTo>
                    <a:pt x="7268" y="644"/>
                  </a:lnTo>
                  <a:lnTo>
                    <a:pt x="7269" y="652"/>
                  </a:lnTo>
                  <a:lnTo>
                    <a:pt x="7271" y="648"/>
                  </a:lnTo>
                  <a:lnTo>
                    <a:pt x="7272" y="660"/>
                  </a:lnTo>
                  <a:lnTo>
                    <a:pt x="7273" y="652"/>
                  </a:lnTo>
                  <a:lnTo>
                    <a:pt x="7274" y="652"/>
                  </a:lnTo>
                  <a:lnTo>
                    <a:pt x="7275" y="652"/>
                  </a:lnTo>
                  <a:lnTo>
                    <a:pt x="7276" y="658"/>
                  </a:lnTo>
                  <a:lnTo>
                    <a:pt x="7277" y="646"/>
                  </a:lnTo>
                  <a:lnTo>
                    <a:pt x="7278" y="645"/>
                  </a:lnTo>
                  <a:lnTo>
                    <a:pt x="7279" y="640"/>
                  </a:lnTo>
                  <a:lnTo>
                    <a:pt x="7281" y="652"/>
                  </a:lnTo>
                  <a:lnTo>
                    <a:pt x="7282" y="656"/>
                  </a:lnTo>
                  <a:lnTo>
                    <a:pt x="7283" y="654"/>
                  </a:lnTo>
                  <a:lnTo>
                    <a:pt x="7284" y="657"/>
                  </a:lnTo>
                  <a:lnTo>
                    <a:pt x="7285" y="654"/>
                  </a:lnTo>
                  <a:lnTo>
                    <a:pt x="7286" y="649"/>
                  </a:lnTo>
                  <a:lnTo>
                    <a:pt x="7287" y="647"/>
                  </a:lnTo>
                  <a:lnTo>
                    <a:pt x="7288" y="649"/>
                  </a:lnTo>
                  <a:lnTo>
                    <a:pt x="7289" y="654"/>
                  </a:lnTo>
                  <a:lnTo>
                    <a:pt x="7291" y="644"/>
                  </a:lnTo>
                  <a:lnTo>
                    <a:pt x="7292" y="645"/>
                  </a:lnTo>
                  <a:lnTo>
                    <a:pt x="7293" y="651"/>
                  </a:lnTo>
                  <a:lnTo>
                    <a:pt x="7294" y="646"/>
                  </a:lnTo>
                  <a:lnTo>
                    <a:pt x="7295" y="652"/>
                  </a:lnTo>
                  <a:lnTo>
                    <a:pt x="7296" y="649"/>
                  </a:lnTo>
                  <a:lnTo>
                    <a:pt x="7297" y="649"/>
                  </a:lnTo>
                  <a:lnTo>
                    <a:pt x="7298" y="645"/>
                  </a:lnTo>
                  <a:lnTo>
                    <a:pt x="7299" y="642"/>
                  </a:lnTo>
                  <a:lnTo>
                    <a:pt x="7300" y="647"/>
                  </a:lnTo>
                  <a:lnTo>
                    <a:pt x="7302" y="639"/>
                  </a:lnTo>
                  <a:lnTo>
                    <a:pt x="7303" y="653"/>
                  </a:lnTo>
                  <a:lnTo>
                    <a:pt x="7304" y="648"/>
                  </a:lnTo>
                  <a:lnTo>
                    <a:pt x="7305" y="650"/>
                  </a:lnTo>
                  <a:lnTo>
                    <a:pt x="7306" y="651"/>
                  </a:lnTo>
                  <a:lnTo>
                    <a:pt x="7307" y="647"/>
                  </a:lnTo>
                  <a:lnTo>
                    <a:pt x="7308" y="652"/>
                  </a:lnTo>
                  <a:lnTo>
                    <a:pt x="7309" y="643"/>
                  </a:lnTo>
                  <a:lnTo>
                    <a:pt x="7310" y="649"/>
                  </a:lnTo>
                  <a:lnTo>
                    <a:pt x="7312" y="644"/>
                  </a:lnTo>
                  <a:lnTo>
                    <a:pt x="7313" y="652"/>
                  </a:lnTo>
                  <a:lnTo>
                    <a:pt x="7314" y="649"/>
                  </a:lnTo>
                  <a:lnTo>
                    <a:pt x="7315" y="649"/>
                  </a:lnTo>
                  <a:lnTo>
                    <a:pt x="7316" y="657"/>
                  </a:lnTo>
                  <a:lnTo>
                    <a:pt x="7317" y="652"/>
                  </a:lnTo>
                  <a:lnTo>
                    <a:pt x="7318" y="649"/>
                  </a:lnTo>
                  <a:lnTo>
                    <a:pt x="7319" y="650"/>
                  </a:lnTo>
                  <a:lnTo>
                    <a:pt x="7320" y="646"/>
                  </a:lnTo>
                  <a:lnTo>
                    <a:pt x="7322" y="649"/>
                  </a:lnTo>
                  <a:lnTo>
                    <a:pt x="7323" y="647"/>
                  </a:lnTo>
                  <a:lnTo>
                    <a:pt x="7324" y="655"/>
                  </a:lnTo>
                  <a:lnTo>
                    <a:pt x="7325" y="643"/>
                  </a:lnTo>
                  <a:lnTo>
                    <a:pt x="7326" y="647"/>
                  </a:lnTo>
                  <a:lnTo>
                    <a:pt x="7327" y="653"/>
                  </a:lnTo>
                  <a:lnTo>
                    <a:pt x="7328" y="658"/>
                  </a:lnTo>
                  <a:lnTo>
                    <a:pt x="7329" y="648"/>
                  </a:lnTo>
                  <a:lnTo>
                    <a:pt x="7330" y="658"/>
                  </a:lnTo>
                  <a:lnTo>
                    <a:pt x="7332" y="642"/>
                  </a:lnTo>
                  <a:lnTo>
                    <a:pt x="7333" y="645"/>
                  </a:lnTo>
                  <a:lnTo>
                    <a:pt x="7334" y="638"/>
                  </a:lnTo>
                  <a:lnTo>
                    <a:pt x="7335" y="649"/>
                  </a:lnTo>
                  <a:lnTo>
                    <a:pt x="7336" y="653"/>
                  </a:lnTo>
                  <a:lnTo>
                    <a:pt x="7337" y="646"/>
                  </a:lnTo>
                  <a:lnTo>
                    <a:pt x="7338" y="645"/>
                  </a:lnTo>
                  <a:lnTo>
                    <a:pt x="7339" y="657"/>
                  </a:lnTo>
                  <a:lnTo>
                    <a:pt x="7340" y="644"/>
                  </a:lnTo>
                  <a:lnTo>
                    <a:pt x="7341" y="645"/>
                  </a:lnTo>
                  <a:lnTo>
                    <a:pt x="7343" y="640"/>
                  </a:lnTo>
                  <a:lnTo>
                    <a:pt x="7344" y="658"/>
                  </a:lnTo>
                  <a:lnTo>
                    <a:pt x="7345" y="653"/>
                  </a:lnTo>
                  <a:lnTo>
                    <a:pt x="7346" y="648"/>
                  </a:lnTo>
                  <a:lnTo>
                    <a:pt x="7347" y="656"/>
                  </a:lnTo>
                  <a:lnTo>
                    <a:pt x="7348" y="643"/>
                  </a:lnTo>
                  <a:lnTo>
                    <a:pt x="7350" y="653"/>
                  </a:lnTo>
                  <a:lnTo>
                    <a:pt x="7350" y="636"/>
                  </a:lnTo>
                  <a:lnTo>
                    <a:pt x="7351" y="642"/>
                  </a:lnTo>
                  <a:lnTo>
                    <a:pt x="7353" y="648"/>
                  </a:lnTo>
                  <a:lnTo>
                    <a:pt x="7354" y="647"/>
                  </a:lnTo>
                  <a:lnTo>
                    <a:pt x="7355" y="647"/>
                  </a:lnTo>
                  <a:lnTo>
                    <a:pt x="7356" y="653"/>
                  </a:lnTo>
                  <a:lnTo>
                    <a:pt x="7357" y="644"/>
                  </a:lnTo>
                  <a:lnTo>
                    <a:pt x="7358" y="645"/>
                  </a:lnTo>
                  <a:lnTo>
                    <a:pt x="7360" y="654"/>
                  </a:lnTo>
                  <a:lnTo>
                    <a:pt x="7360" y="653"/>
                  </a:lnTo>
                  <a:lnTo>
                    <a:pt x="7361" y="647"/>
                  </a:lnTo>
                  <a:lnTo>
                    <a:pt x="7363" y="653"/>
                  </a:lnTo>
                  <a:lnTo>
                    <a:pt x="7364" y="642"/>
                  </a:lnTo>
                  <a:lnTo>
                    <a:pt x="7365" y="645"/>
                  </a:lnTo>
                  <a:lnTo>
                    <a:pt x="7366" y="650"/>
                  </a:lnTo>
                  <a:lnTo>
                    <a:pt x="7367" y="645"/>
                  </a:lnTo>
                  <a:lnTo>
                    <a:pt x="7368" y="646"/>
                  </a:lnTo>
                  <a:lnTo>
                    <a:pt x="7369" y="649"/>
                  </a:lnTo>
                  <a:lnTo>
                    <a:pt x="7371" y="651"/>
                  </a:lnTo>
                  <a:lnTo>
                    <a:pt x="7371" y="657"/>
                  </a:lnTo>
                  <a:lnTo>
                    <a:pt x="7373" y="652"/>
                  </a:lnTo>
                  <a:lnTo>
                    <a:pt x="7374" y="657"/>
                  </a:lnTo>
                  <a:lnTo>
                    <a:pt x="7375" y="654"/>
                  </a:lnTo>
                  <a:lnTo>
                    <a:pt x="7376" y="648"/>
                  </a:lnTo>
                  <a:lnTo>
                    <a:pt x="7377" y="655"/>
                  </a:lnTo>
                  <a:lnTo>
                    <a:pt x="7378" y="648"/>
                  </a:lnTo>
                  <a:lnTo>
                    <a:pt x="7379" y="639"/>
                  </a:lnTo>
                  <a:lnTo>
                    <a:pt x="7381" y="649"/>
                  </a:lnTo>
                  <a:lnTo>
                    <a:pt x="7382" y="644"/>
                  </a:lnTo>
                  <a:lnTo>
                    <a:pt x="7383" y="658"/>
                  </a:lnTo>
                  <a:lnTo>
                    <a:pt x="7384" y="645"/>
                  </a:lnTo>
                  <a:lnTo>
                    <a:pt x="7385" y="658"/>
                  </a:lnTo>
                  <a:lnTo>
                    <a:pt x="7386" y="645"/>
                  </a:lnTo>
                  <a:lnTo>
                    <a:pt x="7387" y="645"/>
                  </a:lnTo>
                  <a:lnTo>
                    <a:pt x="7388" y="645"/>
                  </a:lnTo>
                  <a:lnTo>
                    <a:pt x="7389" y="653"/>
                  </a:lnTo>
                  <a:lnTo>
                    <a:pt x="7391" y="654"/>
                  </a:lnTo>
                  <a:lnTo>
                    <a:pt x="7392" y="652"/>
                  </a:lnTo>
                  <a:lnTo>
                    <a:pt x="7392" y="654"/>
                  </a:lnTo>
                  <a:lnTo>
                    <a:pt x="7394" y="631"/>
                  </a:lnTo>
                  <a:lnTo>
                    <a:pt x="7395" y="630"/>
                  </a:lnTo>
                  <a:lnTo>
                    <a:pt x="7396" y="578"/>
                  </a:lnTo>
                  <a:lnTo>
                    <a:pt x="7397" y="488"/>
                  </a:lnTo>
                  <a:lnTo>
                    <a:pt x="7398" y="434"/>
                  </a:lnTo>
                  <a:lnTo>
                    <a:pt x="7399" y="369"/>
                  </a:lnTo>
                  <a:lnTo>
                    <a:pt x="7401" y="378"/>
                  </a:lnTo>
                  <a:lnTo>
                    <a:pt x="7402" y="389"/>
                  </a:lnTo>
                  <a:lnTo>
                    <a:pt x="7403" y="432"/>
                  </a:lnTo>
                  <a:lnTo>
                    <a:pt x="7404" y="448"/>
                  </a:lnTo>
                  <a:lnTo>
                    <a:pt x="7405" y="468"/>
                  </a:lnTo>
                  <a:lnTo>
                    <a:pt x="7406" y="498"/>
                  </a:lnTo>
                  <a:lnTo>
                    <a:pt x="7407" y="503"/>
                  </a:lnTo>
                  <a:lnTo>
                    <a:pt x="7408" y="526"/>
                  </a:lnTo>
                  <a:lnTo>
                    <a:pt x="7409" y="552"/>
                  </a:lnTo>
                  <a:lnTo>
                    <a:pt x="7411" y="546"/>
                  </a:lnTo>
                  <a:lnTo>
                    <a:pt x="7412" y="543"/>
                  </a:lnTo>
                  <a:lnTo>
                    <a:pt x="7413" y="570"/>
                  </a:lnTo>
                  <a:lnTo>
                    <a:pt x="7414" y="562"/>
                  </a:lnTo>
                  <a:lnTo>
                    <a:pt x="7415" y="577"/>
                  </a:lnTo>
                  <a:lnTo>
                    <a:pt x="7416" y="594"/>
                  </a:lnTo>
                  <a:lnTo>
                    <a:pt x="7417" y="590"/>
                  </a:lnTo>
                  <a:lnTo>
                    <a:pt x="7418" y="592"/>
                  </a:lnTo>
                  <a:lnTo>
                    <a:pt x="7419" y="604"/>
                  </a:lnTo>
                  <a:lnTo>
                    <a:pt x="7420" y="606"/>
                  </a:lnTo>
                  <a:lnTo>
                    <a:pt x="7422" y="615"/>
                  </a:lnTo>
                  <a:lnTo>
                    <a:pt x="7423" y="620"/>
                  </a:lnTo>
                  <a:lnTo>
                    <a:pt x="7424" y="619"/>
                  </a:lnTo>
                  <a:lnTo>
                    <a:pt x="7425" y="626"/>
                  </a:lnTo>
                  <a:lnTo>
                    <a:pt x="7426" y="632"/>
                  </a:lnTo>
                  <a:lnTo>
                    <a:pt x="7427" y="627"/>
                  </a:lnTo>
                  <a:lnTo>
                    <a:pt x="7428" y="622"/>
                  </a:lnTo>
                  <a:lnTo>
                    <a:pt x="7429" y="631"/>
                  </a:lnTo>
                  <a:lnTo>
                    <a:pt x="7430" y="625"/>
                  </a:lnTo>
                  <a:lnTo>
                    <a:pt x="7432" y="627"/>
                  </a:lnTo>
                  <a:lnTo>
                    <a:pt x="7433" y="641"/>
                  </a:lnTo>
                  <a:lnTo>
                    <a:pt x="7434" y="644"/>
                  </a:lnTo>
                  <a:lnTo>
                    <a:pt x="7435" y="629"/>
                  </a:lnTo>
                  <a:lnTo>
                    <a:pt x="7436" y="628"/>
                  </a:lnTo>
                  <a:lnTo>
                    <a:pt x="7437" y="635"/>
                  </a:lnTo>
                  <a:lnTo>
                    <a:pt x="7438" y="633"/>
                  </a:lnTo>
                  <a:lnTo>
                    <a:pt x="7439" y="639"/>
                  </a:lnTo>
                  <a:lnTo>
                    <a:pt x="7440" y="632"/>
                  </a:lnTo>
                  <a:lnTo>
                    <a:pt x="7442" y="621"/>
                  </a:lnTo>
                  <a:lnTo>
                    <a:pt x="7443" y="635"/>
                  </a:lnTo>
                  <a:lnTo>
                    <a:pt x="7444" y="630"/>
                  </a:lnTo>
                  <a:lnTo>
                    <a:pt x="7445" y="643"/>
                  </a:lnTo>
                  <a:lnTo>
                    <a:pt x="7446" y="635"/>
                  </a:lnTo>
                  <a:lnTo>
                    <a:pt x="7447" y="630"/>
                  </a:lnTo>
                  <a:lnTo>
                    <a:pt x="7448" y="638"/>
                  </a:lnTo>
                  <a:lnTo>
                    <a:pt x="7449" y="639"/>
                  </a:lnTo>
                  <a:lnTo>
                    <a:pt x="7450" y="648"/>
                  </a:lnTo>
                  <a:lnTo>
                    <a:pt x="7452" y="651"/>
                  </a:lnTo>
                  <a:lnTo>
                    <a:pt x="7453" y="649"/>
                  </a:lnTo>
                  <a:lnTo>
                    <a:pt x="7454" y="645"/>
                  </a:lnTo>
                  <a:lnTo>
                    <a:pt x="7455" y="637"/>
                  </a:lnTo>
                  <a:lnTo>
                    <a:pt x="7456" y="635"/>
                  </a:lnTo>
                  <a:lnTo>
                    <a:pt x="7457" y="645"/>
                  </a:lnTo>
                  <a:lnTo>
                    <a:pt x="7458" y="632"/>
                  </a:lnTo>
                  <a:lnTo>
                    <a:pt x="7459" y="644"/>
                  </a:lnTo>
                  <a:lnTo>
                    <a:pt x="7460" y="646"/>
                  </a:lnTo>
                  <a:lnTo>
                    <a:pt x="7461" y="644"/>
                  </a:lnTo>
                  <a:lnTo>
                    <a:pt x="7463" y="628"/>
                  </a:lnTo>
                  <a:lnTo>
                    <a:pt x="7464" y="637"/>
                  </a:lnTo>
                  <a:lnTo>
                    <a:pt x="7465" y="644"/>
                  </a:lnTo>
                  <a:lnTo>
                    <a:pt x="7466" y="639"/>
                  </a:lnTo>
                  <a:lnTo>
                    <a:pt x="7467" y="633"/>
                  </a:lnTo>
                  <a:lnTo>
                    <a:pt x="7468" y="641"/>
                  </a:lnTo>
                  <a:lnTo>
                    <a:pt x="7469" y="644"/>
                  </a:lnTo>
                  <a:lnTo>
                    <a:pt x="7470" y="645"/>
                  </a:lnTo>
                  <a:lnTo>
                    <a:pt x="7471" y="640"/>
                  </a:lnTo>
                  <a:lnTo>
                    <a:pt x="7473" y="653"/>
                  </a:lnTo>
                  <a:lnTo>
                    <a:pt x="7474" y="648"/>
                  </a:lnTo>
                  <a:lnTo>
                    <a:pt x="7475" y="652"/>
                  </a:lnTo>
                  <a:lnTo>
                    <a:pt x="7476" y="644"/>
                  </a:lnTo>
                  <a:lnTo>
                    <a:pt x="7477" y="650"/>
                  </a:lnTo>
                  <a:lnTo>
                    <a:pt x="7478" y="651"/>
                  </a:lnTo>
                  <a:lnTo>
                    <a:pt x="7479" y="649"/>
                  </a:lnTo>
                  <a:lnTo>
                    <a:pt x="7480" y="636"/>
                  </a:lnTo>
                  <a:lnTo>
                    <a:pt x="7481" y="662"/>
                  </a:lnTo>
                  <a:lnTo>
                    <a:pt x="7483" y="646"/>
                  </a:lnTo>
                  <a:lnTo>
                    <a:pt x="7484" y="646"/>
                  </a:lnTo>
                  <a:lnTo>
                    <a:pt x="7485" y="645"/>
                  </a:lnTo>
                  <a:lnTo>
                    <a:pt x="7486" y="648"/>
                  </a:lnTo>
                  <a:lnTo>
                    <a:pt x="7487" y="647"/>
                  </a:lnTo>
                  <a:lnTo>
                    <a:pt x="7488" y="639"/>
                  </a:lnTo>
                  <a:lnTo>
                    <a:pt x="7489" y="652"/>
                  </a:lnTo>
                  <a:lnTo>
                    <a:pt x="7490" y="652"/>
                  </a:lnTo>
                  <a:lnTo>
                    <a:pt x="7491" y="652"/>
                  </a:lnTo>
                  <a:lnTo>
                    <a:pt x="7493" y="630"/>
                  </a:lnTo>
                  <a:lnTo>
                    <a:pt x="7494" y="655"/>
                  </a:lnTo>
                  <a:lnTo>
                    <a:pt x="7495" y="645"/>
                  </a:lnTo>
                  <a:lnTo>
                    <a:pt x="7496" y="646"/>
                  </a:lnTo>
                  <a:lnTo>
                    <a:pt x="7497" y="632"/>
                  </a:lnTo>
                  <a:lnTo>
                    <a:pt x="7498" y="659"/>
                  </a:lnTo>
                  <a:lnTo>
                    <a:pt x="7499" y="646"/>
                  </a:lnTo>
                  <a:lnTo>
                    <a:pt x="7500" y="654"/>
                  </a:lnTo>
                  <a:lnTo>
                    <a:pt x="7501" y="642"/>
                  </a:lnTo>
                  <a:lnTo>
                    <a:pt x="7503" y="642"/>
                  </a:lnTo>
                  <a:lnTo>
                    <a:pt x="7504" y="648"/>
                  </a:lnTo>
                  <a:lnTo>
                    <a:pt x="7505" y="647"/>
                  </a:lnTo>
                  <a:lnTo>
                    <a:pt x="7506" y="649"/>
                  </a:lnTo>
                  <a:lnTo>
                    <a:pt x="7507" y="646"/>
                  </a:lnTo>
                  <a:lnTo>
                    <a:pt x="7508" y="644"/>
                  </a:lnTo>
                  <a:lnTo>
                    <a:pt x="7509" y="636"/>
                  </a:lnTo>
                  <a:lnTo>
                    <a:pt x="7510" y="639"/>
                  </a:lnTo>
                  <a:lnTo>
                    <a:pt x="7511" y="639"/>
                  </a:lnTo>
                  <a:lnTo>
                    <a:pt x="7512" y="634"/>
                  </a:lnTo>
                  <a:lnTo>
                    <a:pt x="7514" y="646"/>
                  </a:lnTo>
                  <a:lnTo>
                    <a:pt x="7515" y="637"/>
                  </a:lnTo>
                  <a:lnTo>
                    <a:pt x="7516" y="642"/>
                  </a:lnTo>
                  <a:lnTo>
                    <a:pt x="7517" y="635"/>
                  </a:lnTo>
                  <a:lnTo>
                    <a:pt x="7518" y="644"/>
                  </a:lnTo>
                  <a:lnTo>
                    <a:pt x="7519" y="657"/>
                  </a:lnTo>
                  <a:lnTo>
                    <a:pt x="7521" y="649"/>
                  </a:lnTo>
                  <a:lnTo>
                    <a:pt x="7521" y="650"/>
                  </a:lnTo>
                  <a:lnTo>
                    <a:pt x="7522" y="647"/>
                  </a:lnTo>
                  <a:lnTo>
                    <a:pt x="7524" y="647"/>
                  </a:lnTo>
                  <a:lnTo>
                    <a:pt x="7525" y="656"/>
                  </a:lnTo>
                  <a:lnTo>
                    <a:pt x="7526" y="653"/>
                  </a:lnTo>
                  <a:lnTo>
                    <a:pt x="7527" y="644"/>
                  </a:lnTo>
                  <a:lnTo>
                    <a:pt x="7528" y="647"/>
                  </a:lnTo>
                  <a:lnTo>
                    <a:pt x="7529" y="652"/>
                  </a:lnTo>
                  <a:lnTo>
                    <a:pt x="7530" y="652"/>
                  </a:lnTo>
                  <a:lnTo>
                    <a:pt x="7532" y="650"/>
                  </a:lnTo>
                  <a:lnTo>
                    <a:pt x="7532" y="645"/>
                  </a:lnTo>
                  <a:lnTo>
                    <a:pt x="7534" y="650"/>
                  </a:lnTo>
                  <a:lnTo>
                    <a:pt x="7535" y="659"/>
                  </a:lnTo>
                  <a:lnTo>
                    <a:pt x="7536" y="646"/>
                  </a:lnTo>
                  <a:lnTo>
                    <a:pt x="7537" y="647"/>
                  </a:lnTo>
                  <a:lnTo>
                    <a:pt x="7538" y="647"/>
                  </a:lnTo>
                  <a:lnTo>
                    <a:pt x="7539" y="657"/>
                  </a:lnTo>
                  <a:lnTo>
                    <a:pt x="7540" y="647"/>
                  </a:lnTo>
                  <a:lnTo>
                    <a:pt x="7542" y="658"/>
                  </a:lnTo>
                  <a:lnTo>
                    <a:pt x="7542" y="647"/>
                  </a:lnTo>
                  <a:lnTo>
                    <a:pt x="7544" y="649"/>
                  </a:lnTo>
                  <a:lnTo>
                    <a:pt x="7545" y="655"/>
                  </a:lnTo>
                  <a:lnTo>
                    <a:pt x="7546" y="649"/>
                  </a:lnTo>
                  <a:lnTo>
                    <a:pt x="7547" y="637"/>
                  </a:lnTo>
                  <a:lnTo>
                    <a:pt x="7548" y="662"/>
                  </a:lnTo>
                  <a:lnTo>
                    <a:pt x="7549" y="650"/>
                  </a:lnTo>
                  <a:lnTo>
                    <a:pt x="7550" y="647"/>
                  </a:lnTo>
                  <a:lnTo>
                    <a:pt x="7552" y="652"/>
                  </a:lnTo>
                  <a:lnTo>
                    <a:pt x="7553" y="645"/>
                  </a:lnTo>
                  <a:lnTo>
                    <a:pt x="7553" y="650"/>
                  </a:lnTo>
                  <a:lnTo>
                    <a:pt x="7555" y="647"/>
                  </a:lnTo>
                  <a:lnTo>
                    <a:pt x="7556" y="643"/>
                  </a:lnTo>
                  <a:lnTo>
                    <a:pt x="7557" y="646"/>
                  </a:lnTo>
                  <a:lnTo>
                    <a:pt x="7558" y="645"/>
                  </a:lnTo>
                  <a:lnTo>
                    <a:pt x="7559" y="648"/>
                  </a:lnTo>
                  <a:lnTo>
                    <a:pt x="7560" y="639"/>
                  </a:lnTo>
                  <a:lnTo>
                    <a:pt x="7562" y="652"/>
                  </a:lnTo>
                  <a:lnTo>
                    <a:pt x="7563" y="637"/>
                  </a:lnTo>
                  <a:lnTo>
                    <a:pt x="7564" y="654"/>
                  </a:lnTo>
                  <a:lnTo>
                    <a:pt x="7565" y="646"/>
                  </a:lnTo>
                  <a:lnTo>
                    <a:pt x="7566" y="647"/>
                  </a:lnTo>
                  <a:lnTo>
                    <a:pt x="7567" y="649"/>
                  </a:lnTo>
                  <a:lnTo>
                    <a:pt x="7568" y="654"/>
                  </a:lnTo>
                  <a:lnTo>
                    <a:pt x="7569" y="657"/>
                  </a:lnTo>
                  <a:lnTo>
                    <a:pt x="7570" y="645"/>
                  </a:lnTo>
                  <a:lnTo>
                    <a:pt x="7572" y="655"/>
                  </a:lnTo>
                  <a:lnTo>
                    <a:pt x="7573" y="647"/>
                  </a:lnTo>
                  <a:lnTo>
                    <a:pt x="7574" y="646"/>
                  </a:lnTo>
                  <a:lnTo>
                    <a:pt x="7575" y="646"/>
                  </a:lnTo>
                  <a:lnTo>
                    <a:pt x="7576" y="654"/>
                  </a:lnTo>
                  <a:lnTo>
                    <a:pt x="7577" y="647"/>
                  </a:lnTo>
                  <a:lnTo>
                    <a:pt x="7578" y="653"/>
                  </a:lnTo>
                  <a:lnTo>
                    <a:pt x="7579" y="648"/>
                  </a:lnTo>
                  <a:lnTo>
                    <a:pt x="7580" y="651"/>
                  </a:lnTo>
                  <a:lnTo>
                    <a:pt x="7581" y="652"/>
                  </a:lnTo>
                  <a:lnTo>
                    <a:pt x="7583" y="644"/>
                  </a:lnTo>
                  <a:lnTo>
                    <a:pt x="7584" y="642"/>
                  </a:lnTo>
                  <a:lnTo>
                    <a:pt x="7585" y="647"/>
                  </a:lnTo>
                  <a:lnTo>
                    <a:pt x="7586" y="657"/>
                  </a:lnTo>
                  <a:lnTo>
                    <a:pt x="7587" y="654"/>
                  </a:lnTo>
                  <a:lnTo>
                    <a:pt x="7588" y="646"/>
                  </a:lnTo>
                  <a:lnTo>
                    <a:pt x="7589" y="649"/>
                  </a:lnTo>
                  <a:lnTo>
                    <a:pt x="7590" y="649"/>
                  </a:lnTo>
                  <a:lnTo>
                    <a:pt x="7591" y="655"/>
                  </a:lnTo>
                  <a:lnTo>
                    <a:pt x="7593" y="635"/>
                  </a:lnTo>
                  <a:lnTo>
                    <a:pt x="7594" y="652"/>
                  </a:lnTo>
                  <a:lnTo>
                    <a:pt x="7595" y="642"/>
                  </a:lnTo>
                  <a:lnTo>
                    <a:pt x="7596" y="653"/>
                  </a:lnTo>
                  <a:lnTo>
                    <a:pt x="7597" y="658"/>
                  </a:lnTo>
                  <a:lnTo>
                    <a:pt x="7598" y="642"/>
                  </a:lnTo>
                  <a:lnTo>
                    <a:pt x="7599" y="645"/>
                  </a:lnTo>
                  <a:lnTo>
                    <a:pt x="7600" y="647"/>
                  </a:lnTo>
                  <a:lnTo>
                    <a:pt x="7601" y="631"/>
                  </a:lnTo>
                  <a:lnTo>
                    <a:pt x="7603" y="643"/>
                  </a:lnTo>
                  <a:lnTo>
                    <a:pt x="7604" y="637"/>
                  </a:lnTo>
                  <a:lnTo>
                    <a:pt x="7605" y="652"/>
                  </a:lnTo>
                  <a:lnTo>
                    <a:pt x="7606" y="650"/>
                  </a:lnTo>
                  <a:lnTo>
                    <a:pt x="7607" y="652"/>
                  </a:lnTo>
                  <a:lnTo>
                    <a:pt x="7608" y="647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74">
              <a:extLst>
                <a:ext uri="{FF2B5EF4-FFF2-40B4-BE49-F238E27FC236}">
                  <a16:creationId xmlns:a16="http://schemas.microsoft.com/office/drawing/2014/main" id="{CCB3EDF7-6657-4930-B46A-AE19375F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8391" y="34640332"/>
              <a:ext cx="3034539" cy="406668"/>
            </a:xfrm>
            <a:custGeom>
              <a:avLst/>
              <a:gdLst>
                <a:gd name="T0" fmla="*/ 49 w 3156"/>
                <a:gd name="T1" fmla="*/ 395 h 412"/>
                <a:gd name="T2" fmla="*/ 99 w 3156"/>
                <a:gd name="T3" fmla="*/ 363 h 412"/>
                <a:gd name="T4" fmla="*/ 149 w 3156"/>
                <a:gd name="T5" fmla="*/ 410 h 412"/>
                <a:gd name="T6" fmla="*/ 199 w 3156"/>
                <a:gd name="T7" fmla="*/ 383 h 412"/>
                <a:gd name="T8" fmla="*/ 248 w 3156"/>
                <a:gd name="T9" fmla="*/ 410 h 412"/>
                <a:gd name="T10" fmla="*/ 299 w 3156"/>
                <a:gd name="T11" fmla="*/ 292 h 412"/>
                <a:gd name="T12" fmla="*/ 349 w 3156"/>
                <a:gd name="T13" fmla="*/ 410 h 412"/>
                <a:gd name="T14" fmla="*/ 398 w 3156"/>
                <a:gd name="T15" fmla="*/ 410 h 412"/>
                <a:gd name="T16" fmla="*/ 449 w 3156"/>
                <a:gd name="T17" fmla="*/ 403 h 412"/>
                <a:gd name="T18" fmla="*/ 498 w 3156"/>
                <a:gd name="T19" fmla="*/ 354 h 412"/>
                <a:gd name="T20" fmla="*/ 548 w 3156"/>
                <a:gd name="T21" fmla="*/ 383 h 412"/>
                <a:gd name="T22" fmla="*/ 599 w 3156"/>
                <a:gd name="T23" fmla="*/ 218 h 412"/>
                <a:gd name="T24" fmla="*/ 648 w 3156"/>
                <a:gd name="T25" fmla="*/ 235 h 412"/>
                <a:gd name="T26" fmla="*/ 698 w 3156"/>
                <a:gd name="T27" fmla="*/ 407 h 412"/>
                <a:gd name="T28" fmla="*/ 748 w 3156"/>
                <a:gd name="T29" fmla="*/ 409 h 412"/>
                <a:gd name="T30" fmla="*/ 798 w 3156"/>
                <a:gd name="T31" fmla="*/ 384 h 412"/>
                <a:gd name="T32" fmla="*/ 848 w 3156"/>
                <a:gd name="T33" fmla="*/ 381 h 412"/>
                <a:gd name="T34" fmla="*/ 898 w 3156"/>
                <a:gd name="T35" fmla="*/ 177 h 412"/>
                <a:gd name="T36" fmla="*/ 948 w 3156"/>
                <a:gd name="T37" fmla="*/ 382 h 412"/>
                <a:gd name="T38" fmla="*/ 998 w 3156"/>
                <a:gd name="T39" fmla="*/ 391 h 412"/>
                <a:gd name="T40" fmla="*/ 1048 w 3156"/>
                <a:gd name="T41" fmla="*/ 390 h 412"/>
                <a:gd name="T42" fmla="*/ 1098 w 3156"/>
                <a:gd name="T43" fmla="*/ 391 h 412"/>
                <a:gd name="T44" fmla="*/ 1148 w 3156"/>
                <a:gd name="T45" fmla="*/ 389 h 412"/>
                <a:gd name="T46" fmla="*/ 1198 w 3156"/>
                <a:gd name="T47" fmla="*/ 393 h 412"/>
                <a:gd name="T48" fmla="*/ 1248 w 3156"/>
                <a:gd name="T49" fmla="*/ 336 h 412"/>
                <a:gd name="T50" fmla="*/ 1298 w 3156"/>
                <a:gd name="T51" fmla="*/ 374 h 412"/>
                <a:gd name="T52" fmla="*/ 1348 w 3156"/>
                <a:gd name="T53" fmla="*/ 368 h 412"/>
                <a:gd name="T54" fmla="*/ 1398 w 3156"/>
                <a:gd name="T55" fmla="*/ 336 h 412"/>
                <a:gd name="T56" fmla="*/ 1448 w 3156"/>
                <a:gd name="T57" fmla="*/ 387 h 412"/>
                <a:gd name="T58" fmla="*/ 1498 w 3156"/>
                <a:gd name="T59" fmla="*/ 373 h 412"/>
                <a:gd name="T60" fmla="*/ 1548 w 3156"/>
                <a:gd name="T61" fmla="*/ 385 h 412"/>
                <a:gd name="T62" fmla="*/ 1598 w 3156"/>
                <a:gd name="T63" fmla="*/ 318 h 412"/>
                <a:gd name="T64" fmla="*/ 1648 w 3156"/>
                <a:gd name="T65" fmla="*/ 391 h 412"/>
                <a:gd name="T66" fmla="*/ 1698 w 3156"/>
                <a:gd name="T67" fmla="*/ 377 h 412"/>
                <a:gd name="T68" fmla="*/ 1747 w 3156"/>
                <a:gd name="T69" fmla="*/ 88 h 412"/>
                <a:gd name="T70" fmla="*/ 1798 w 3156"/>
                <a:gd name="T71" fmla="*/ 389 h 412"/>
                <a:gd name="T72" fmla="*/ 1848 w 3156"/>
                <a:gd name="T73" fmla="*/ 390 h 412"/>
                <a:gd name="T74" fmla="*/ 1897 w 3156"/>
                <a:gd name="T75" fmla="*/ 351 h 412"/>
                <a:gd name="T76" fmla="*/ 1948 w 3156"/>
                <a:gd name="T77" fmla="*/ 390 h 412"/>
                <a:gd name="T78" fmla="*/ 1997 w 3156"/>
                <a:gd name="T79" fmla="*/ 394 h 412"/>
                <a:gd name="T80" fmla="*/ 2047 w 3156"/>
                <a:gd name="T81" fmla="*/ 394 h 412"/>
                <a:gd name="T82" fmla="*/ 2097 w 3156"/>
                <a:gd name="T83" fmla="*/ 390 h 412"/>
                <a:gd name="T84" fmla="*/ 2147 w 3156"/>
                <a:gd name="T85" fmla="*/ 269 h 412"/>
                <a:gd name="T86" fmla="*/ 2197 w 3156"/>
                <a:gd name="T87" fmla="*/ 88 h 412"/>
                <a:gd name="T88" fmla="*/ 2247 w 3156"/>
                <a:gd name="T89" fmla="*/ 96 h 412"/>
                <a:gd name="T90" fmla="*/ 2297 w 3156"/>
                <a:gd name="T91" fmla="*/ 59 h 412"/>
                <a:gd name="T92" fmla="*/ 2347 w 3156"/>
                <a:gd name="T93" fmla="*/ 183 h 412"/>
                <a:gd name="T94" fmla="*/ 2397 w 3156"/>
                <a:gd name="T95" fmla="*/ 63 h 412"/>
                <a:gd name="T96" fmla="*/ 2447 w 3156"/>
                <a:gd name="T97" fmla="*/ 93 h 412"/>
                <a:gd name="T98" fmla="*/ 2497 w 3156"/>
                <a:gd name="T99" fmla="*/ 58 h 412"/>
                <a:gd name="T100" fmla="*/ 2547 w 3156"/>
                <a:gd name="T101" fmla="*/ 317 h 412"/>
                <a:gd name="T102" fmla="*/ 2597 w 3156"/>
                <a:gd name="T103" fmla="*/ 351 h 412"/>
                <a:gd name="T104" fmla="*/ 2647 w 3156"/>
                <a:gd name="T105" fmla="*/ 376 h 412"/>
                <a:gd name="T106" fmla="*/ 2697 w 3156"/>
                <a:gd name="T107" fmla="*/ 388 h 412"/>
                <a:gd name="T108" fmla="*/ 2747 w 3156"/>
                <a:gd name="T109" fmla="*/ 349 h 412"/>
                <a:gd name="T110" fmla="*/ 2797 w 3156"/>
                <a:gd name="T111" fmla="*/ 392 h 412"/>
                <a:gd name="T112" fmla="*/ 2847 w 3156"/>
                <a:gd name="T113" fmla="*/ 196 h 412"/>
                <a:gd name="T114" fmla="*/ 2897 w 3156"/>
                <a:gd name="T115" fmla="*/ 383 h 412"/>
                <a:gd name="T116" fmla="*/ 2947 w 3156"/>
                <a:gd name="T117" fmla="*/ 395 h 412"/>
                <a:gd name="T118" fmla="*/ 2997 w 3156"/>
                <a:gd name="T119" fmla="*/ 395 h 412"/>
                <a:gd name="T120" fmla="*/ 3047 w 3156"/>
                <a:gd name="T121" fmla="*/ 393 h 412"/>
                <a:gd name="T122" fmla="*/ 3097 w 3156"/>
                <a:gd name="T123" fmla="*/ 395 h 412"/>
                <a:gd name="T124" fmla="*/ 3147 w 3156"/>
                <a:gd name="T125" fmla="*/ 39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56" h="412">
                  <a:moveTo>
                    <a:pt x="0" y="201"/>
                  </a:moveTo>
                  <a:lnTo>
                    <a:pt x="1" y="17"/>
                  </a:lnTo>
                  <a:lnTo>
                    <a:pt x="2" y="105"/>
                  </a:lnTo>
                  <a:lnTo>
                    <a:pt x="3" y="123"/>
                  </a:lnTo>
                  <a:lnTo>
                    <a:pt x="4" y="215"/>
                  </a:lnTo>
                  <a:lnTo>
                    <a:pt x="5" y="281"/>
                  </a:lnTo>
                  <a:lnTo>
                    <a:pt x="7" y="103"/>
                  </a:lnTo>
                  <a:lnTo>
                    <a:pt x="8" y="234"/>
                  </a:lnTo>
                  <a:lnTo>
                    <a:pt x="9" y="285"/>
                  </a:lnTo>
                  <a:lnTo>
                    <a:pt x="10" y="242"/>
                  </a:lnTo>
                  <a:lnTo>
                    <a:pt x="11" y="231"/>
                  </a:lnTo>
                  <a:lnTo>
                    <a:pt x="12" y="358"/>
                  </a:lnTo>
                  <a:lnTo>
                    <a:pt x="13" y="382"/>
                  </a:lnTo>
                  <a:lnTo>
                    <a:pt x="14" y="358"/>
                  </a:lnTo>
                  <a:lnTo>
                    <a:pt x="15" y="369"/>
                  </a:lnTo>
                  <a:lnTo>
                    <a:pt x="17" y="382"/>
                  </a:lnTo>
                  <a:lnTo>
                    <a:pt x="18" y="327"/>
                  </a:lnTo>
                  <a:lnTo>
                    <a:pt x="19" y="350"/>
                  </a:lnTo>
                  <a:lnTo>
                    <a:pt x="20" y="367"/>
                  </a:lnTo>
                  <a:lnTo>
                    <a:pt x="21" y="363"/>
                  </a:lnTo>
                  <a:lnTo>
                    <a:pt x="22" y="398"/>
                  </a:lnTo>
                  <a:lnTo>
                    <a:pt x="23" y="381"/>
                  </a:lnTo>
                  <a:lnTo>
                    <a:pt x="24" y="405"/>
                  </a:lnTo>
                  <a:lnTo>
                    <a:pt x="25" y="389"/>
                  </a:lnTo>
                  <a:lnTo>
                    <a:pt x="27" y="405"/>
                  </a:lnTo>
                  <a:lnTo>
                    <a:pt x="28" y="406"/>
                  </a:lnTo>
                  <a:lnTo>
                    <a:pt x="29" y="389"/>
                  </a:lnTo>
                  <a:lnTo>
                    <a:pt x="30" y="402"/>
                  </a:lnTo>
                  <a:lnTo>
                    <a:pt x="31" y="374"/>
                  </a:lnTo>
                  <a:lnTo>
                    <a:pt x="32" y="392"/>
                  </a:lnTo>
                  <a:lnTo>
                    <a:pt x="33" y="136"/>
                  </a:lnTo>
                  <a:lnTo>
                    <a:pt x="34" y="78"/>
                  </a:lnTo>
                  <a:lnTo>
                    <a:pt x="35" y="188"/>
                  </a:lnTo>
                  <a:lnTo>
                    <a:pt x="36" y="244"/>
                  </a:lnTo>
                  <a:lnTo>
                    <a:pt x="38" y="286"/>
                  </a:lnTo>
                  <a:lnTo>
                    <a:pt x="39" y="333"/>
                  </a:lnTo>
                  <a:lnTo>
                    <a:pt x="40" y="321"/>
                  </a:lnTo>
                  <a:lnTo>
                    <a:pt x="41" y="342"/>
                  </a:lnTo>
                  <a:lnTo>
                    <a:pt x="42" y="372"/>
                  </a:lnTo>
                  <a:lnTo>
                    <a:pt x="43" y="390"/>
                  </a:lnTo>
                  <a:lnTo>
                    <a:pt x="44" y="377"/>
                  </a:lnTo>
                  <a:lnTo>
                    <a:pt x="45" y="377"/>
                  </a:lnTo>
                  <a:lnTo>
                    <a:pt x="46" y="381"/>
                  </a:lnTo>
                  <a:lnTo>
                    <a:pt x="48" y="356"/>
                  </a:lnTo>
                  <a:lnTo>
                    <a:pt x="49" y="395"/>
                  </a:lnTo>
                  <a:lnTo>
                    <a:pt x="50" y="380"/>
                  </a:lnTo>
                  <a:lnTo>
                    <a:pt x="51" y="370"/>
                  </a:lnTo>
                  <a:lnTo>
                    <a:pt x="52" y="369"/>
                  </a:lnTo>
                  <a:lnTo>
                    <a:pt x="53" y="383"/>
                  </a:lnTo>
                  <a:lnTo>
                    <a:pt x="54" y="384"/>
                  </a:lnTo>
                  <a:lnTo>
                    <a:pt x="55" y="373"/>
                  </a:lnTo>
                  <a:lnTo>
                    <a:pt x="56" y="385"/>
                  </a:lnTo>
                  <a:lnTo>
                    <a:pt x="58" y="407"/>
                  </a:lnTo>
                  <a:lnTo>
                    <a:pt x="59" y="394"/>
                  </a:lnTo>
                  <a:lnTo>
                    <a:pt x="60" y="407"/>
                  </a:lnTo>
                  <a:lnTo>
                    <a:pt x="61" y="408"/>
                  </a:lnTo>
                  <a:lnTo>
                    <a:pt x="62" y="390"/>
                  </a:lnTo>
                  <a:lnTo>
                    <a:pt x="63" y="409"/>
                  </a:lnTo>
                  <a:lnTo>
                    <a:pt x="64" y="380"/>
                  </a:lnTo>
                  <a:lnTo>
                    <a:pt x="65" y="408"/>
                  </a:lnTo>
                  <a:lnTo>
                    <a:pt x="66" y="409"/>
                  </a:lnTo>
                  <a:lnTo>
                    <a:pt x="68" y="381"/>
                  </a:lnTo>
                  <a:lnTo>
                    <a:pt x="69" y="408"/>
                  </a:lnTo>
                  <a:lnTo>
                    <a:pt x="70" y="376"/>
                  </a:lnTo>
                  <a:lnTo>
                    <a:pt x="71" y="373"/>
                  </a:lnTo>
                  <a:lnTo>
                    <a:pt x="72" y="389"/>
                  </a:lnTo>
                  <a:lnTo>
                    <a:pt x="73" y="321"/>
                  </a:lnTo>
                  <a:lnTo>
                    <a:pt x="74" y="406"/>
                  </a:lnTo>
                  <a:lnTo>
                    <a:pt x="76" y="375"/>
                  </a:lnTo>
                  <a:lnTo>
                    <a:pt x="76" y="383"/>
                  </a:lnTo>
                  <a:lnTo>
                    <a:pt x="78" y="394"/>
                  </a:lnTo>
                  <a:lnTo>
                    <a:pt x="79" y="380"/>
                  </a:lnTo>
                  <a:lnTo>
                    <a:pt x="80" y="408"/>
                  </a:lnTo>
                  <a:lnTo>
                    <a:pt x="81" y="380"/>
                  </a:lnTo>
                  <a:lnTo>
                    <a:pt x="82" y="408"/>
                  </a:lnTo>
                  <a:lnTo>
                    <a:pt x="83" y="387"/>
                  </a:lnTo>
                  <a:lnTo>
                    <a:pt x="84" y="376"/>
                  </a:lnTo>
                  <a:lnTo>
                    <a:pt x="86" y="408"/>
                  </a:lnTo>
                  <a:lnTo>
                    <a:pt x="86" y="366"/>
                  </a:lnTo>
                  <a:lnTo>
                    <a:pt x="87" y="403"/>
                  </a:lnTo>
                  <a:lnTo>
                    <a:pt x="89" y="405"/>
                  </a:lnTo>
                  <a:lnTo>
                    <a:pt x="90" y="359"/>
                  </a:lnTo>
                  <a:lnTo>
                    <a:pt x="91" y="317"/>
                  </a:lnTo>
                  <a:lnTo>
                    <a:pt x="92" y="201"/>
                  </a:lnTo>
                  <a:lnTo>
                    <a:pt x="93" y="153"/>
                  </a:lnTo>
                  <a:lnTo>
                    <a:pt x="94" y="125"/>
                  </a:lnTo>
                  <a:lnTo>
                    <a:pt x="96" y="317"/>
                  </a:lnTo>
                  <a:lnTo>
                    <a:pt x="97" y="368"/>
                  </a:lnTo>
                  <a:lnTo>
                    <a:pt x="97" y="317"/>
                  </a:lnTo>
                  <a:lnTo>
                    <a:pt x="99" y="363"/>
                  </a:lnTo>
                  <a:lnTo>
                    <a:pt x="100" y="396"/>
                  </a:lnTo>
                  <a:lnTo>
                    <a:pt x="101" y="389"/>
                  </a:lnTo>
                  <a:lnTo>
                    <a:pt x="102" y="385"/>
                  </a:lnTo>
                  <a:lnTo>
                    <a:pt x="103" y="382"/>
                  </a:lnTo>
                  <a:lnTo>
                    <a:pt x="104" y="364"/>
                  </a:lnTo>
                  <a:lnTo>
                    <a:pt x="105" y="410"/>
                  </a:lnTo>
                  <a:lnTo>
                    <a:pt x="107" y="384"/>
                  </a:lnTo>
                  <a:lnTo>
                    <a:pt x="108" y="399"/>
                  </a:lnTo>
                  <a:lnTo>
                    <a:pt x="109" y="380"/>
                  </a:lnTo>
                  <a:lnTo>
                    <a:pt x="110" y="359"/>
                  </a:lnTo>
                  <a:lnTo>
                    <a:pt x="111" y="375"/>
                  </a:lnTo>
                  <a:lnTo>
                    <a:pt x="112" y="393"/>
                  </a:lnTo>
                  <a:lnTo>
                    <a:pt x="113" y="410"/>
                  </a:lnTo>
                  <a:lnTo>
                    <a:pt x="114" y="394"/>
                  </a:lnTo>
                  <a:lnTo>
                    <a:pt x="115" y="408"/>
                  </a:lnTo>
                  <a:lnTo>
                    <a:pt x="117" y="399"/>
                  </a:lnTo>
                  <a:lnTo>
                    <a:pt x="118" y="394"/>
                  </a:lnTo>
                  <a:lnTo>
                    <a:pt x="119" y="410"/>
                  </a:lnTo>
                  <a:lnTo>
                    <a:pt x="120" y="395"/>
                  </a:lnTo>
                  <a:lnTo>
                    <a:pt x="121" y="409"/>
                  </a:lnTo>
                  <a:lnTo>
                    <a:pt x="122" y="410"/>
                  </a:lnTo>
                  <a:lnTo>
                    <a:pt x="123" y="394"/>
                  </a:lnTo>
                  <a:lnTo>
                    <a:pt x="124" y="409"/>
                  </a:lnTo>
                  <a:lnTo>
                    <a:pt x="125" y="394"/>
                  </a:lnTo>
                  <a:lnTo>
                    <a:pt x="127" y="407"/>
                  </a:lnTo>
                  <a:lnTo>
                    <a:pt x="128" y="408"/>
                  </a:lnTo>
                  <a:lnTo>
                    <a:pt x="129" y="394"/>
                  </a:lnTo>
                  <a:lnTo>
                    <a:pt x="130" y="404"/>
                  </a:lnTo>
                  <a:lnTo>
                    <a:pt x="131" y="383"/>
                  </a:lnTo>
                  <a:lnTo>
                    <a:pt x="132" y="392"/>
                  </a:lnTo>
                  <a:lnTo>
                    <a:pt x="133" y="352"/>
                  </a:lnTo>
                  <a:lnTo>
                    <a:pt x="134" y="392"/>
                  </a:lnTo>
                  <a:lnTo>
                    <a:pt x="135" y="404"/>
                  </a:lnTo>
                  <a:lnTo>
                    <a:pt x="137" y="385"/>
                  </a:lnTo>
                  <a:lnTo>
                    <a:pt x="138" y="409"/>
                  </a:lnTo>
                  <a:lnTo>
                    <a:pt x="139" y="399"/>
                  </a:lnTo>
                  <a:lnTo>
                    <a:pt x="140" y="349"/>
                  </a:lnTo>
                  <a:lnTo>
                    <a:pt x="141" y="409"/>
                  </a:lnTo>
                  <a:lnTo>
                    <a:pt x="142" y="381"/>
                  </a:lnTo>
                  <a:lnTo>
                    <a:pt x="143" y="407"/>
                  </a:lnTo>
                  <a:lnTo>
                    <a:pt x="144" y="411"/>
                  </a:lnTo>
                  <a:lnTo>
                    <a:pt x="145" y="390"/>
                  </a:lnTo>
                  <a:lnTo>
                    <a:pt x="147" y="411"/>
                  </a:lnTo>
                  <a:lnTo>
                    <a:pt x="148" y="395"/>
                  </a:lnTo>
                  <a:lnTo>
                    <a:pt x="149" y="410"/>
                  </a:lnTo>
                  <a:lnTo>
                    <a:pt x="150" y="409"/>
                  </a:lnTo>
                  <a:lnTo>
                    <a:pt x="151" y="380"/>
                  </a:lnTo>
                  <a:lnTo>
                    <a:pt x="152" y="405"/>
                  </a:lnTo>
                  <a:lnTo>
                    <a:pt x="153" y="395"/>
                  </a:lnTo>
                  <a:lnTo>
                    <a:pt x="154" y="411"/>
                  </a:lnTo>
                  <a:lnTo>
                    <a:pt x="155" y="408"/>
                  </a:lnTo>
                  <a:lnTo>
                    <a:pt x="156" y="392"/>
                  </a:lnTo>
                  <a:lnTo>
                    <a:pt x="158" y="410"/>
                  </a:lnTo>
                  <a:lnTo>
                    <a:pt x="159" y="396"/>
                  </a:lnTo>
                  <a:lnTo>
                    <a:pt x="160" y="410"/>
                  </a:lnTo>
                  <a:lnTo>
                    <a:pt x="161" y="411"/>
                  </a:lnTo>
                  <a:lnTo>
                    <a:pt x="162" y="393"/>
                  </a:lnTo>
                  <a:lnTo>
                    <a:pt x="163" y="410"/>
                  </a:lnTo>
                  <a:lnTo>
                    <a:pt x="164" y="397"/>
                  </a:lnTo>
                  <a:lnTo>
                    <a:pt x="165" y="409"/>
                  </a:lnTo>
                  <a:lnTo>
                    <a:pt x="166" y="409"/>
                  </a:lnTo>
                  <a:lnTo>
                    <a:pt x="168" y="392"/>
                  </a:lnTo>
                  <a:lnTo>
                    <a:pt x="169" y="410"/>
                  </a:lnTo>
                  <a:lnTo>
                    <a:pt x="170" y="394"/>
                  </a:lnTo>
                  <a:lnTo>
                    <a:pt x="171" y="410"/>
                  </a:lnTo>
                  <a:lnTo>
                    <a:pt x="172" y="410"/>
                  </a:lnTo>
                  <a:lnTo>
                    <a:pt x="173" y="395"/>
                  </a:lnTo>
                  <a:lnTo>
                    <a:pt x="174" y="412"/>
                  </a:lnTo>
                  <a:lnTo>
                    <a:pt x="175" y="395"/>
                  </a:lnTo>
                  <a:lnTo>
                    <a:pt x="176" y="411"/>
                  </a:lnTo>
                  <a:lnTo>
                    <a:pt x="178" y="410"/>
                  </a:lnTo>
                  <a:lnTo>
                    <a:pt x="179" y="394"/>
                  </a:lnTo>
                  <a:lnTo>
                    <a:pt x="180" y="410"/>
                  </a:lnTo>
                  <a:lnTo>
                    <a:pt x="181" y="396"/>
                  </a:lnTo>
                  <a:lnTo>
                    <a:pt x="182" y="410"/>
                  </a:lnTo>
                  <a:lnTo>
                    <a:pt x="183" y="412"/>
                  </a:lnTo>
                  <a:lnTo>
                    <a:pt x="184" y="395"/>
                  </a:lnTo>
                  <a:lnTo>
                    <a:pt x="185" y="411"/>
                  </a:lnTo>
                  <a:lnTo>
                    <a:pt x="186" y="395"/>
                  </a:lnTo>
                  <a:lnTo>
                    <a:pt x="188" y="410"/>
                  </a:lnTo>
                  <a:lnTo>
                    <a:pt x="189" y="411"/>
                  </a:lnTo>
                  <a:lnTo>
                    <a:pt x="190" y="394"/>
                  </a:lnTo>
                  <a:lnTo>
                    <a:pt x="191" y="411"/>
                  </a:lnTo>
                  <a:lnTo>
                    <a:pt x="192" y="394"/>
                  </a:lnTo>
                  <a:lnTo>
                    <a:pt x="193" y="264"/>
                  </a:lnTo>
                  <a:lnTo>
                    <a:pt x="194" y="146"/>
                  </a:lnTo>
                  <a:lnTo>
                    <a:pt x="195" y="162"/>
                  </a:lnTo>
                  <a:lnTo>
                    <a:pt x="196" y="216"/>
                  </a:lnTo>
                  <a:lnTo>
                    <a:pt x="198" y="336"/>
                  </a:lnTo>
                  <a:lnTo>
                    <a:pt x="199" y="383"/>
                  </a:lnTo>
                  <a:lnTo>
                    <a:pt x="200" y="372"/>
                  </a:lnTo>
                  <a:lnTo>
                    <a:pt x="201" y="356"/>
                  </a:lnTo>
                  <a:lnTo>
                    <a:pt x="202" y="336"/>
                  </a:lnTo>
                  <a:lnTo>
                    <a:pt x="203" y="233"/>
                  </a:lnTo>
                  <a:lnTo>
                    <a:pt x="204" y="170"/>
                  </a:lnTo>
                  <a:lnTo>
                    <a:pt x="205" y="197"/>
                  </a:lnTo>
                  <a:lnTo>
                    <a:pt x="206" y="81"/>
                  </a:lnTo>
                  <a:lnTo>
                    <a:pt x="207" y="338"/>
                  </a:lnTo>
                  <a:lnTo>
                    <a:pt x="209" y="358"/>
                  </a:lnTo>
                  <a:lnTo>
                    <a:pt x="210" y="382"/>
                  </a:lnTo>
                  <a:lnTo>
                    <a:pt x="211" y="403"/>
                  </a:lnTo>
                  <a:lnTo>
                    <a:pt x="212" y="390"/>
                  </a:lnTo>
                  <a:lnTo>
                    <a:pt x="213" y="409"/>
                  </a:lnTo>
                  <a:lnTo>
                    <a:pt x="214" y="374"/>
                  </a:lnTo>
                  <a:lnTo>
                    <a:pt x="215" y="385"/>
                  </a:lnTo>
                  <a:lnTo>
                    <a:pt x="216" y="314"/>
                  </a:lnTo>
                  <a:lnTo>
                    <a:pt x="217" y="384"/>
                  </a:lnTo>
                  <a:lnTo>
                    <a:pt x="219" y="407"/>
                  </a:lnTo>
                  <a:lnTo>
                    <a:pt x="220" y="377"/>
                  </a:lnTo>
                  <a:lnTo>
                    <a:pt x="221" y="156"/>
                  </a:lnTo>
                  <a:lnTo>
                    <a:pt x="222" y="161"/>
                  </a:lnTo>
                  <a:lnTo>
                    <a:pt x="223" y="64"/>
                  </a:lnTo>
                  <a:lnTo>
                    <a:pt x="224" y="252"/>
                  </a:lnTo>
                  <a:lnTo>
                    <a:pt x="225" y="287"/>
                  </a:lnTo>
                  <a:lnTo>
                    <a:pt x="226" y="344"/>
                  </a:lnTo>
                  <a:lnTo>
                    <a:pt x="227" y="399"/>
                  </a:lnTo>
                  <a:lnTo>
                    <a:pt x="229" y="349"/>
                  </a:lnTo>
                  <a:lnTo>
                    <a:pt x="230" y="385"/>
                  </a:lnTo>
                  <a:lnTo>
                    <a:pt x="231" y="388"/>
                  </a:lnTo>
                  <a:lnTo>
                    <a:pt x="232" y="392"/>
                  </a:lnTo>
                  <a:lnTo>
                    <a:pt x="233" y="405"/>
                  </a:lnTo>
                  <a:lnTo>
                    <a:pt x="234" y="391"/>
                  </a:lnTo>
                  <a:lnTo>
                    <a:pt x="235" y="404"/>
                  </a:lnTo>
                  <a:lnTo>
                    <a:pt x="236" y="373"/>
                  </a:lnTo>
                  <a:lnTo>
                    <a:pt x="237" y="378"/>
                  </a:lnTo>
                  <a:lnTo>
                    <a:pt x="239" y="382"/>
                  </a:lnTo>
                  <a:lnTo>
                    <a:pt x="240" y="393"/>
                  </a:lnTo>
                  <a:lnTo>
                    <a:pt x="241" y="408"/>
                  </a:lnTo>
                  <a:lnTo>
                    <a:pt x="242" y="392"/>
                  </a:lnTo>
                  <a:lnTo>
                    <a:pt x="243" y="409"/>
                  </a:lnTo>
                  <a:lnTo>
                    <a:pt x="244" y="409"/>
                  </a:lnTo>
                  <a:lnTo>
                    <a:pt x="245" y="394"/>
                  </a:lnTo>
                  <a:lnTo>
                    <a:pt x="247" y="411"/>
                  </a:lnTo>
                  <a:lnTo>
                    <a:pt x="247" y="391"/>
                  </a:lnTo>
                  <a:lnTo>
                    <a:pt x="248" y="410"/>
                  </a:lnTo>
                  <a:lnTo>
                    <a:pt x="250" y="410"/>
                  </a:lnTo>
                  <a:lnTo>
                    <a:pt x="251" y="393"/>
                  </a:lnTo>
                  <a:lnTo>
                    <a:pt x="252" y="410"/>
                  </a:lnTo>
                  <a:lnTo>
                    <a:pt x="253" y="392"/>
                  </a:lnTo>
                  <a:lnTo>
                    <a:pt x="254" y="407"/>
                  </a:lnTo>
                  <a:lnTo>
                    <a:pt x="255" y="408"/>
                  </a:lnTo>
                  <a:lnTo>
                    <a:pt x="257" y="392"/>
                  </a:lnTo>
                  <a:lnTo>
                    <a:pt x="258" y="404"/>
                  </a:lnTo>
                  <a:lnTo>
                    <a:pt x="258" y="390"/>
                  </a:lnTo>
                  <a:lnTo>
                    <a:pt x="260" y="398"/>
                  </a:lnTo>
                  <a:lnTo>
                    <a:pt x="261" y="409"/>
                  </a:lnTo>
                  <a:lnTo>
                    <a:pt x="262" y="392"/>
                  </a:lnTo>
                  <a:lnTo>
                    <a:pt x="263" y="408"/>
                  </a:lnTo>
                  <a:lnTo>
                    <a:pt x="264" y="391"/>
                  </a:lnTo>
                  <a:lnTo>
                    <a:pt x="265" y="407"/>
                  </a:lnTo>
                  <a:lnTo>
                    <a:pt x="267" y="407"/>
                  </a:lnTo>
                  <a:lnTo>
                    <a:pt x="268" y="388"/>
                  </a:lnTo>
                  <a:lnTo>
                    <a:pt x="268" y="409"/>
                  </a:lnTo>
                  <a:lnTo>
                    <a:pt x="270" y="397"/>
                  </a:lnTo>
                  <a:lnTo>
                    <a:pt x="271" y="408"/>
                  </a:lnTo>
                  <a:lnTo>
                    <a:pt x="272" y="407"/>
                  </a:lnTo>
                  <a:lnTo>
                    <a:pt x="273" y="394"/>
                  </a:lnTo>
                  <a:lnTo>
                    <a:pt x="274" y="408"/>
                  </a:lnTo>
                  <a:lnTo>
                    <a:pt x="275" y="394"/>
                  </a:lnTo>
                  <a:lnTo>
                    <a:pt x="276" y="407"/>
                  </a:lnTo>
                  <a:lnTo>
                    <a:pt x="278" y="410"/>
                  </a:lnTo>
                  <a:lnTo>
                    <a:pt x="279" y="394"/>
                  </a:lnTo>
                  <a:lnTo>
                    <a:pt x="280" y="408"/>
                  </a:lnTo>
                  <a:lnTo>
                    <a:pt x="281" y="285"/>
                  </a:lnTo>
                  <a:lnTo>
                    <a:pt x="282" y="147"/>
                  </a:lnTo>
                  <a:lnTo>
                    <a:pt x="283" y="116"/>
                  </a:lnTo>
                  <a:lnTo>
                    <a:pt x="284" y="274"/>
                  </a:lnTo>
                  <a:lnTo>
                    <a:pt x="285" y="256"/>
                  </a:lnTo>
                  <a:lnTo>
                    <a:pt x="286" y="315"/>
                  </a:lnTo>
                  <a:lnTo>
                    <a:pt x="288" y="383"/>
                  </a:lnTo>
                  <a:lnTo>
                    <a:pt x="289" y="384"/>
                  </a:lnTo>
                  <a:lnTo>
                    <a:pt x="290" y="389"/>
                  </a:lnTo>
                  <a:lnTo>
                    <a:pt x="291" y="392"/>
                  </a:lnTo>
                  <a:lnTo>
                    <a:pt x="292" y="369"/>
                  </a:lnTo>
                  <a:lnTo>
                    <a:pt x="293" y="394"/>
                  </a:lnTo>
                  <a:lnTo>
                    <a:pt x="294" y="396"/>
                  </a:lnTo>
                  <a:lnTo>
                    <a:pt x="295" y="297"/>
                  </a:lnTo>
                  <a:lnTo>
                    <a:pt x="296" y="189"/>
                  </a:lnTo>
                  <a:lnTo>
                    <a:pt x="298" y="158"/>
                  </a:lnTo>
                  <a:lnTo>
                    <a:pt x="299" y="292"/>
                  </a:lnTo>
                  <a:lnTo>
                    <a:pt x="300" y="328"/>
                  </a:lnTo>
                  <a:lnTo>
                    <a:pt x="301" y="335"/>
                  </a:lnTo>
                  <a:lnTo>
                    <a:pt x="302" y="402"/>
                  </a:lnTo>
                  <a:lnTo>
                    <a:pt x="303" y="394"/>
                  </a:lnTo>
                  <a:lnTo>
                    <a:pt x="304" y="407"/>
                  </a:lnTo>
                  <a:lnTo>
                    <a:pt x="305" y="410"/>
                  </a:lnTo>
                  <a:lnTo>
                    <a:pt x="306" y="392"/>
                  </a:lnTo>
                  <a:lnTo>
                    <a:pt x="308" y="410"/>
                  </a:lnTo>
                  <a:lnTo>
                    <a:pt x="309" y="393"/>
                  </a:lnTo>
                  <a:lnTo>
                    <a:pt x="310" y="408"/>
                  </a:lnTo>
                  <a:lnTo>
                    <a:pt x="311" y="408"/>
                  </a:lnTo>
                  <a:lnTo>
                    <a:pt x="312" y="335"/>
                  </a:lnTo>
                  <a:lnTo>
                    <a:pt x="313" y="228"/>
                  </a:lnTo>
                  <a:lnTo>
                    <a:pt x="314" y="129"/>
                  </a:lnTo>
                  <a:lnTo>
                    <a:pt x="315" y="276"/>
                  </a:lnTo>
                  <a:lnTo>
                    <a:pt x="316" y="390"/>
                  </a:lnTo>
                  <a:lnTo>
                    <a:pt x="317" y="378"/>
                  </a:lnTo>
                  <a:lnTo>
                    <a:pt x="319" y="385"/>
                  </a:lnTo>
                  <a:lnTo>
                    <a:pt x="320" y="390"/>
                  </a:lnTo>
                  <a:lnTo>
                    <a:pt x="321" y="397"/>
                  </a:lnTo>
                  <a:lnTo>
                    <a:pt x="322" y="398"/>
                  </a:lnTo>
                  <a:lnTo>
                    <a:pt x="323" y="390"/>
                  </a:lnTo>
                  <a:lnTo>
                    <a:pt x="324" y="382"/>
                  </a:lnTo>
                  <a:lnTo>
                    <a:pt x="325" y="273"/>
                  </a:lnTo>
                  <a:lnTo>
                    <a:pt x="326" y="347"/>
                  </a:lnTo>
                  <a:lnTo>
                    <a:pt x="327" y="340"/>
                  </a:lnTo>
                  <a:lnTo>
                    <a:pt x="329" y="374"/>
                  </a:lnTo>
                  <a:lnTo>
                    <a:pt x="330" y="392"/>
                  </a:lnTo>
                  <a:lnTo>
                    <a:pt x="331" y="386"/>
                  </a:lnTo>
                  <a:lnTo>
                    <a:pt x="332" y="403"/>
                  </a:lnTo>
                  <a:lnTo>
                    <a:pt x="333" y="408"/>
                  </a:lnTo>
                  <a:lnTo>
                    <a:pt x="334" y="371"/>
                  </a:lnTo>
                  <a:lnTo>
                    <a:pt x="335" y="406"/>
                  </a:lnTo>
                  <a:lnTo>
                    <a:pt x="336" y="395"/>
                  </a:lnTo>
                  <a:lnTo>
                    <a:pt x="337" y="409"/>
                  </a:lnTo>
                  <a:lnTo>
                    <a:pt x="339" y="409"/>
                  </a:lnTo>
                  <a:lnTo>
                    <a:pt x="340" y="395"/>
                  </a:lnTo>
                  <a:lnTo>
                    <a:pt x="341" y="411"/>
                  </a:lnTo>
                  <a:lnTo>
                    <a:pt x="342" y="392"/>
                  </a:lnTo>
                  <a:lnTo>
                    <a:pt x="343" y="407"/>
                  </a:lnTo>
                  <a:lnTo>
                    <a:pt x="344" y="409"/>
                  </a:lnTo>
                  <a:lnTo>
                    <a:pt x="345" y="393"/>
                  </a:lnTo>
                  <a:lnTo>
                    <a:pt x="346" y="412"/>
                  </a:lnTo>
                  <a:lnTo>
                    <a:pt x="347" y="394"/>
                  </a:lnTo>
                  <a:lnTo>
                    <a:pt x="349" y="410"/>
                  </a:lnTo>
                  <a:lnTo>
                    <a:pt x="350" y="389"/>
                  </a:lnTo>
                  <a:lnTo>
                    <a:pt x="351" y="377"/>
                  </a:lnTo>
                  <a:lnTo>
                    <a:pt x="352" y="359"/>
                  </a:lnTo>
                  <a:lnTo>
                    <a:pt x="353" y="146"/>
                  </a:lnTo>
                  <a:lnTo>
                    <a:pt x="354" y="307"/>
                  </a:lnTo>
                  <a:lnTo>
                    <a:pt x="355" y="376"/>
                  </a:lnTo>
                  <a:lnTo>
                    <a:pt x="356" y="378"/>
                  </a:lnTo>
                  <a:lnTo>
                    <a:pt x="357" y="409"/>
                  </a:lnTo>
                  <a:lnTo>
                    <a:pt x="359" y="395"/>
                  </a:lnTo>
                  <a:lnTo>
                    <a:pt x="360" y="408"/>
                  </a:lnTo>
                  <a:lnTo>
                    <a:pt x="361" y="396"/>
                  </a:lnTo>
                  <a:lnTo>
                    <a:pt x="362" y="375"/>
                  </a:lnTo>
                  <a:lnTo>
                    <a:pt x="363" y="405"/>
                  </a:lnTo>
                  <a:lnTo>
                    <a:pt x="364" y="391"/>
                  </a:lnTo>
                  <a:lnTo>
                    <a:pt x="365" y="400"/>
                  </a:lnTo>
                  <a:lnTo>
                    <a:pt x="366" y="407"/>
                  </a:lnTo>
                  <a:lnTo>
                    <a:pt x="367" y="392"/>
                  </a:lnTo>
                  <a:lnTo>
                    <a:pt x="368" y="410"/>
                  </a:lnTo>
                  <a:lnTo>
                    <a:pt x="370" y="394"/>
                  </a:lnTo>
                  <a:lnTo>
                    <a:pt x="371" y="410"/>
                  </a:lnTo>
                  <a:lnTo>
                    <a:pt x="372" y="411"/>
                  </a:lnTo>
                  <a:lnTo>
                    <a:pt x="373" y="394"/>
                  </a:lnTo>
                  <a:lnTo>
                    <a:pt x="374" y="410"/>
                  </a:lnTo>
                  <a:lnTo>
                    <a:pt x="375" y="395"/>
                  </a:lnTo>
                  <a:lnTo>
                    <a:pt x="376" y="410"/>
                  </a:lnTo>
                  <a:lnTo>
                    <a:pt x="377" y="409"/>
                  </a:lnTo>
                  <a:lnTo>
                    <a:pt x="378" y="394"/>
                  </a:lnTo>
                  <a:lnTo>
                    <a:pt x="380" y="408"/>
                  </a:lnTo>
                  <a:lnTo>
                    <a:pt x="381" y="381"/>
                  </a:lnTo>
                  <a:lnTo>
                    <a:pt x="382" y="407"/>
                  </a:lnTo>
                  <a:lnTo>
                    <a:pt x="383" y="408"/>
                  </a:lnTo>
                  <a:lnTo>
                    <a:pt x="384" y="394"/>
                  </a:lnTo>
                  <a:lnTo>
                    <a:pt x="385" y="411"/>
                  </a:lnTo>
                  <a:lnTo>
                    <a:pt x="387" y="395"/>
                  </a:lnTo>
                  <a:lnTo>
                    <a:pt x="387" y="410"/>
                  </a:lnTo>
                  <a:lnTo>
                    <a:pt x="388" y="411"/>
                  </a:lnTo>
                  <a:lnTo>
                    <a:pt x="390" y="395"/>
                  </a:lnTo>
                  <a:lnTo>
                    <a:pt x="391" y="411"/>
                  </a:lnTo>
                  <a:lnTo>
                    <a:pt x="392" y="396"/>
                  </a:lnTo>
                  <a:lnTo>
                    <a:pt x="393" y="410"/>
                  </a:lnTo>
                  <a:lnTo>
                    <a:pt x="394" y="410"/>
                  </a:lnTo>
                  <a:lnTo>
                    <a:pt x="395" y="395"/>
                  </a:lnTo>
                  <a:lnTo>
                    <a:pt x="396" y="410"/>
                  </a:lnTo>
                  <a:lnTo>
                    <a:pt x="397" y="394"/>
                  </a:lnTo>
                  <a:lnTo>
                    <a:pt x="398" y="410"/>
                  </a:lnTo>
                  <a:lnTo>
                    <a:pt x="400" y="409"/>
                  </a:lnTo>
                  <a:lnTo>
                    <a:pt x="401" y="393"/>
                  </a:lnTo>
                  <a:lnTo>
                    <a:pt x="402" y="411"/>
                  </a:lnTo>
                  <a:lnTo>
                    <a:pt x="403" y="397"/>
                  </a:lnTo>
                  <a:lnTo>
                    <a:pt x="404" y="409"/>
                  </a:lnTo>
                  <a:lnTo>
                    <a:pt x="405" y="410"/>
                  </a:lnTo>
                  <a:lnTo>
                    <a:pt x="406" y="395"/>
                  </a:lnTo>
                  <a:lnTo>
                    <a:pt x="408" y="410"/>
                  </a:lnTo>
                  <a:lnTo>
                    <a:pt x="408" y="395"/>
                  </a:lnTo>
                  <a:lnTo>
                    <a:pt x="410" y="406"/>
                  </a:lnTo>
                  <a:lnTo>
                    <a:pt x="411" y="410"/>
                  </a:lnTo>
                  <a:lnTo>
                    <a:pt x="412" y="394"/>
                  </a:lnTo>
                  <a:lnTo>
                    <a:pt x="413" y="408"/>
                  </a:lnTo>
                  <a:lnTo>
                    <a:pt x="414" y="394"/>
                  </a:lnTo>
                  <a:lnTo>
                    <a:pt x="415" y="409"/>
                  </a:lnTo>
                  <a:lnTo>
                    <a:pt x="416" y="410"/>
                  </a:lnTo>
                  <a:lnTo>
                    <a:pt x="418" y="392"/>
                  </a:lnTo>
                  <a:lnTo>
                    <a:pt x="418" y="409"/>
                  </a:lnTo>
                  <a:lnTo>
                    <a:pt x="419" y="395"/>
                  </a:lnTo>
                  <a:lnTo>
                    <a:pt x="421" y="407"/>
                  </a:lnTo>
                  <a:lnTo>
                    <a:pt x="422" y="408"/>
                  </a:lnTo>
                  <a:lnTo>
                    <a:pt x="423" y="374"/>
                  </a:lnTo>
                  <a:lnTo>
                    <a:pt x="424" y="178"/>
                  </a:lnTo>
                  <a:lnTo>
                    <a:pt x="425" y="151"/>
                  </a:lnTo>
                  <a:lnTo>
                    <a:pt x="426" y="264"/>
                  </a:lnTo>
                  <a:lnTo>
                    <a:pt x="428" y="229"/>
                  </a:lnTo>
                  <a:lnTo>
                    <a:pt x="429" y="228"/>
                  </a:lnTo>
                  <a:lnTo>
                    <a:pt x="429" y="195"/>
                  </a:lnTo>
                  <a:lnTo>
                    <a:pt x="431" y="310"/>
                  </a:lnTo>
                  <a:lnTo>
                    <a:pt x="432" y="379"/>
                  </a:lnTo>
                  <a:lnTo>
                    <a:pt x="433" y="383"/>
                  </a:lnTo>
                  <a:lnTo>
                    <a:pt x="434" y="349"/>
                  </a:lnTo>
                  <a:lnTo>
                    <a:pt x="435" y="382"/>
                  </a:lnTo>
                  <a:lnTo>
                    <a:pt x="436" y="391"/>
                  </a:lnTo>
                  <a:lnTo>
                    <a:pt x="437" y="405"/>
                  </a:lnTo>
                  <a:lnTo>
                    <a:pt x="439" y="395"/>
                  </a:lnTo>
                  <a:lnTo>
                    <a:pt x="440" y="394"/>
                  </a:lnTo>
                  <a:lnTo>
                    <a:pt x="441" y="399"/>
                  </a:lnTo>
                  <a:lnTo>
                    <a:pt x="442" y="383"/>
                  </a:lnTo>
                  <a:lnTo>
                    <a:pt x="443" y="377"/>
                  </a:lnTo>
                  <a:lnTo>
                    <a:pt x="444" y="355"/>
                  </a:lnTo>
                  <a:lnTo>
                    <a:pt x="445" y="365"/>
                  </a:lnTo>
                  <a:lnTo>
                    <a:pt x="446" y="401"/>
                  </a:lnTo>
                  <a:lnTo>
                    <a:pt x="447" y="387"/>
                  </a:lnTo>
                  <a:lnTo>
                    <a:pt x="449" y="403"/>
                  </a:lnTo>
                  <a:lnTo>
                    <a:pt x="450" y="400"/>
                  </a:lnTo>
                  <a:lnTo>
                    <a:pt x="451" y="370"/>
                  </a:lnTo>
                  <a:lnTo>
                    <a:pt x="452" y="404"/>
                  </a:lnTo>
                  <a:lnTo>
                    <a:pt x="453" y="395"/>
                  </a:lnTo>
                  <a:lnTo>
                    <a:pt x="454" y="409"/>
                  </a:lnTo>
                  <a:lnTo>
                    <a:pt x="455" y="406"/>
                  </a:lnTo>
                  <a:lnTo>
                    <a:pt x="456" y="389"/>
                  </a:lnTo>
                  <a:lnTo>
                    <a:pt x="457" y="404"/>
                  </a:lnTo>
                  <a:lnTo>
                    <a:pt x="459" y="391"/>
                  </a:lnTo>
                  <a:lnTo>
                    <a:pt x="460" y="402"/>
                  </a:lnTo>
                  <a:lnTo>
                    <a:pt x="461" y="396"/>
                  </a:lnTo>
                  <a:lnTo>
                    <a:pt x="462" y="391"/>
                  </a:lnTo>
                  <a:lnTo>
                    <a:pt x="463" y="402"/>
                  </a:lnTo>
                  <a:lnTo>
                    <a:pt x="464" y="393"/>
                  </a:lnTo>
                  <a:lnTo>
                    <a:pt x="465" y="410"/>
                  </a:lnTo>
                  <a:lnTo>
                    <a:pt x="466" y="408"/>
                  </a:lnTo>
                  <a:lnTo>
                    <a:pt x="467" y="394"/>
                  </a:lnTo>
                  <a:lnTo>
                    <a:pt x="469" y="410"/>
                  </a:lnTo>
                  <a:lnTo>
                    <a:pt x="470" y="391"/>
                  </a:lnTo>
                  <a:lnTo>
                    <a:pt x="471" y="409"/>
                  </a:lnTo>
                  <a:lnTo>
                    <a:pt x="472" y="401"/>
                  </a:lnTo>
                  <a:lnTo>
                    <a:pt x="473" y="393"/>
                  </a:lnTo>
                  <a:lnTo>
                    <a:pt x="474" y="408"/>
                  </a:lnTo>
                  <a:lnTo>
                    <a:pt x="475" y="393"/>
                  </a:lnTo>
                  <a:lnTo>
                    <a:pt x="476" y="410"/>
                  </a:lnTo>
                  <a:lnTo>
                    <a:pt x="477" y="411"/>
                  </a:lnTo>
                  <a:lnTo>
                    <a:pt x="479" y="388"/>
                  </a:lnTo>
                  <a:lnTo>
                    <a:pt x="480" y="409"/>
                  </a:lnTo>
                  <a:lnTo>
                    <a:pt x="481" y="393"/>
                  </a:lnTo>
                  <a:lnTo>
                    <a:pt x="482" y="396"/>
                  </a:lnTo>
                  <a:lnTo>
                    <a:pt x="483" y="391"/>
                  </a:lnTo>
                  <a:lnTo>
                    <a:pt x="484" y="366"/>
                  </a:lnTo>
                  <a:lnTo>
                    <a:pt x="485" y="404"/>
                  </a:lnTo>
                  <a:lnTo>
                    <a:pt x="486" y="391"/>
                  </a:lnTo>
                  <a:lnTo>
                    <a:pt x="487" y="405"/>
                  </a:lnTo>
                  <a:lnTo>
                    <a:pt x="488" y="409"/>
                  </a:lnTo>
                  <a:lnTo>
                    <a:pt x="490" y="392"/>
                  </a:lnTo>
                  <a:lnTo>
                    <a:pt x="491" y="408"/>
                  </a:lnTo>
                  <a:lnTo>
                    <a:pt x="492" y="383"/>
                  </a:lnTo>
                  <a:lnTo>
                    <a:pt x="493" y="363"/>
                  </a:lnTo>
                  <a:lnTo>
                    <a:pt x="494" y="358"/>
                  </a:lnTo>
                  <a:lnTo>
                    <a:pt x="495" y="312"/>
                  </a:lnTo>
                  <a:lnTo>
                    <a:pt x="496" y="402"/>
                  </a:lnTo>
                  <a:lnTo>
                    <a:pt x="497" y="384"/>
                  </a:lnTo>
                  <a:lnTo>
                    <a:pt x="498" y="354"/>
                  </a:lnTo>
                  <a:lnTo>
                    <a:pt x="500" y="377"/>
                  </a:lnTo>
                  <a:lnTo>
                    <a:pt x="501" y="394"/>
                  </a:lnTo>
                  <a:lnTo>
                    <a:pt x="502" y="389"/>
                  </a:lnTo>
                  <a:lnTo>
                    <a:pt x="503" y="369"/>
                  </a:lnTo>
                  <a:lnTo>
                    <a:pt x="504" y="385"/>
                  </a:lnTo>
                  <a:lnTo>
                    <a:pt x="505" y="318"/>
                  </a:lnTo>
                  <a:lnTo>
                    <a:pt x="506" y="384"/>
                  </a:lnTo>
                  <a:lnTo>
                    <a:pt x="507" y="409"/>
                  </a:lnTo>
                  <a:lnTo>
                    <a:pt x="508" y="392"/>
                  </a:lnTo>
                  <a:lnTo>
                    <a:pt x="510" y="406"/>
                  </a:lnTo>
                  <a:lnTo>
                    <a:pt x="511" y="410"/>
                  </a:lnTo>
                  <a:lnTo>
                    <a:pt x="512" y="389"/>
                  </a:lnTo>
                  <a:lnTo>
                    <a:pt x="513" y="406"/>
                  </a:lnTo>
                  <a:lnTo>
                    <a:pt x="514" y="390"/>
                  </a:lnTo>
                  <a:lnTo>
                    <a:pt x="515" y="399"/>
                  </a:lnTo>
                  <a:lnTo>
                    <a:pt x="516" y="402"/>
                  </a:lnTo>
                  <a:lnTo>
                    <a:pt x="517" y="376"/>
                  </a:lnTo>
                  <a:lnTo>
                    <a:pt x="518" y="399"/>
                  </a:lnTo>
                  <a:lnTo>
                    <a:pt x="520" y="390"/>
                  </a:lnTo>
                  <a:lnTo>
                    <a:pt x="521" y="403"/>
                  </a:lnTo>
                  <a:lnTo>
                    <a:pt x="522" y="408"/>
                  </a:lnTo>
                  <a:lnTo>
                    <a:pt x="523" y="394"/>
                  </a:lnTo>
                  <a:lnTo>
                    <a:pt x="524" y="408"/>
                  </a:lnTo>
                  <a:lnTo>
                    <a:pt x="525" y="392"/>
                  </a:lnTo>
                  <a:lnTo>
                    <a:pt x="526" y="406"/>
                  </a:lnTo>
                  <a:lnTo>
                    <a:pt x="527" y="411"/>
                  </a:lnTo>
                  <a:lnTo>
                    <a:pt x="528" y="392"/>
                  </a:lnTo>
                  <a:lnTo>
                    <a:pt x="529" y="410"/>
                  </a:lnTo>
                  <a:lnTo>
                    <a:pt x="531" y="394"/>
                  </a:lnTo>
                  <a:lnTo>
                    <a:pt x="532" y="407"/>
                  </a:lnTo>
                  <a:lnTo>
                    <a:pt x="533" y="402"/>
                  </a:lnTo>
                  <a:lnTo>
                    <a:pt x="534" y="390"/>
                  </a:lnTo>
                  <a:lnTo>
                    <a:pt x="535" y="406"/>
                  </a:lnTo>
                  <a:lnTo>
                    <a:pt x="536" y="390"/>
                  </a:lnTo>
                  <a:lnTo>
                    <a:pt x="537" y="407"/>
                  </a:lnTo>
                  <a:lnTo>
                    <a:pt x="538" y="410"/>
                  </a:lnTo>
                  <a:lnTo>
                    <a:pt x="539" y="390"/>
                  </a:lnTo>
                  <a:lnTo>
                    <a:pt x="541" y="410"/>
                  </a:lnTo>
                  <a:lnTo>
                    <a:pt x="542" y="395"/>
                  </a:lnTo>
                  <a:lnTo>
                    <a:pt x="543" y="406"/>
                  </a:lnTo>
                  <a:lnTo>
                    <a:pt x="544" y="408"/>
                  </a:lnTo>
                  <a:lnTo>
                    <a:pt x="545" y="370"/>
                  </a:lnTo>
                  <a:lnTo>
                    <a:pt x="546" y="398"/>
                  </a:lnTo>
                  <a:lnTo>
                    <a:pt x="547" y="375"/>
                  </a:lnTo>
                  <a:lnTo>
                    <a:pt x="548" y="383"/>
                  </a:lnTo>
                  <a:lnTo>
                    <a:pt x="549" y="398"/>
                  </a:lnTo>
                  <a:lnTo>
                    <a:pt x="551" y="369"/>
                  </a:lnTo>
                  <a:lnTo>
                    <a:pt x="552" y="400"/>
                  </a:lnTo>
                  <a:lnTo>
                    <a:pt x="553" y="376"/>
                  </a:lnTo>
                  <a:lnTo>
                    <a:pt x="554" y="406"/>
                  </a:lnTo>
                  <a:lnTo>
                    <a:pt x="555" y="402"/>
                  </a:lnTo>
                  <a:lnTo>
                    <a:pt x="556" y="370"/>
                  </a:lnTo>
                  <a:lnTo>
                    <a:pt x="557" y="406"/>
                  </a:lnTo>
                  <a:lnTo>
                    <a:pt x="558" y="369"/>
                  </a:lnTo>
                  <a:lnTo>
                    <a:pt x="559" y="397"/>
                  </a:lnTo>
                  <a:lnTo>
                    <a:pt x="561" y="388"/>
                  </a:lnTo>
                  <a:lnTo>
                    <a:pt x="562" y="376"/>
                  </a:lnTo>
                  <a:lnTo>
                    <a:pt x="563" y="399"/>
                  </a:lnTo>
                  <a:lnTo>
                    <a:pt x="564" y="377"/>
                  </a:lnTo>
                  <a:lnTo>
                    <a:pt x="565" y="404"/>
                  </a:lnTo>
                  <a:lnTo>
                    <a:pt x="566" y="404"/>
                  </a:lnTo>
                  <a:lnTo>
                    <a:pt x="567" y="376"/>
                  </a:lnTo>
                  <a:lnTo>
                    <a:pt x="569" y="405"/>
                  </a:lnTo>
                  <a:lnTo>
                    <a:pt x="569" y="384"/>
                  </a:lnTo>
                  <a:lnTo>
                    <a:pt x="571" y="399"/>
                  </a:lnTo>
                  <a:lnTo>
                    <a:pt x="572" y="402"/>
                  </a:lnTo>
                  <a:lnTo>
                    <a:pt x="573" y="382"/>
                  </a:lnTo>
                  <a:lnTo>
                    <a:pt x="574" y="392"/>
                  </a:lnTo>
                  <a:lnTo>
                    <a:pt x="575" y="379"/>
                  </a:lnTo>
                  <a:lnTo>
                    <a:pt x="576" y="392"/>
                  </a:lnTo>
                  <a:lnTo>
                    <a:pt x="577" y="400"/>
                  </a:lnTo>
                  <a:lnTo>
                    <a:pt x="579" y="381"/>
                  </a:lnTo>
                  <a:lnTo>
                    <a:pt x="579" y="402"/>
                  </a:lnTo>
                  <a:lnTo>
                    <a:pt x="580" y="389"/>
                  </a:lnTo>
                  <a:lnTo>
                    <a:pt x="582" y="406"/>
                  </a:lnTo>
                  <a:lnTo>
                    <a:pt x="583" y="409"/>
                  </a:lnTo>
                  <a:lnTo>
                    <a:pt x="584" y="382"/>
                  </a:lnTo>
                  <a:lnTo>
                    <a:pt x="585" y="341"/>
                  </a:lnTo>
                  <a:lnTo>
                    <a:pt x="586" y="334"/>
                  </a:lnTo>
                  <a:lnTo>
                    <a:pt x="587" y="371"/>
                  </a:lnTo>
                  <a:lnTo>
                    <a:pt x="589" y="400"/>
                  </a:lnTo>
                  <a:lnTo>
                    <a:pt x="590" y="353"/>
                  </a:lnTo>
                  <a:lnTo>
                    <a:pt x="590" y="307"/>
                  </a:lnTo>
                  <a:lnTo>
                    <a:pt x="592" y="259"/>
                  </a:lnTo>
                  <a:lnTo>
                    <a:pt x="593" y="254"/>
                  </a:lnTo>
                  <a:lnTo>
                    <a:pt x="594" y="280"/>
                  </a:lnTo>
                  <a:lnTo>
                    <a:pt x="595" y="67"/>
                  </a:lnTo>
                  <a:lnTo>
                    <a:pt x="596" y="159"/>
                  </a:lnTo>
                  <a:lnTo>
                    <a:pt x="597" y="202"/>
                  </a:lnTo>
                  <a:lnTo>
                    <a:pt x="599" y="218"/>
                  </a:lnTo>
                  <a:lnTo>
                    <a:pt x="600" y="189"/>
                  </a:lnTo>
                  <a:lnTo>
                    <a:pt x="600" y="233"/>
                  </a:lnTo>
                  <a:lnTo>
                    <a:pt x="602" y="195"/>
                  </a:lnTo>
                  <a:lnTo>
                    <a:pt x="603" y="210"/>
                  </a:lnTo>
                  <a:lnTo>
                    <a:pt x="604" y="176"/>
                  </a:lnTo>
                  <a:lnTo>
                    <a:pt x="605" y="149"/>
                  </a:lnTo>
                  <a:lnTo>
                    <a:pt x="606" y="126"/>
                  </a:lnTo>
                  <a:lnTo>
                    <a:pt x="607" y="340"/>
                  </a:lnTo>
                  <a:lnTo>
                    <a:pt x="608" y="271"/>
                  </a:lnTo>
                  <a:lnTo>
                    <a:pt x="610" y="202"/>
                  </a:lnTo>
                  <a:lnTo>
                    <a:pt x="611" y="320"/>
                  </a:lnTo>
                  <a:lnTo>
                    <a:pt x="612" y="325"/>
                  </a:lnTo>
                  <a:lnTo>
                    <a:pt x="613" y="352"/>
                  </a:lnTo>
                  <a:lnTo>
                    <a:pt x="614" y="351"/>
                  </a:lnTo>
                  <a:lnTo>
                    <a:pt x="615" y="392"/>
                  </a:lnTo>
                  <a:lnTo>
                    <a:pt x="616" y="406"/>
                  </a:lnTo>
                  <a:lnTo>
                    <a:pt x="617" y="391"/>
                  </a:lnTo>
                  <a:lnTo>
                    <a:pt x="618" y="408"/>
                  </a:lnTo>
                  <a:lnTo>
                    <a:pt x="620" y="392"/>
                  </a:lnTo>
                  <a:lnTo>
                    <a:pt x="621" y="404"/>
                  </a:lnTo>
                  <a:lnTo>
                    <a:pt x="622" y="394"/>
                  </a:lnTo>
                  <a:lnTo>
                    <a:pt x="623" y="389"/>
                  </a:lnTo>
                  <a:lnTo>
                    <a:pt x="624" y="364"/>
                  </a:lnTo>
                  <a:lnTo>
                    <a:pt x="625" y="330"/>
                  </a:lnTo>
                  <a:lnTo>
                    <a:pt x="626" y="291"/>
                  </a:lnTo>
                  <a:lnTo>
                    <a:pt x="627" y="339"/>
                  </a:lnTo>
                  <a:lnTo>
                    <a:pt x="628" y="305"/>
                  </a:lnTo>
                  <a:lnTo>
                    <a:pt x="630" y="196"/>
                  </a:lnTo>
                  <a:lnTo>
                    <a:pt x="631" y="209"/>
                  </a:lnTo>
                  <a:lnTo>
                    <a:pt x="632" y="307"/>
                  </a:lnTo>
                  <a:lnTo>
                    <a:pt x="633" y="344"/>
                  </a:lnTo>
                  <a:lnTo>
                    <a:pt x="634" y="362"/>
                  </a:lnTo>
                  <a:lnTo>
                    <a:pt x="635" y="401"/>
                  </a:lnTo>
                  <a:lnTo>
                    <a:pt x="636" y="374"/>
                  </a:lnTo>
                  <a:lnTo>
                    <a:pt x="637" y="389"/>
                  </a:lnTo>
                  <a:lnTo>
                    <a:pt x="638" y="348"/>
                  </a:lnTo>
                  <a:lnTo>
                    <a:pt x="640" y="313"/>
                  </a:lnTo>
                  <a:lnTo>
                    <a:pt x="641" y="279"/>
                  </a:lnTo>
                  <a:lnTo>
                    <a:pt x="642" y="118"/>
                  </a:lnTo>
                  <a:lnTo>
                    <a:pt x="643" y="143"/>
                  </a:lnTo>
                  <a:lnTo>
                    <a:pt x="644" y="207"/>
                  </a:lnTo>
                  <a:lnTo>
                    <a:pt x="645" y="176"/>
                  </a:lnTo>
                  <a:lnTo>
                    <a:pt x="646" y="262"/>
                  </a:lnTo>
                  <a:lnTo>
                    <a:pt x="647" y="208"/>
                  </a:lnTo>
                  <a:lnTo>
                    <a:pt x="648" y="235"/>
                  </a:lnTo>
                  <a:lnTo>
                    <a:pt x="649" y="353"/>
                  </a:lnTo>
                  <a:lnTo>
                    <a:pt x="651" y="296"/>
                  </a:lnTo>
                  <a:lnTo>
                    <a:pt x="652" y="357"/>
                  </a:lnTo>
                  <a:lnTo>
                    <a:pt x="653" y="343"/>
                  </a:lnTo>
                  <a:lnTo>
                    <a:pt x="654" y="382"/>
                  </a:lnTo>
                  <a:lnTo>
                    <a:pt x="655" y="395"/>
                  </a:lnTo>
                  <a:lnTo>
                    <a:pt x="656" y="382"/>
                  </a:lnTo>
                  <a:lnTo>
                    <a:pt x="657" y="400"/>
                  </a:lnTo>
                  <a:lnTo>
                    <a:pt x="658" y="386"/>
                  </a:lnTo>
                  <a:lnTo>
                    <a:pt x="659" y="402"/>
                  </a:lnTo>
                  <a:lnTo>
                    <a:pt x="661" y="403"/>
                  </a:lnTo>
                  <a:lnTo>
                    <a:pt x="662" y="373"/>
                  </a:lnTo>
                  <a:lnTo>
                    <a:pt x="663" y="385"/>
                  </a:lnTo>
                  <a:lnTo>
                    <a:pt x="664" y="161"/>
                  </a:lnTo>
                  <a:lnTo>
                    <a:pt x="665" y="210"/>
                  </a:lnTo>
                  <a:lnTo>
                    <a:pt x="666" y="164"/>
                  </a:lnTo>
                  <a:lnTo>
                    <a:pt x="667" y="176"/>
                  </a:lnTo>
                  <a:lnTo>
                    <a:pt x="668" y="344"/>
                  </a:lnTo>
                  <a:lnTo>
                    <a:pt x="669" y="363"/>
                  </a:lnTo>
                  <a:lnTo>
                    <a:pt x="671" y="384"/>
                  </a:lnTo>
                  <a:lnTo>
                    <a:pt x="672" y="389"/>
                  </a:lnTo>
                  <a:lnTo>
                    <a:pt x="673" y="383"/>
                  </a:lnTo>
                  <a:lnTo>
                    <a:pt x="674" y="404"/>
                  </a:lnTo>
                  <a:lnTo>
                    <a:pt x="675" y="390"/>
                  </a:lnTo>
                  <a:lnTo>
                    <a:pt x="676" y="396"/>
                  </a:lnTo>
                  <a:lnTo>
                    <a:pt x="677" y="397"/>
                  </a:lnTo>
                  <a:lnTo>
                    <a:pt x="678" y="359"/>
                  </a:lnTo>
                  <a:lnTo>
                    <a:pt x="679" y="226"/>
                  </a:lnTo>
                  <a:lnTo>
                    <a:pt x="681" y="162"/>
                  </a:lnTo>
                  <a:lnTo>
                    <a:pt x="682" y="199"/>
                  </a:lnTo>
                  <a:lnTo>
                    <a:pt x="683" y="362"/>
                  </a:lnTo>
                  <a:lnTo>
                    <a:pt x="684" y="290"/>
                  </a:lnTo>
                  <a:lnTo>
                    <a:pt x="685" y="361"/>
                  </a:lnTo>
                  <a:lnTo>
                    <a:pt x="686" y="392"/>
                  </a:lnTo>
                  <a:lnTo>
                    <a:pt x="687" y="394"/>
                  </a:lnTo>
                  <a:lnTo>
                    <a:pt x="688" y="402"/>
                  </a:lnTo>
                  <a:lnTo>
                    <a:pt x="689" y="388"/>
                  </a:lnTo>
                  <a:lnTo>
                    <a:pt x="691" y="406"/>
                  </a:lnTo>
                  <a:lnTo>
                    <a:pt x="692" y="389"/>
                  </a:lnTo>
                  <a:lnTo>
                    <a:pt x="693" y="407"/>
                  </a:lnTo>
                  <a:lnTo>
                    <a:pt x="694" y="408"/>
                  </a:lnTo>
                  <a:lnTo>
                    <a:pt x="695" y="393"/>
                  </a:lnTo>
                  <a:lnTo>
                    <a:pt x="696" y="405"/>
                  </a:lnTo>
                  <a:lnTo>
                    <a:pt x="697" y="395"/>
                  </a:lnTo>
                  <a:lnTo>
                    <a:pt x="698" y="407"/>
                  </a:lnTo>
                  <a:lnTo>
                    <a:pt x="699" y="410"/>
                  </a:lnTo>
                  <a:lnTo>
                    <a:pt x="700" y="389"/>
                  </a:lnTo>
                  <a:lnTo>
                    <a:pt x="702" y="410"/>
                  </a:lnTo>
                  <a:lnTo>
                    <a:pt x="703" y="391"/>
                  </a:lnTo>
                  <a:lnTo>
                    <a:pt x="704" y="407"/>
                  </a:lnTo>
                  <a:lnTo>
                    <a:pt x="705" y="410"/>
                  </a:lnTo>
                  <a:lnTo>
                    <a:pt x="706" y="396"/>
                  </a:lnTo>
                  <a:lnTo>
                    <a:pt x="707" y="412"/>
                  </a:lnTo>
                  <a:lnTo>
                    <a:pt x="708" y="395"/>
                  </a:lnTo>
                  <a:lnTo>
                    <a:pt x="709" y="409"/>
                  </a:lnTo>
                  <a:lnTo>
                    <a:pt x="710" y="410"/>
                  </a:lnTo>
                  <a:lnTo>
                    <a:pt x="712" y="384"/>
                  </a:lnTo>
                  <a:lnTo>
                    <a:pt x="713" y="404"/>
                  </a:lnTo>
                  <a:lnTo>
                    <a:pt x="714" y="382"/>
                  </a:lnTo>
                  <a:lnTo>
                    <a:pt x="715" y="402"/>
                  </a:lnTo>
                  <a:lnTo>
                    <a:pt x="716" y="407"/>
                  </a:lnTo>
                  <a:lnTo>
                    <a:pt x="717" y="389"/>
                  </a:lnTo>
                  <a:lnTo>
                    <a:pt x="718" y="408"/>
                  </a:lnTo>
                  <a:lnTo>
                    <a:pt x="719" y="349"/>
                  </a:lnTo>
                  <a:lnTo>
                    <a:pt x="720" y="152"/>
                  </a:lnTo>
                  <a:lnTo>
                    <a:pt x="722" y="138"/>
                  </a:lnTo>
                  <a:lnTo>
                    <a:pt x="723" y="184"/>
                  </a:lnTo>
                  <a:lnTo>
                    <a:pt x="724" y="271"/>
                  </a:lnTo>
                  <a:lnTo>
                    <a:pt x="725" y="322"/>
                  </a:lnTo>
                  <a:lnTo>
                    <a:pt x="726" y="324"/>
                  </a:lnTo>
                  <a:lnTo>
                    <a:pt x="727" y="332"/>
                  </a:lnTo>
                  <a:lnTo>
                    <a:pt x="728" y="274"/>
                  </a:lnTo>
                  <a:lnTo>
                    <a:pt x="729" y="334"/>
                  </a:lnTo>
                  <a:lnTo>
                    <a:pt x="730" y="361"/>
                  </a:lnTo>
                  <a:lnTo>
                    <a:pt x="732" y="290"/>
                  </a:lnTo>
                  <a:lnTo>
                    <a:pt x="733" y="353"/>
                  </a:lnTo>
                  <a:lnTo>
                    <a:pt x="734" y="331"/>
                  </a:lnTo>
                  <a:lnTo>
                    <a:pt x="735" y="367"/>
                  </a:lnTo>
                  <a:lnTo>
                    <a:pt x="736" y="389"/>
                  </a:lnTo>
                  <a:lnTo>
                    <a:pt x="737" y="407"/>
                  </a:lnTo>
                  <a:lnTo>
                    <a:pt x="738" y="410"/>
                  </a:lnTo>
                  <a:lnTo>
                    <a:pt x="740" y="395"/>
                  </a:lnTo>
                  <a:lnTo>
                    <a:pt x="740" y="410"/>
                  </a:lnTo>
                  <a:lnTo>
                    <a:pt x="741" y="395"/>
                  </a:lnTo>
                  <a:lnTo>
                    <a:pt x="743" y="409"/>
                  </a:lnTo>
                  <a:lnTo>
                    <a:pt x="744" y="411"/>
                  </a:lnTo>
                  <a:lnTo>
                    <a:pt x="745" y="396"/>
                  </a:lnTo>
                  <a:lnTo>
                    <a:pt x="746" y="410"/>
                  </a:lnTo>
                  <a:lnTo>
                    <a:pt x="747" y="396"/>
                  </a:lnTo>
                  <a:lnTo>
                    <a:pt x="748" y="409"/>
                  </a:lnTo>
                  <a:lnTo>
                    <a:pt x="750" y="410"/>
                  </a:lnTo>
                  <a:lnTo>
                    <a:pt x="751" y="395"/>
                  </a:lnTo>
                  <a:lnTo>
                    <a:pt x="751" y="410"/>
                  </a:lnTo>
                  <a:lnTo>
                    <a:pt x="753" y="395"/>
                  </a:lnTo>
                  <a:lnTo>
                    <a:pt x="754" y="409"/>
                  </a:lnTo>
                  <a:lnTo>
                    <a:pt x="755" y="410"/>
                  </a:lnTo>
                  <a:lnTo>
                    <a:pt x="756" y="395"/>
                  </a:lnTo>
                  <a:lnTo>
                    <a:pt x="757" y="411"/>
                  </a:lnTo>
                  <a:lnTo>
                    <a:pt x="758" y="395"/>
                  </a:lnTo>
                  <a:lnTo>
                    <a:pt x="760" y="411"/>
                  </a:lnTo>
                  <a:lnTo>
                    <a:pt x="761" y="410"/>
                  </a:lnTo>
                  <a:lnTo>
                    <a:pt x="761" y="395"/>
                  </a:lnTo>
                  <a:lnTo>
                    <a:pt x="763" y="410"/>
                  </a:lnTo>
                  <a:lnTo>
                    <a:pt x="764" y="395"/>
                  </a:lnTo>
                  <a:lnTo>
                    <a:pt x="765" y="409"/>
                  </a:lnTo>
                  <a:lnTo>
                    <a:pt x="766" y="412"/>
                  </a:lnTo>
                  <a:lnTo>
                    <a:pt x="767" y="395"/>
                  </a:lnTo>
                  <a:lnTo>
                    <a:pt x="768" y="412"/>
                  </a:lnTo>
                  <a:lnTo>
                    <a:pt x="769" y="395"/>
                  </a:lnTo>
                  <a:lnTo>
                    <a:pt x="771" y="407"/>
                  </a:lnTo>
                  <a:lnTo>
                    <a:pt x="772" y="409"/>
                  </a:lnTo>
                  <a:lnTo>
                    <a:pt x="773" y="394"/>
                  </a:lnTo>
                  <a:lnTo>
                    <a:pt x="774" y="344"/>
                  </a:lnTo>
                  <a:lnTo>
                    <a:pt x="775" y="77"/>
                  </a:lnTo>
                  <a:lnTo>
                    <a:pt x="776" y="155"/>
                  </a:lnTo>
                  <a:lnTo>
                    <a:pt x="777" y="253"/>
                  </a:lnTo>
                  <a:lnTo>
                    <a:pt x="778" y="284"/>
                  </a:lnTo>
                  <a:lnTo>
                    <a:pt x="779" y="291"/>
                  </a:lnTo>
                  <a:lnTo>
                    <a:pt x="781" y="370"/>
                  </a:lnTo>
                  <a:lnTo>
                    <a:pt x="782" y="389"/>
                  </a:lnTo>
                  <a:lnTo>
                    <a:pt x="783" y="405"/>
                  </a:lnTo>
                  <a:lnTo>
                    <a:pt x="784" y="374"/>
                  </a:lnTo>
                  <a:lnTo>
                    <a:pt x="785" y="394"/>
                  </a:lnTo>
                  <a:lnTo>
                    <a:pt x="786" y="387"/>
                  </a:lnTo>
                  <a:lnTo>
                    <a:pt x="787" y="366"/>
                  </a:lnTo>
                  <a:lnTo>
                    <a:pt x="788" y="390"/>
                  </a:lnTo>
                  <a:lnTo>
                    <a:pt x="789" y="240"/>
                  </a:lnTo>
                  <a:lnTo>
                    <a:pt x="791" y="185"/>
                  </a:lnTo>
                  <a:lnTo>
                    <a:pt x="792" y="244"/>
                  </a:lnTo>
                  <a:lnTo>
                    <a:pt x="793" y="386"/>
                  </a:lnTo>
                  <a:lnTo>
                    <a:pt x="794" y="396"/>
                  </a:lnTo>
                  <a:lnTo>
                    <a:pt x="795" y="391"/>
                  </a:lnTo>
                  <a:lnTo>
                    <a:pt x="796" y="399"/>
                  </a:lnTo>
                  <a:lnTo>
                    <a:pt x="797" y="405"/>
                  </a:lnTo>
                  <a:lnTo>
                    <a:pt x="798" y="384"/>
                  </a:lnTo>
                  <a:lnTo>
                    <a:pt x="799" y="408"/>
                  </a:lnTo>
                  <a:lnTo>
                    <a:pt x="801" y="388"/>
                  </a:lnTo>
                  <a:lnTo>
                    <a:pt x="802" y="410"/>
                  </a:lnTo>
                  <a:lnTo>
                    <a:pt x="803" y="395"/>
                  </a:lnTo>
                  <a:lnTo>
                    <a:pt x="804" y="406"/>
                  </a:lnTo>
                  <a:lnTo>
                    <a:pt x="805" y="411"/>
                  </a:lnTo>
                  <a:lnTo>
                    <a:pt x="806" y="394"/>
                  </a:lnTo>
                  <a:lnTo>
                    <a:pt x="807" y="411"/>
                  </a:lnTo>
                  <a:lnTo>
                    <a:pt x="808" y="395"/>
                  </a:lnTo>
                  <a:lnTo>
                    <a:pt x="809" y="408"/>
                  </a:lnTo>
                  <a:lnTo>
                    <a:pt x="811" y="410"/>
                  </a:lnTo>
                  <a:lnTo>
                    <a:pt x="812" y="394"/>
                  </a:lnTo>
                  <a:lnTo>
                    <a:pt x="813" y="410"/>
                  </a:lnTo>
                  <a:lnTo>
                    <a:pt x="814" y="395"/>
                  </a:lnTo>
                  <a:lnTo>
                    <a:pt x="815" y="410"/>
                  </a:lnTo>
                  <a:lnTo>
                    <a:pt x="816" y="412"/>
                  </a:lnTo>
                  <a:lnTo>
                    <a:pt x="817" y="393"/>
                  </a:lnTo>
                  <a:lnTo>
                    <a:pt x="818" y="411"/>
                  </a:lnTo>
                  <a:lnTo>
                    <a:pt x="819" y="396"/>
                  </a:lnTo>
                  <a:lnTo>
                    <a:pt x="820" y="408"/>
                  </a:lnTo>
                  <a:lnTo>
                    <a:pt x="822" y="410"/>
                  </a:lnTo>
                  <a:lnTo>
                    <a:pt x="823" y="395"/>
                  </a:lnTo>
                  <a:lnTo>
                    <a:pt x="824" y="410"/>
                  </a:lnTo>
                  <a:lnTo>
                    <a:pt x="825" y="395"/>
                  </a:lnTo>
                  <a:lnTo>
                    <a:pt x="826" y="409"/>
                  </a:lnTo>
                  <a:lnTo>
                    <a:pt x="827" y="411"/>
                  </a:lnTo>
                  <a:lnTo>
                    <a:pt x="828" y="395"/>
                  </a:lnTo>
                  <a:lnTo>
                    <a:pt x="829" y="411"/>
                  </a:lnTo>
                  <a:lnTo>
                    <a:pt x="830" y="410"/>
                  </a:lnTo>
                  <a:lnTo>
                    <a:pt x="832" y="395"/>
                  </a:lnTo>
                  <a:lnTo>
                    <a:pt x="833" y="412"/>
                  </a:lnTo>
                  <a:lnTo>
                    <a:pt x="834" y="395"/>
                  </a:lnTo>
                  <a:lnTo>
                    <a:pt x="835" y="409"/>
                  </a:lnTo>
                  <a:lnTo>
                    <a:pt x="836" y="408"/>
                  </a:lnTo>
                  <a:lnTo>
                    <a:pt x="837" y="374"/>
                  </a:lnTo>
                  <a:lnTo>
                    <a:pt x="838" y="303"/>
                  </a:lnTo>
                  <a:lnTo>
                    <a:pt x="839" y="234"/>
                  </a:lnTo>
                  <a:lnTo>
                    <a:pt x="840" y="268"/>
                  </a:lnTo>
                  <a:lnTo>
                    <a:pt x="842" y="291"/>
                  </a:lnTo>
                  <a:lnTo>
                    <a:pt x="843" y="348"/>
                  </a:lnTo>
                  <a:lnTo>
                    <a:pt x="844" y="406"/>
                  </a:lnTo>
                  <a:lnTo>
                    <a:pt x="845" y="393"/>
                  </a:lnTo>
                  <a:lnTo>
                    <a:pt x="846" y="387"/>
                  </a:lnTo>
                  <a:lnTo>
                    <a:pt x="847" y="385"/>
                  </a:lnTo>
                  <a:lnTo>
                    <a:pt x="848" y="381"/>
                  </a:lnTo>
                  <a:lnTo>
                    <a:pt x="849" y="397"/>
                  </a:lnTo>
                  <a:lnTo>
                    <a:pt x="850" y="377"/>
                  </a:lnTo>
                  <a:lnTo>
                    <a:pt x="852" y="409"/>
                  </a:lnTo>
                  <a:lnTo>
                    <a:pt x="853" y="395"/>
                  </a:lnTo>
                  <a:lnTo>
                    <a:pt x="854" y="409"/>
                  </a:lnTo>
                  <a:lnTo>
                    <a:pt x="855" y="411"/>
                  </a:lnTo>
                  <a:lnTo>
                    <a:pt x="856" y="396"/>
                  </a:lnTo>
                  <a:lnTo>
                    <a:pt x="857" y="411"/>
                  </a:lnTo>
                  <a:lnTo>
                    <a:pt x="858" y="395"/>
                  </a:lnTo>
                  <a:lnTo>
                    <a:pt x="859" y="409"/>
                  </a:lnTo>
                  <a:lnTo>
                    <a:pt x="860" y="412"/>
                  </a:lnTo>
                  <a:lnTo>
                    <a:pt x="861" y="392"/>
                  </a:lnTo>
                  <a:lnTo>
                    <a:pt x="863" y="410"/>
                  </a:lnTo>
                  <a:lnTo>
                    <a:pt x="864" y="395"/>
                  </a:lnTo>
                  <a:lnTo>
                    <a:pt x="865" y="407"/>
                  </a:lnTo>
                  <a:lnTo>
                    <a:pt x="866" y="408"/>
                  </a:lnTo>
                  <a:lnTo>
                    <a:pt x="867" y="388"/>
                  </a:lnTo>
                  <a:lnTo>
                    <a:pt x="868" y="392"/>
                  </a:lnTo>
                  <a:lnTo>
                    <a:pt x="869" y="402"/>
                  </a:lnTo>
                  <a:lnTo>
                    <a:pt x="870" y="373"/>
                  </a:lnTo>
                  <a:lnTo>
                    <a:pt x="871" y="410"/>
                  </a:lnTo>
                  <a:lnTo>
                    <a:pt x="873" y="395"/>
                  </a:lnTo>
                  <a:lnTo>
                    <a:pt x="874" y="410"/>
                  </a:lnTo>
                  <a:lnTo>
                    <a:pt x="875" y="411"/>
                  </a:lnTo>
                  <a:lnTo>
                    <a:pt x="876" y="395"/>
                  </a:lnTo>
                  <a:lnTo>
                    <a:pt x="877" y="409"/>
                  </a:lnTo>
                  <a:lnTo>
                    <a:pt x="878" y="392"/>
                  </a:lnTo>
                  <a:lnTo>
                    <a:pt x="879" y="409"/>
                  </a:lnTo>
                  <a:lnTo>
                    <a:pt x="880" y="407"/>
                  </a:lnTo>
                  <a:lnTo>
                    <a:pt x="881" y="393"/>
                  </a:lnTo>
                  <a:lnTo>
                    <a:pt x="883" y="411"/>
                  </a:lnTo>
                  <a:lnTo>
                    <a:pt x="884" y="394"/>
                  </a:lnTo>
                  <a:lnTo>
                    <a:pt x="885" y="411"/>
                  </a:lnTo>
                  <a:lnTo>
                    <a:pt x="886" y="409"/>
                  </a:lnTo>
                  <a:lnTo>
                    <a:pt x="887" y="396"/>
                  </a:lnTo>
                  <a:lnTo>
                    <a:pt x="888" y="405"/>
                  </a:lnTo>
                  <a:lnTo>
                    <a:pt x="889" y="391"/>
                  </a:lnTo>
                  <a:lnTo>
                    <a:pt x="890" y="402"/>
                  </a:lnTo>
                  <a:lnTo>
                    <a:pt x="891" y="104"/>
                  </a:lnTo>
                  <a:lnTo>
                    <a:pt x="893" y="174"/>
                  </a:lnTo>
                  <a:lnTo>
                    <a:pt x="894" y="175"/>
                  </a:lnTo>
                  <a:lnTo>
                    <a:pt x="895" y="185"/>
                  </a:lnTo>
                  <a:lnTo>
                    <a:pt x="896" y="284"/>
                  </a:lnTo>
                  <a:lnTo>
                    <a:pt x="897" y="117"/>
                  </a:lnTo>
                  <a:lnTo>
                    <a:pt x="898" y="177"/>
                  </a:lnTo>
                  <a:lnTo>
                    <a:pt x="899" y="198"/>
                  </a:lnTo>
                  <a:lnTo>
                    <a:pt x="901" y="125"/>
                  </a:lnTo>
                  <a:lnTo>
                    <a:pt x="901" y="314"/>
                  </a:lnTo>
                  <a:lnTo>
                    <a:pt x="903" y="344"/>
                  </a:lnTo>
                  <a:lnTo>
                    <a:pt x="904" y="330"/>
                  </a:lnTo>
                  <a:lnTo>
                    <a:pt x="905" y="365"/>
                  </a:lnTo>
                  <a:lnTo>
                    <a:pt x="906" y="362"/>
                  </a:lnTo>
                  <a:lnTo>
                    <a:pt x="907" y="387"/>
                  </a:lnTo>
                  <a:lnTo>
                    <a:pt x="908" y="364"/>
                  </a:lnTo>
                  <a:lnTo>
                    <a:pt x="909" y="372"/>
                  </a:lnTo>
                  <a:lnTo>
                    <a:pt x="911" y="363"/>
                  </a:lnTo>
                  <a:lnTo>
                    <a:pt x="911" y="354"/>
                  </a:lnTo>
                  <a:lnTo>
                    <a:pt x="912" y="355"/>
                  </a:lnTo>
                  <a:lnTo>
                    <a:pt x="914" y="394"/>
                  </a:lnTo>
                  <a:lnTo>
                    <a:pt x="915" y="378"/>
                  </a:lnTo>
                  <a:lnTo>
                    <a:pt x="916" y="388"/>
                  </a:lnTo>
                  <a:lnTo>
                    <a:pt x="917" y="387"/>
                  </a:lnTo>
                  <a:lnTo>
                    <a:pt x="918" y="404"/>
                  </a:lnTo>
                  <a:lnTo>
                    <a:pt x="919" y="408"/>
                  </a:lnTo>
                  <a:lnTo>
                    <a:pt x="921" y="390"/>
                  </a:lnTo>
                  <a:lnTo>
                    <a:pt x="922" y="407"/>
                  </a:lnTo>
                  <a:lnTo>
                    <a:pt x="922" y="389"/>
                  </a:lnTo>
                  <a:lnTo>
                    <a:pt x="924" y="409"/>
                  </a:lnTo>
                  <a:lnTo>
                    <a:pt x="925" y="408"/>
                  </a:lnTo>
                  <a:lnTo>
                    <a:pt x="926" y="389"/>
                  </a:lnTo>
                  <a:lnTo>
                    <a:pt x="927" y="405"/>
                  </a:lnTo>
                  <a:lnTo>
                    <a:pt x="928" y="391"/>
                  </a:lnTo>
                  <a:lnTo>
                    <a:pt x="929" y="404"/>
                  </a:lnTo>
                  <a:lnTo>
                    <a:pt x="930" y="407"/>
                  </a:lnTo>
                  <a:lnTo>
                    <a:pt x="932" y="378"/>
                  </a:lnTo>
                  <a:lnTo>
                    <a:pt x="933" y="389"/>
                  </a:lnTo>
                  <a:lnTo>
                    <a:pt x="934" y="381"/>
                  </a:lnTo>
                  <a:lnTo>
                    <a:pt x="935" y="402"/>
                  </a:lnTo>
                  <a:lnTo>
                    <a:pt x="936" y="388"/>
                  </a:lnTo>
                  <a:lnTo>
                    <a:pt x="937" y="394"/>
                  </a:lnTo>
                  <a:lnTo>
                    <a:pt x="938" y="397"/>
                  </a:lnTo>
                  <a:lnTo>
                    <a:pt x="939" y="382"/>
                  </a:lnTo>
                  <a:lnTo>
                    <a:pt x="940" y="401"/>
                  </a:lnTo>
                  <a:lnTo>
                    <a:pt x="942" y="401"/>
                  </a:lnTo>
                  <a:lnTo>
                    <a:pt x="943" y="386"/>
                  </a:lnTo>
                  <a:lnTo>
                    <a:pt x="944" y="402"/>
                  </a:lnTo>
                  <a:lnTo>
                    <a:pt x="945" y="390"/>
                  </a:lnTo>
                  <a:lnTo>
                    <a:pt x="946" y="397"/>
                  </a:lnTo>
                  <a:lnTo>
                    <a:pt x="947" y="405"/>
                  </a:lnTo>
                  <a:lnTo>
                    <a:pt x="948" y="382"/>
                  </a:lnTo>
                  <a:lnTo>
                    <a:pt x="949" y="404"/>
                  </a:lnTo>
                  <a:lnTo>
                    <a:pt x="950" y="393"/>
                  </a:lnTo>
                  <a:lnTo>
                    <a:pt x="952" y="405"/>
                  </a:lnTo>
                  <a:lnTo>
                    <a:pt x="953" y="387"/>
                  </a:lnTo>
                  <a:lnTo>
                    <a:pt x="954" y="387"/>
                  </a:lnTo>
                  <a:lnTo>
                    <a:pt x="955" y="390"/>
                  </a:lnTo>
                  <a:lnTo>
                    <a:pt x="956" y="385"/>
                  </a:lnTo>
                  <a:lnTo>
                    <a:pt x="957" y="408"/>
                  </a:lnTo>
                  <a:lnTo>
                    <a:pt x="958" y="407"/>
                  </a:lnTo>
                  <a:lnTo>
                    <a:pt x="959" y="391"/>
                  </a:lnTo>
                  <a:lnTo>
                    <a:pt x="960" y="405"/>
                  </a:lnTo>
                  <a:lnTo>
                    <a:pt x="962" y="390"/>
                  </a:lnTo>
                  <a:lnTo>
                    <a:pt x="963" y="398"/>
                  </a:lnTo>
                  <a:lnTo>
                    <a:pt x="964" y="406"/>
                  </a:lnTo>
                  <a:lnTo>
                    <a:pt x="965" y="391"/>
                  </a:lnTo>
                  <a:lnTo>
                    <a:pt x="966" y="408"/>
                  </a:lnTo>
                  <a:lnTo>
                    <a:pt x="967" y="382"/>
                  </a:lnTo>
                  <a:lnTo>
                    <a:pt x="968" y="407"/>
                  </a:lnTo>
                  <a:lnTo>
                    <a:pt x="969" y="408"/>
                  </a:lnTo>
                  <a:lnTo>
                    <a:pt x="970" y="389"/>
                  </a:lnTo>
                  <a:lnTo>
                    <a:pt x="972" y="393"/>
                  </a:lnTo>
                  <a:lnTo>
                    <a:pt x="973" y="369"/>
                  </a:lnTo>
                  <a:lnTo>
                    <a:pt x="974" y="228"/>
                  </a:lnTo>
                  <a:lnTo>
                    <a:pt x="975" y="167"/>
                  </a:lnTo>
                  <a:lnTo>
                    <a:pt x="976" y="202"/>
                  </a:lnTo>
                  <a:lnTo>
                    <a:pt x="977" y="329"/>
                  </a:lnTo>
                  <a:lnTo>
                    <a:pt x="978" y="351"/>
                  </a:lnTo>
                  <a:lnTo>
                    <a:pt x="979" y="397"/>
                  </a:lnTo>
                  <a:lnTo>
                    <a:pt x="980" y="403"/>
                  </a:lnTo>
                  <a:lnTo>
                    <a:pt x="981" y="380"/>
                  </a:lnTo>
                  <a:lnTo>
                    <a:pt x="983" y="392"/>
                  </a:lnTo>
                  <a:lnTo>
                    <a:pt x="984" y="385"/>
                  </a:lnTo>
                  <a:lnTo>
                    <a:pt x="985" y="405"/>
                  </a:lnTo>
                  <a:lnTo>
                    <a:pt x="986" y="406"/>
                  </a:lnTo>
                  <a:lnTo>
                    <a:pt x="987" y="381"/>
                  </a:lnTo>
                  <a:lnTo>
                    <a:pt x="988" y="402"/>
                  </a:lnTo>
                  <a:lnTo>
                    <a:pt x="989" y="387"/>
                  </a:lnTo>
                  <a:lnTo>
                    <a:pt x="990" y="402"/>
                  </a:lnTo>
                  <a:lnTo>
                    <a:pt x="991" y="407"/>
                  </a:lnTo>
                  <a:lnTo>
                    <a:pt x="993" y="389"/>
                  </a:lnTo>
                  <a:lnTo>
                    <a:pt x="994" y="407"/>
                  </a:lnTo>
                  <a:lnTo>
                    <a:pt x="995" y="390"/>
                  </a:lnTo>
                  <a:lnTo>
                    <a:pt x="996" y="408"/>
                  </a:lnTo>
                  <a:lnTo>
                    <a:pt x="997" y="409"/>
                  </a:lnTo>
                  <a:lnTo>
                    <a:pt x="998" y="391"/>
                  </a:lnTo>
                  <a:lnTo>
                    <a:pt x="999" y="407"/>
                  </a:lnTo>
                  <a:lnTo>
                    <a:pt x="1000" y="393"/>
                  </a:lnTo>
                  <a:lnTo>
                    <a:pt x="1001" y="405"/>
                  </a:lnTo>
                  <a:lnTo>
                    <a:pt x="1003" y="404"/>
                  </a:lnTo>
                  <a:lnTo>
                    <a:pt x="1004" y="391"/>
                  </a:lnTo>
                  <a:lnTo>
                    <a:pt x="1005" y="404"/>
                  </a:lnTo>
                  <a:lnTo>
                    <a:pt x="1006" y="294"/>
                  </a:lnTo>
                  <a:lnTo>
                    <a:pt x="1007" y="113"/>
                  </a:lnTo>
                  <a:lnTo>
                    <a:pt x="1008" y="123"/>
                  </a:lnTo>
                  <a:lnTo>
                    <a:pt x="1009" y="141"/>
                  </a:lnTo>
                  <a:lnTo>
                    <a:pt x="1010" y="286"/>
                  </a:lnTo>
                  <a:lnTo>
                    <a:pt x="1011" y="233"/>
                  </a:lnTo>
                  <a:lnTo>
                    <a:pt x="1013" y="371"/>
                  </a:lnTo>
                  <a:lnTo>
                    <a:pt x="1014" y="390"/>
                  </a:lnTo>
                  <a:lnTo>
                    <a:pt x="1015" y="381"/>
                  </a:lnTo>
                  <a:lnTo>
                    <a:pt x="1016" y="403"/>
                  </a:lnTo>
                  <a:lnTo>
                    <a:pt x="1017" y="386"/>
                  </a:lnTo>
                  <a:lnTo>
                    <a:pt x="1018" y="376"/>
                  </a:lnTo>
                  <a:lnTo>
                    <a:pt x="1019" y="322"/>
                  </a:lnTo>
                  <a:lnTo>
                    <a:pt x="1020" y="354"/>
                  </a:lnTo>
                  <a:lnTo>
                    <a:pt x="1021" y="294"/>
                  </a:lnTo>
                  <a:lnTo>
                    <a:pt x="1023" y="108"/>
                  </a:lnTo>
                  <a:lnTo>
                    <a:pt x="1024" y="140"/>
                  </a:lnTo>
                  <a:lnTo>
                    <a:pt x="1025" y="153"/>
                  </a:lnTo>
                  <a:lnTo>
                    <a:pt x="1026" y="96"/>
                  </a:lnTo>
                  <a:lnTo>
                    <a:pt x="1027" y="352"/>
                  </a:lnTo>
                  <a:lnTo>
                    <a:pt x="1028" y="266"/>
                  </a:lnTo>
                  <a:lnTo>
                    <a:pt x="1029" y="380"/>
                  </a:lnTo>
                  <a:lnTo>
                    <a:pt x="1030" y="387"/>
                  </a:lnTo>
                  <a:lnTo>
                    <a:pt x="1031" y="275"/>
                  </a:lnTo>
                  <a:lnTo>
                    <a:pt x="1032" y="331"/>
                  </a:lnTo>
                  <a:lnTo>
                    <a:pt x="1034" y="382"/>
                  </a:lnTo>
                  <a:lnTo>
                    <a:pt x="1035" y="404"/>
                  </a:lnTo>
                  <a:lnTo>
                    <a:pt x="1036" y="404"/>
                  </a:lnTo>
                  <a:lnTo>
                    <a:pt x="1037" y="390"/>
                  </a:lnTo>
                  <a:lnTo>
                    <a:pt x="1038" y="389"/>
                  </a:lnTo>
                  <a:lnTo>
                    <a:pt x="1039" y="373"/>
                  </a:lnTo>
                  <a:lnTo>
                    <a:pt x="1040" y="397"/>
                  </a:lnTo>
                  <a:lnTo>
                    <a:pt x="1041" y="405"/>
                  </a:lnTo>
                  <a:lnTo>
                    <a:pt x="1042" y="385"/>
                  </a:lnTo>
                  <a:lnTo>
                    <a:pt x="1044" y="403"/>
                  </a:lnTo>
                  <a:lnTo>
                    <a:pt x="1045" y="368"/>
                  </a:lnTo>
                  <a:lnTo>
                    <a:pt x="1046" y="406"/>
                  </a:lnTo>
                  <a:lnTo>
                    <a:pt x="1047" y="407"/>
                  </a:lnTo>
                  <a:lnTo>
                    <a:pt x="1048" y="390"/>
                  </a:lnTo>
                  <a:lnTo>
                    <a:pt x="1049" y="410"/>
                  </a:lnTo>
                  <a:lnTo>
                    <a:pt x="1050" y="378"/>
                  </a:lnTo>
                  <a:lnTo>
                    <a:pt x="1051" y="395"/>
                  </a:lnTo>
                  <a:lnTo>
                    <a:pt x="1052" y="406"/>
                  </a:lnTo>
                  <a:lnTo>
                    <a:pt x="1054" y="391"/>
                  </a:lnTo>
                  <a:lnTo>
                    <a:pt x="1055" y="409"/>
                  </a:lnTo>
                  <a:lnTo>
                    <a:pt x="1056" y="390"/>
                  </a:lnTo>
                  <a:lnTo>
                    <a:pt x="1057" y="407"/>
                  </a:lnTo>
                  <a:lnTo>
                    <a:pt x="1058" y="407"/>
                  </a:lnTo>
                  <a:lnTo>
                    <a:pt x="1059" y="392"/>
                  </a:lnTo>
                  <a:lnTo>
                    <a:pt x="1060" y="403"/>
                  </a:lnTo>
                  <a:lnTo>
                    <a:pt x="1061" y="370"/>
                  </a:lnTo>
                  <a:lnTo>
                    <a:pt x="1062" y="315"/>
                  </a:lnTo>
                  <a:lnTo>
                    <a:pt x="1064" y="192"/>
                  </a:lnTo>
                  <a:lnTo>
                    <a:pt x="1065" y="94"/>
                  </a:lnTo>
                  <a:lnTo>
                    <a:pt x="1066" y="237"/>
                  </a:lnTo>
                  <a:lnTo>
                    <a:pt x="1067" y="267"/>
                  </a:lnTo>
                  <a:lnTo>
                    <a:pt x="1068" y="341"/>
                  </a:lnTo>
                  <a:lnTo>
                    <a:pt x="1069" y="271"/>
                  </a:lnTo>
                  <a:lnTo>
                    <a:pt x="1070" y="97"/>
                  </a:lnTo>
                  <a:lnTo>
                    <a:pt x="1072" y="221"/>
                  </a:lnTo>
                  <a:lnTo>
                    <a:pt x="1072" y="228"/>
                  </a:lnTo>
                  <a:lnTo>
                    <a:pt x="1073" y="308"/>
                  </a:lnTo>
                  <a:lnTo>
                    <a:pt x="1075" y="291"/>
                  </a:lnTo>
                  <a:lnTo>
                    <a:pt x="1076" y="161"/>
                  </a:lnTo>
                  <a:lnTo>
                    <a:pt x="1077" y="218"/>
                  </a:lnTo>
                  <a:lnTo>
                    <a:pt x="1078" y="181"/>
                  </a:lnTo>
                  <a:lnTo>
                    <a:pt x="1079" y="268"/>
                  </a:lnTo>
                  <a:lnTo>
                    <a:pt x="1080" y="313"/>
                  </a:lnTo>
                  <a:lnTo>
                    <a:pt x="1082" y="323"/>
                  </a:lnTo>
                  <a:lnTo>
                    <a:pt x="1083" y="369"/>
                  </a:lnTo>
                  <a:lnTo>
                    <a:pt x="1083" y="335"/>
                  </a:lnTo>
                  <a:lnTo>
                    <a:pt x="1085" y="296"/>
                  </a:lnTo>
                  <a:lnTo>
                    <a:pt x="1086" y="346"/>
                  </a:lnTo>
                  <a:lnTo>
                    <a:pt x="1087" y="368"/>
                  </a:lnTo>
                  <a:lnTo>
                    <a:pt x="1088" y="394"/>
                  </a:lnTo>
                  <a:lnTo>
                    <a:pt x="1089" y="378"/>
                  </a:lnTo>
                  <a:lnTo>
                    <a:pt x="1090" y="393"/>
                  </a:lnTo>
                  <a:lnTo>
                    <a:pt x="1092" y="389"/>
                  </a:lnTo>
                  <a:lnTo>
                    <a:pt x="1093" y="387"/>
                  </a:lnTo>
                  <a:lnTo>
                    <a:pt x="1093" y="399"/>
                  </a:lnTo>
                  <a:lnTo>
                    <a:pt x="1095" y="392"/>
                  </a:lnTo>
                  <a:lnTo>
                    <a:pt x="1096" y="408"/>
                  </a:lnTo>
                  <a:lnTo>
                    <a:pt x="1097" y="408"/>
                  </a:lnTo>
                  <a:lnTo>
                    <a:pt x="1098" y="391"/>
                  </a:lnTo>
                  <a:lnTo>
                    <a:pt x="1099" y="409"/>
                  </a:lnTo>
                  <a:lnTo>
                    <a:pt x="1100" y="392"/>
                  </a:lnTo>
                  <a:lnTo>
                    <a:pt x="1101" y="406"/>
                  </a:lnTo>
                  <a:lnTo>
                    <a:pt x="1103" y="409"/>
                  </a:lnTo>
                  <a:lnTo>
                    <a:pt x="1104" y="392"/>
                  </a:lnTo>
                  <a:lnTo>
                    <a:pt x="1105" y="409"/>
                  </a:lnTo>
                  <a:lnTo>
                    <a:pt x="1106" y="385"/>
                  </a:lnTo>
                  <a:lnTo>
                    <a:pt x="1107" y="386"/>
                  </a:lnTo>
                  <a:lnTo>
                    <a:pt x="1108" y="403"/>
                  </a:lnTo>
                  <a:lnTo>
                    <a:pt x="1109" y="389"/>
                  </a:lnTo>
                  <a:lnTo>
                    <a:pt x="1110" y="400"/>
                  </a:lnTo>
                  <a:lnTo>
                    <a:pt x="1111" y="378"/>
                  </a:lnTo>
                  <a:lnTo>
                    <a:pt x="1113" y="408"/>
                  </a:lnTo>
                  <a:lnTo>
                    <a:pt x="1114" y="408"/>
                  </a:lnTo>
                  <a:lnTo>
                    <a:pt x="1115" y="393"/>
                  </a:lnTo>
                  <a:lnTo>
                    <a:pt x="1116" y="410"/>
                  </a:lnTo>
                  <a:lnTo>
                    <a:pt x="1117" y="391"/>
                  </a:lnTo>
                  <a:lnTo>
                    <a:pt x="1118" y="408"/>
                  </a:lnTo>
                  <a:lnTo>
                    <a:pt x="1119" y="402"/>
                  </a:lnTo>
                  <a:lnTo>
                    <a:pt x="1120" y="388"/>
                  </a:lnTo>
                  <a:lnTo>
                    <a:pt x="1121" y="406"/>
                  </a:lnTo>
                  <a:lnTo>
                    <a:pt x="1123" y="393"/>
                  </a:lnTo>
                  <a:lnTo>
                    <a:pt x="1124" y="409"/>
                  </a:lnTo>
                  <a:lnTo>
                    <a:pt x="1125" y="409"/>
                  </a:lnTo>
                  <a:lnTo>
                    <a:pt x="1126" y="390"/>
                  </a:lnTo>
                  <a:lnTo>
                    <a:pt x="1127" y="408"/>
                  </a:lnTo>
                  <a:lnTo>
                    <a:pt x="1128" y="390"/>
                  </a:lnTo>
                  <a:lnTo>
                    <a:pt x="1129" y="405"/>
                  </a:lnTo>
                  <a:lnTo>
                    <a:pt x="1130" y="409"/>
                  </a:lnTo>
                  <a:lnTo>
                    <a:pt x="1131" y="392"/>
                  </a:lnTo>
                  <a:lnTo>
                    <a:pt x="1133" y="409"/>
                  </a:lnTo>
                  <a:lnTo>
                    <a:pt x="1134" y="383"/>
                  </a:lnTo>
                  <a:lnTo>
                    <a:pt x="1135" y="276"/>
                  </a:lnTo>
                  <a:lnTo>
                    <a:pt x="1136" y="138"/>
                  </a:lnTo>
                  <a:lnTo>
                    <a:pt x="1137" y="164"/>
                  </a:lnTo>
                  <a:lnTo>
                    <a:pt x="1138" y="255"/>
                  </a:lnTo>
                  <a:lnTo>
                    <a:pt x="1139" y="171"/>
                  </a:lnTo>
                  <a:lnTo>
                    <a:pt x="1140" y="354"/>
                  </a:lnTo>
                  <a:lnTo>
                    <a:pt x="1141" y="375"/>
                  </a:lnTo>
                  <a:lnTo>
                    <a:pt x="1142" y="368"/>
                  </a:lnTo>
                  <a:lnTo>
                    <a:pt x="1144" y="400"/>
                  </a:lnTo>
                  <a:lnTo>
                    <a:pt x="1145" y="367"/>
                  </a:lnTo>
                  <a:lnTo>
                    <a:pt x="1146" y="404"/>
                  </a:lnTo>
                  <a:lnTo>
                    <a:pt x="1147" y="404"/>
                  </a:lnTo>
                  <a:lnTo>
                    <a:pt x="1148" y="389"/>
                  </a:lnTo>
                  <a:lnTo>
                    <a:pt x="1149" y="401"/>
                  </a:lnTo>
                  <a:lnTo>
                    <a:pt x="1150" y="387"/>
                  </a:lnTo>
                  <a:lnTo>
                    <a:pt x="1151" y="406"/>
                  </a:lnTo>
                  <a:lnTo>
                    <a:pt x="1152" y="407"/>
                  </a:lnTo>
                  <a:lnTo>
                    <a:pt x="1154" y="390"/>
                  </a:lnTo>
                  <a:lnTo>
                    <a:pt x="1155" y="406"/>
                  </a:lnTo>
                  <a:lnTo>
                    <a:pt x="1156" y="390"/>
                  </a:lnTo>
                  <a:lnTo>
                    <a:pt x="1157" y="410"/>
                  </a:lnTo>
                  <a:lnTo>
                    <a:pt x="1158" y="408"/>
                  </a:lnTo>
                  <a:lnTo>
                    <a:pt x="1159" y="393"/>
                  </a:lnTo>
                  <a:lnTo>
                    <a:pt x="1160" y="408"/>
                  </a:lnTo>
                  <a:lnTo>
                    <a:pt x="1161" y="392"/>
                  </a:lnTo>
                  <a:lnTo>
                    <a:pt x="1162" y="407"/>
                  </a:lnTo>
                  <a:lnTo>
                    <a:pt x="1164" y="408"/>
                  </a:lnTo>
                  <a:lnTo>
                    <a:pt x="1165" y="387"/>
                  </a:lnTo>
                  <a:lnTo>
                    <a:pt x="1166" y="207"/>
                  </a:lnTo>
                  <a:lnTo>
                    <a:pt x="1167" y="65"/>
                  </a:lnTo>
                  <a:lnTo>
                    <a:pt x="1168" y="177"/>
                  </a:lnTo>
                  <a:lnTo>
                    <a:pt x="1169" y="316"/>
                  </a:lnTo>
                  <a:lnTo>
                    <a:pt x="1170" y="228"/>
                  </a:lnTo>
                  <a:lnTo>
                    <a:pt x="1171" y="384"/>
                  </a:lnTo>
                  <a:lnTo>
                    <a:pt x="1172" y="372"/>
                  </a:lnTo>
                  <a:lnTo>
                    <a:pt x="1174" y="381"/>
                  </a:lnTo>
                  <a:lnTo>
                    <a:pt x="1175" y="376"/>
                  </a:lnTo>
                  <a:lnTo>
                    <a:pt x="1176" y="384"/>
                  </a:lnTo>
                  <a:lnTo>
                    <a:pt x="1177" y="402"/>
                  </a:lnTo>
                  <a:lnTo>
                    <a:pt x="1178" y="374"/>
                  </a:lnTo>
                  <a:lnTo>
                    <a:pt x="1179" y="400"/>
                  </a:lnTo>
                  <a:lnTo>
                    <a:pt x="1180" y="394"/>
                  </a:lnTo>
                  <a:lnTo>
                    <a:pt x="1181" y="386"/>
                  </a:lnTo>
                  <a:lnTo>
                    <a:pt x="1182" y="408"/>
                  </a:lnTo>
                  <a:lnTo>
                    <a:pt x="1184" y="387"/>
                  </a:lnTo>
                  <a:lnTo>
                    <a:pt x="1185" y="408"/>
                  </a:lnTo>
                  <a:lnTo>
                    <a:pt x="1186" y="408"/>
                  </a:lnTo>
                  <a:lnTo>
                    <a:pt x="1187" y="394"/>
                  </a:lnTo>
                  <a:lnTo>
                    <a:pt x="1188" y="409"/>
                  </a:lnTo>
                  <a:lnTo>
                    <a:pt x="1189" y="394"/>
                  </a:lnTo>
                  <a:lnTo>
                    <a:pt x="1190" y="408"/>
                  </a:lnTo>
                  <a:lnTo>
                    <a:pt x="1191" y="405"/>
                  </a:lnTo>
                  <a:lnTo>
                    <a:pt x="1192" y="389"/>
                  </a:lnTo>
                  <a:lnTo>
                    <a:pt x="1193" y="409"/>
                  </a:lnTo>
                  <a:lnTo>
                    <a:pt x="1195" y="394"/>
                  </a:lnTo>
                  <a:lnTo>
                    <a:pt x="1196" y="409"/>
                  </a:lnTo>
                  <a:lnTo>
                    <a:pt x="1197" y="410"/>
                  </a:lnTo>
                  <a:lnTo>
                    <a:pt x="1198" y="393"/>
                  </a:lnTo>
                  <a:lnTo>
                    <a:pt x="1199" y="411"/>
                  </a:lnTo>
                  <a:lnTo>
                    <a:pt x="1200" y="393"/>
                  </a:lnTo>
                  <a:lnTo>
                    <a:pt x="1201" y="411"/>
                  </a:lnTo>
                  <a:lnTo>
                    <a:pt x="1202" y="409"/>
                  </a:lnTo>
                  <a:lnTo>
                    <a:pt x="1203" y="394"/>
                  </a:lnTo>
                  <a:lnTo>
                    <a:pt x="1205" y="410"/>
                  </a:lnTo>
                  <a:lnTo>
                    <a:pt x="1206" y="392"/>
                  </a:lnTo>
                  <a:lnTo>
                    <a:pt x="1207" y="405"/>
                  </a:lnTo>
                  <a:lnTo>
                    <a:pt x="1208" y="408"/>
                  </a:lnTo>
                  <a:lnTo>
                    <a:pt x="1209" y="394"/>
                  </a:lnTo>
                  <a:lnTo>
                    <a:pt x="1210" y="411"/>
                  </a:lnTo>
                  <a:lnTo>
                    <a:pt x="1211" y="394"/>
                  </a:lnTo>
                  <a:lnTo>
                    <a:pt x="1212" y="408"/>
                  </a:lnTo>
                  <a:lnTo>
                    <a:pt x="1213" y="410"/>
                  </a:lnTo>
                  <a:lnTo>
                    <a:pt x="1215" y="392"/>
                  </a:lnTo>
                  <a:lnTo>
                    <a:pt x="1216" y="411"/>
                  </a:lnTo>
                  <a:lnTo>
                    <a:pt x="1217" y="392"/>
                  </a:lnTo>
                  <a:lnTo>
                    <a:pt x="1218" y="407"/>
                  </a:lnTo>
                  <a:lnTo>
                    <a:pt x="1219" y="404"/>
                  </a:lnTo>
                  <a:lnTo>
                    <a:pt x="1220" y="285"/>
                  </a:lnTo>
                  <a:lnTo>
                    <a:pt x="1221" y="353"/>
                  </a:lnTo>
                  <a:lnTo>
                    <a:pt x="1222" y="294"/>
                  </a:lnTo>
                  <a:lnTo>
                    <a:pt x="1223" y="312"/>
                  </a:lnTo>
                  <a:lnTo>
                    <a:pt x="1225" y="265"/>
                  </a:lnTo>
                  <a:lnTo>
                    <a:pt x="1226" y="205"/>
                  </a:lnTo>
                  <a:lnTo>
                    <a:pt x="1227" y="198"/>
                  </a:lnTo>
                  <a:lnTo>
                    <a:pt x="1228" y="225"/>
                  </a:lnTo>
                  <a:lnTo>
                    <a:pt x="1229" y="47"/>
                  </a:lnTo>
                  <a:lnTo>
                    <a:pt x="1230" y="120"/>
                  </a:lnTo>
                  <a:lnTo>
                    <a:pt x="1231" y="88"/>
                  </a:lnTo>
                  <a:lnTo>
                    <a:pt x="1233" y="181"/>
                  </a:lnTo>
                  <a:lnTo>
                    <a:pt x="1233" y="121"/>
                  </a:lnTo>
                  <a:lnTo>
                    <a:pt x="1235" y="108"/>
                  </a:lnTo>
                  <a:lnTo>
                    <a:pt x="1236" y="152"/>
                  </a:lnTo>
                  <a:lnTo>
                    <a:pt x="1237" y="313"/>
                  </a:lnTo>
                  <a:lnTo>
                    <a:pt x="1238" y="306"/>
                  </a:lnTo>
                  <a:lnTo>
                    <a:pt x="1239" y="349"/>
                  </a:lnTo>
                  <a:lnTo>
                    <a:pt x="1240" y="359"/>
                  </a:lnTo>
                  <a:lnTo>
                    <a:pt x="1241" y="370"/>
                  </a:lnTo>
                  <a:lnTo>
                    <a:pt x="1243" y="304"/>
                  </a:lnTo>
                  <a:lnTo>
                    <a:pt x="1243" y="386"/>
                  </a:lnTo>
                  <a:lnTo>
                    <a:pt x="1244" y="335"/>
                  </a:lnTo>
                  <a:lnTo>
                    <a:pt x="1246" y="286"/>
                  </a:lnTo>
                  <a:lnTo>
                    <a:pt x="1247" y="380"/>
                  </a:lnTo>
                  <a:lnTo>
                    <a:pt x="1248" y="336"/>
                  </a:lnTo>
                  <a:lnTo>
                    <a:pt x="1249" y="348"/>
                  </a:lnTo>
                  <a:lnTo>
                    <a:pt x="1250" y="295"/>
                  </a:lnTo>
                  <a:lnTo>
                    <a:pt x="1251" y="366"/>
                  </a:lnTo>
                  <a:lnTo>
                    <a:pt x="1253" y="363"/>
                  </a:lnTo>
                  <a:lnTo>
                    <a:pt x="1254" y="371"/>
                  </a:lnTo>
                  <a:lnTo>
                    <a:pt x="1254" y="390"/>
                  </a:lnTo>
                  <a:lnTo>
                    <a:pt x="1256" y="373"/>
                  </a:lnTo>
                  <a:lnTo>
                    <a:pt x="1257" y="385"/>
                  </a:lnTo>
                  <a:lnTo>
                    <a:pt x="1258" y="401"/>
                  </a:lnTo>
                  <a:lnTo>
                    <a:pt x="1259" y="379"/>
                  </a:lnTo>
                  <a:lnTo>
                    <a:pt x="1260" y="380"/>
                  </a:lnTo>
                  <a:lnTo>
                    <a:pt x="1261" y="381"/>
                  </a:lnTo>
                  <a:lnTo>
                    <a:pt x="1262" y="399"/>
                  </a:lnTo>
                  <a:lnTo>
                    <a:pt x="1264" y="401"/>
                  </a:lnTo>
                  <a:lnTo>
                    <a:pt x="1265" y="389"/>
                  </a:lnTo>
                  <a:lnTo>
                    <a:pt x="1266" y="403"/>
                  </a:lnTo>
                  <a:lnTo>
                    <a:pt x="1267" y="385"/>
                  </a:lnTo>
                  <a:lnTo>
                    <a:pt x="1268" y="402"/>
                  </a:lnTo>
                  <a:lnTo>
                    <a:pt x="1269" y="376"/>
                  </a:lnTo>
                  <a:lnTo>
                    <a:pt x="1270" y="362"/>
                  </a:lnTo>
                  <a:lnTo>
                    <a:pt x="1271" y="261"/>
                  </a:lnTo>
                  <a:lnTo>
                    <a:pt x="1272" y="21"/>
                  </a:lnTo>
                  <a:lnTo>
                    <a:pt x="1274" y="236"/>
                  </a:lnTo>
                  <a:lnTo>
                    <a:pt x="1275" y="107"/>
                  </a:lnTo>
                  <a:lnTo>
                    <a:pt x="1276" y="210"/>
                  </a:lnTo>
                  <a:lnTo>
                    <a:pt x="1277" y="274"/>
                  </a:lnTo>
                  <a:lnTo>
                    <a:pt x="1278" y="66"/>
                  </a:lnTo>
                  <a:lnTo>
                    <a:pt x="1279" y="160"/>
                  </a:lnTo>
                  <a:lnTo>
                    <a:pt x="1280" y="197"/>
                  </a:lnTo>
                  <a:lnTo>
                    <a:pt x="1281" y="85"/>
                  </a:lnTo>
                  <a:lnTo>
                    <a:pt x="1282" y="66"/>
                  </a:lnTo>
                  <a:lnTo>
                    <a:pt x="1284" y="69"/>
                  </a:lnTo>
                  <a:lnTo>
                    <a:pt x="1285" y="266"/>
                  </a:lnTo>
                  <a:lnTo>
                    <a:pt x="1286" y="169"/>
                  </a:lnTo>
                  <a:lnTo>
                    <a:pt x="1287" y="274"/>
                  </a:lnTo>
                  <a:lnTo>
                    <a:pt x="1288" y="329"/>
                  </a:lnTo>
                  <a:lnTo>
                    <a:pt x="1289" y="310"/>
                  </a:lnTo>
                  <a:lnTo>
                    <a:pt x="1290" y="226"/>
                  </a:lnTo>
                  <a:lnTo>
                    <a:pt x="1291" y="236"/>
                  </a:lnTo>
                  <a:lnTo>
                    <a:pt x="1292" y="336"/>
                  </a:lnTo>
                  <a:lnTo>
                    <a:pt x="1294" y="351"/>
                  </a:lnTo>
                  <a:lnTo>
                    <a:pt x="1295" y="333"/>
                  </a:lnTo>
                  <a:lnTo>
                    <a:pt x="1296" y="354"/>
                  </a:lnTo>
                  <a:lnTo>
                    <a:pt x="1297" y="386"/>
                  </a:lnTo>
                  <a:lnTo>
                    <a:pt x="1298" y="374"/>
                  </a:lnTo>
                  <a:lnTo>
                    <a:pt x="1299" y="390"/>
                  </a:lnTo>
                  <a:lnTo>
                    <a:pt x="1300" y="330"/>
                  </a:lnTo>
                  <a:lnTo>
                    <a:pt x="1301" y="391"/>
                  </a:lnTo>
                  <a:lnTo>
                    <a:pt x="1302" y="393"/>
                  </a:lnTo>
                  <a:lnTo>
                    <a:pt x="1304" y="366"/>
                  </a:lnTo>
                  <a:lnTo>
                    <a:pt x="1305" y="388"/>
                  </a:lnTo>
                  <a:lnTo>
                    <a:pt x="1306" y="359"/>
                  </a:lnTo>
                  <a:lnTo>
                    <a:pt x="1307" y="385"/>
                  </a:lnTo>
                  <a:lnTo>
                    <a:pt x="1308" y="375"/>
                  </a:lnTo>
                  <a:lnTo>
                    <a:pt x="1309" y="380"/>
                  </a:lnTo>
                  <a:lnTo>
                    <a:pt x="1310" y="397"/>
                  </a:lnTo>
                  <a:lnTo>
                    <a:pt x="1311" y="380"/>
                  </a:lnTo>
                  <a:lnTo>
                    <a:pt x="1312" y="391"/>
                  </a:lnTo>
                  <a:lnTo>
                    <a:pt x="1313" y="387"/>
                  </a:lnTo>
                  <a:lnTo>
                    <a:pt x="1315" y="311"/>
                  </a:lnTo>
                  <a:lnTo>
                    <a:pt x="1316" y="290"/>
                  </a:lnTo>
                  <a:lnTo>
                    <a:pt x="1317" y="247"/>
                  </a:lnTo>
                  <a:lnTo>
                    <a:pt x="1318" y="117"/>
                  </a:lnTo>
                  <a:lnTo>
                    <a:pt x="1319" y="84"/>
                  </a:lnTo>
                  <a:lnTo>
                    <a:pt x="1320" y="0"/>
                  </a:lnTo>
                  <a:lnTo>
                    <a:pt x="1321" y="243"/>
                  </a:lnTo>
                  <a:lnTo>
                    <a:pt x="1322" y="281"/>
                  </a:lnTo>
                  <a:lnTo>
                    <a:pt x="1323" y="361"/>
                  </a:lnTo>
                  <a:lnTo>
                    <a:pt x="1325" y="367"/>
                  </a:lnTo>
                  <a:lnTo>
                    <a:pt x="1326" y="369"/>
                  </a:lnTo>
                  <a:lnTo>
                    <a:pt x="1327" y="387"/>
                  </a:lnTo>
                  <a:lnTo>
                    <a:pt x="1328" y="313"/>
                  </a:lnTo>
                  <a:lnTo>
                    <a:pt x="1329" y="307"/>
                  </a:lnTo>
                  <a:lnTo>
                    <a:pt x="1330" y="387"/>
                  </a:lnTo>
                  <a:lnTo>
                    <a:pt x="1331" y="335"/>
                  </a:lnTo>
                  <a:lnTo>
                    <a:pt x="1332" y="278"/>
                  </a:lnTo>
                  <a:lnTo>
                    <a:pt x="1333" y="156"/>
                  </a:lnTo>
                  <a:lnTo>
                    <a:pt x="1335" y="267"/>
                  </a:lnTo>
                  <a:lnTo>
                    <a:pt x="1336" y="331"/>
                  </a:lnTo>
                  <a:lnTo>
                    <a:pt x="1337" y="370"/>
                  </a:lnTo>
                  <a:lnTo>
                    <a:pt x="1338" y="398"/>
                  </a:lnTo>
                  <a:lnTo>
                    <a:pt x="1339" y="377"/>
                  </a:lnTo>
                  <a:lnTo>
                    <a:pt x="1340" y="377"/>
                  </a:lnTo>
                  <a:lnTo>
                    <a:pt x="1341" y="377"/>
                  </a:lnTo>
                  <a:lnTo>
                    <a:pt x="1342" y="377"/>
                  </a:lnTo>
                  <a:lnTo>
                    <a:pt x="1343" y="401"/>
                  </a:lnTo>
                  <a:lnTo>
                    <a:pt x="1345" y="384"/>
                  </a:lnTo>
                  <a:lnTo>
                    <a:pt x="1346" y="400"/>
                  </a:lnTo>
                  <a:lnTo>
                    <a:pt x="1347" y="385"/>
                  </a:lnTo>
                  <a:lnTo>
                    <a:pt x="1348" y="368"/>
                  </a:lnTo>
                  <a:lnTo>
                    <a:pt x="1349" y="397"/>
                  </a:lnTo>
                  <a:lnTo>
                    <a:pt x="1350" y="382"/>
                  </a:lnTo>
                  <a:lnTo>
                    <a:pt x="1351" y="392"/>
                  </a:lnTo>
                  <a:lnTo>
                    <a:pt x="1352" y="403"/>
                  </a:lnTo>
                  <a:lnTo>
                    <a:pt x="1353" y="389"/>
                  </a:lnTo>
                  <a:lnTo>
                    <a:pt x="1354" y="402"/>
                  </a:lnTo>
                  <a:lnTo>
                    <a:pt x="1356" y="385"/>
                  </a:lnTo>
                  <a:lnTo>
                    <a:pt x="1357" y="397"/>
                  </a:lnTo>
                  <a:lnTo>
                    <a:pt x="1358" y="401"/>
                  </a:lnTo>
                  <a:lnTo>
                    <a:pt x="1359" y="387"/>
                  </a:lnTo>
                  <a:lnTo>
                    <a:pt x="1360" y="405"/>
                  </a:lnTo>
                  <a:lnTo>
                    <a:pt x="1361" y="389"/>
                  </a:lnTo>
                  <a:lnTo>
                    <a:pt x="1362" y="390"/>
                  </a:lnTo>
                  <a:lnTo>
                    <a:pt x="1363" y="379"/>
                  </a:lnTo>
                  <a:lnTo>
                    <a:pt x="1364" y="343"/>
                  </a:lnTo>
                  <a:lnTo>
                    <a:pt x="1366" y="403"/>
                  </a:lnTo>
                  <a:lnTo>
                    <a:pt x="1367" y="381"/>
                  </a:lnTo>
                  <a:lnTo>
                    <a:pt x="1368" y="403"/>
                  </a:lnTo>
                  <a:lnTo>
                    <a:pt x="1369" y="406"/>
                  </a:lnTo>
                  <a:lnTo>
                    <a:pt x="1370" y="388"/>
                  </a:lnTo>
                  <a:lnTo>
                    <a:pt x="1371" y="405"/>
                  </a:lnTo>
                  <a:lnTo>
                    <a:pt x="1372" y="389"/>
                  </a:lnTo>
                  <a:lnTo>
                    <a:pt x="1373" y="404"/>
                  </a:lnTo>
                  <a:lnTo>
                    <a:pt x="1374" y="405"/>
                  </a:lnTo>
                  <a:lnTo>
                    <a:pt x="1376" y="386"/>
                  </a:lnTo>
                  <a:lnTo>
                    <a:pt x="1377" y="389"/>
                  </a:lnTo>
                  <a:lnTo>
                    <a:pt x="1378" y="132"/>
                  </a:lnTo>
                  <a:lnTo>
                    <a:pt x="1379" y="189"/>
                  </a:lnTo>
                  <a:lnTo>
                    <a:pt x="1380" y="201"/>
                  </a:lnTo>
                  <a:lnTo>
                    <a:pt x="1381" y="65"/>
                  </a:lnTo>
                  <a:lnTo>
                    <a:pt x="1382" y="199"/>
                  </a:lnTo>
                  <a:lnTo>
                    <a:pt x="1383" y="250"/>
                  </a:lnTo>
                  <a:lnTo>
                    <a:pt x="1384" y="335"/>
                  </a:lnTo>
                  <a:lnTo>
                    <a:pt x="1386" y="251"/>
                  </a:lnTo>
                  <a:lnTo>
                    <a:pt x="1387" y="144"/>
                  </a:lnTo>
                  <a:lnTo>
                    <a:pt x="1388" y="123"/>
                  </a:lnTo>
                  <a:lnTo>
                    <a:pt x="1389" y="34"/>
                  </a:lnTo>
                  <a:lnTo>
                    <a:pt x="1390" y="217"/>
                  </a:lnTo>
                  <a:lnTo>
                    <a:pt x="1391" y="262"/>
                  </a:lnTo>
                  <a:lnTo>
                    <a:pt x="1392" y="259"/>
                  </a:lnTo>
                  <a:lnTo>
                    <a:pt x="1393" y="354"/>
                  </a:lnTo>
                  <a:lnTo>
                    <a:pt x="1394" y="366"/>
                  </a:lnTo>
                  <a:lnTo>
                    <a:pt x="1396" y="373"/>
                  </a:lnTo>
                  <a:lnTo>
                    <a:pt x="1397" y="385"/>
                  </a:lnTo>
                  <a:lnTo>
                    <a:pt x="1398" y="336"/>
                  </a:lnTo>
                  <a:lnTo>
                    <a:pt x="1399" y="364"/>
                  </a:lnTo>
                  <a:lnTo>
                    <a:pt x="1400" y="324"/>
                  </a:lnTo>
                  <a:lnTo>
                    <a:pt x="1401" y="362"/>
                  </a:lnTo>
                  <a:lnTo>
                    <a:pt x="1402" y="381"/>
                  </a:lnTo>
                  <a:lnTo>
                    <a:pt x="1404" y="374"/>
                  </a:lnTo>
                  <a:lnTo>
                    <a:pt x="1404" y="390"/>
                  </a:lnTo>
                  <a:lnTo>
                    <a:pt x="1405" y="374"/>
                  </a:lnTo>
                  <a:lnTo>
                    <a:pt x="1407" y="395"/>
                  </a:lnTo>
                  <a:lnTo>
                    <a:pt x="1408" y="400"/>
                  </a:lnTo>
                  <a:lnTo>
                    <a:pt x="1409" y="384"/>
                  </a:lnTo>
                  <a:lnTo>
                    <a:pt x="1410" y="406"/>
                  </a:lnTo>
                  <a:lnTo>
                    <a:pt x="1411" y="386"/>
                  </a:lnTo>
                  <a:lnTo>
                    <a:pt x="1412" y="399"/>
                  </a:lnTo>
                  <a:lnTo>
                    <a:pt x="1414" y="398"/>
                  </a:lnTo>
                  <a:lnTo>
                    <a:pt x="1415" y="380"/>
                  </a:lnTo>
                  <a:lnTo>
                    <a:pt x="1415" y="358"/>
                  </a:lnTo>
                  <a:lnTo>
                    <a:pt x="1417" y="16"/>
                  </a:lnTo>
                  <a:lnTo>
                    <a:pt x="1418" y="121"/>
                  </a:lnTo>
                  <a:lnTo>
                    <a:pt x="1419" y="141"/>
                  </a:lnTo>
                  <a:lnTo>
                    <a:pt x="1420" y="115"/>
                  </a:lnTo>
                  <a:lnTo>
                    <a:pt x="1421" y="247"/>
                  </a:lnTo>
                  <a:lnTo>
                    <a:pt x="1422" y="286"/>
                  </a:lnTo>
                  <a:lnTo>
                    <a:pt x="1424" y="340"/>
                  </a:lnTo>
                  <a:lnTo>
                    <a:pt x="1425" y="292"/>
                  </a:lnTo>
                  <a:lnTo>
                    <a:pt x="1425" y="366"/>
                  </a:lnTo>
                  <a:lnTo>
                    <a:pt x="1427" y="362"/>
                  </a:lnTo>
                  <a:lnTo>
                    <a:pt x="1428" y="365"/>
                  </a:lnTo>
                  <a:lnTo>
                    <a:pt x="1429" y="398"/>
                  </a:lnTo>
                  <a:lnTo>
                    <a:pt x="1430" y="389"/>
                  </a:lnTo>
                  <a:lnTo>
                    <a:pt x="1431" y="376"/>
                  </a:lnTo>
                  <a:lnTo>
                    <a:pt x="1432" y="379"/>
                  </a:lnTo>
                  <a:lnTo>
                    <a:pt x="1433" y="353"/>
                  </a:lnTo>
                  <a:lnTo>
                    <a:pt x="1435" y="405"/>
                  </a:lnTo>
                  <a:lnTo>
                    <a:pt x="1436" y="404"/>
                  </a:lnTo>
                  <a:lnTo>
                    <a:pt x="1437" y="389"/>
                  </a:lnTo>
                  <a:lnTo>
                    <a:pt x="1438" y="408"/>
                  </a:lnTo>
                  <a:lnTo>
                    <a:pt x="1439" y="392"/>
                  </a:lnTo>
                  <a:lnTo>
                    <a:pt x="1440" y="406"/>
                  </a:lnTo>
                  <a:lnTo>
                    <a:pt x="1441" y="408"/>
                  </a:lnTo>
                  <a:lnTo>
                    <a:pt x="1442" y="392"/>
                  </a:lnTo>
                  <a:lnTo>
                    <a:pt x="1443" y="404"/>
                  </a:lnTo>
                  <a:lnTo>
                    <a:pt x="1445" y="394"/>
                  </a:lnTo>
                  <a:lnTo>
                    <a:pt x="1446" y="405"/>
                  </a:lnTo>
                  <a:lnTo>
                    <a:pt x="1447" y="397"/>
                  </a:lnTo>
                  <a:lnTo>
                    <a:pt x="1448" y="387"/>
                  </a:lnTo>
                  <a:lnTo>
                    <a:pt x="1449" y="408"/>
                  </a:lnTo>
                  <a:lnTo>
                    <a:pt x="1450" y="390"/>
                  </a:lnTo>
                  <a:lnTo>
                    <a:pt x="1451" y="408"/>
                  </a:lnTo>
                  <a:lnTo>
                    <a:pt x="1452" y="408"/>
                  </a:lnTo>
                  <a:lnTo>
                    <a:pt x="1453" y="392"/>
                  </a:lnTo>
                  <a:lnTo>
                    <a:pt x="1455" y="409"/>
                  </a:lnTo>
                  <a:lnTo>
                    <a:pt x="1456" y="393"/>
                  </a:lnTo>
                  <a:lnTo>
                    <a:pt x="1457" y="406"/>
                  </a:lnTo>
                  <a:lnTo>
                    <a:pt x="1458" y="408"/>
                  </a:lnTo>
                  <a:lnTo>
                    <a:pt x="1459" y="390"/>
                  </a:lnTo>
                  <a:lnTo>
                    <a:pt x="1460" y="407"/>
                  </a:lnTo>
                  <a:lnTo>
                    <a:pt x="1461" y="390"/>
                  </a:lnTo>
                  <a:lnTo>
                    <a:pt x="1462" y="407"/>
                  </a:lnTo>
                  <a:lnTo>
                    <a:pt x="1463" y="407"/>
                  </a:lnTo>
                  <a:lnTo>
                    <a:pt x="1465" y="392"/>
                  </a:lnTo>
                  <a:lnTo>
                    <a:pt x="1466" y="408"/>
                  </a:lnTo>
                  <a:lnTo>
                    <a:pt x="1467" y="394"/>
                  </a:lnTo>
                  <a:lnTo>
                    <a:pt x="1468" y="409"/>
                  </a:lnTo>
                  <a:lnTo>
                    <a:pt x="1469" y="408"/>
                  </a:lnTo>
                  <a:lnTo>
                    <a:pt x="1470" y="389"/>
                  </a:lnTo>
                  <a:lnTo>
                    <a:pt x="1471" y="410"/>
                  </a:lnTo>
                  <a:lnTo>
                    <a:pt x="1472" y="390"/>
                  </a:lnTo>
                  <a:lnTo>
                    <a:pt x="1473" y="348"/>
                  </a:lnTo>
                  <a:lnTo>
                    <a:pt x="1474" y="150"/>
                  </a:lnTo>
                  <a:lnTo>
                    <a:pt x="1476" y="166"/>
                  </a:lnTo>
                  <a:lnTo>
                    <a:pt x="1477" y="149"/>
                  </a:lnTo>
                  <a:lnTo>
                    <a:pt x="1478" y="165"/>
                  </a:lnTo>
                  <a:lnTo>
                    <a:pt x="1479" y="308"/>
                  </a:lnTo>
                  <a:lnTo>
                    <a:pt x="1480" y="335"/>
                  </a:lnTo>
                  <a:lnTo>
                    <a:pt x="1481" y="209"/>
                  </a:lnTo>
                  <a:lnTo>
                    <a:pt x="1482" y="295"/>
                  </a:lnTo>
                  <a:lnTo>
                    <a:pt x="1483" y="241"/>
                  </a:lnTo>
                  <a:lnTo>
                    <a:pt x="1484" y="347"/>
                  </a:lnTo>
                  <a:lnTo>
                    <a:pt x="1486" y="219"/>
                  </a:lnTo>
                  <a:lnTo>
                    <a:pt x="1487" y="96"/>
                  </a:lnTo>
                  <a:lnTo>
                    <a:pt x="1488" y="109"/>
                  </a:lnTo>
                  <a:lnTo>
                    <a:pt x="1489" y="126"/>
                  </a:lnTo>
                  <a:lnTo>
                    <a:pt x="1490" y="219"/>
                  </a:lnTo>
                  <a:lnTo>
                    <a:pt x="1491" y="289"/>
                  </a:lnTo>
                  <a:lnTo>
                    <a:pt x="1492" y="302"/>
                  </a:lnTo>
                  <a:lnTo>
                    <a:pt x="1493" y="388"/>
                  </a:lnTo>
                  <a:lnTo>
                    <a:pt x="1494" y="388"/>
                  </a:lnTo>
                  <a:lnTo>
                    <a:pt x="1496" y="401"/>
                  </a:lnTo>
                  <a:lnTo>
                    <a:pt x="1497" y="404"/>
                  </a:lnTo>
                  <a:lnTo>
                    <a:pt x="1498" y="373"/>
                  </a:lnTo>
                  <a:lnTo>
                    <a:pt x="1499" y="402"/>
                  </a:lnTo>
                  <a:lnTo>
                    <a:pt x="1500" y="391"/>
                  </a:lnTo>
                  <a:lnTo>
                    <a:pt x="1501" y="404"/>
                  </a:lnTo>
                  <a:lnTo>
                    <a:pt x="1502" y="405"/>
                  </a:lnTo>
                  <a:lnTo>
                    <a:pt x="1503" y="377"/>
                  </a:lnTo>
                  <a:lnTo>
                    <a:pt x="1504" y="402"/>
                  </a:lnTo>
                  <a:lnTo>
                    <a:pt x="1506" y="368"/>
                  </a:lnTo>
                  <a:lnTo>
                    <a:pt x="1507" y="393"/>
                  </a:lnTo>
                  <a:lnTo>
                    <a:pt x="1508" y="399"/>
                  </a:lnTo>
                  <a:lnTo>
                    <a:pt x="1509" y="392"/>
                  </a:lnTo>
                  <a:lnTo>
                    <a:pt x="1510" y="407"/>
                  </a:lnTo>
                  <a:lnTo>
                    <a:pt x="1511" y="389"/>
                  </a:lnTo>
                  <a:lnTo>
                    <a:pt x="1512" y="407"/>
                  </a:lnTo>
                  <a:lnTo>
                    <a:pt x="1513" y="408"/>
                  </a:lnTo>
                  <a:lnTo>
                    <a:pt x="1514" y="392"/>
                  </a:lnTo>
                  <a:lnTo>
                    <a:pt x="1516" y="407"/>
                  </a:lnTo>
                  <a:lnTo>
                    <a:pt x="1517" y="392"/>
                  </a:lnTo>
                  <a:lnTo>
                    <a:pt x="1518" y="408"/>
                  </a:lnTo>
                  <a:lnTo>
                    <a:pt x="1519" y="408"/>
                  </a:lnTo>
                  <a:lnTo>
                    <a:pt x="1520" y="390"/>
                  </a:lnTo>
                  <a:lnTo>
                    <a:pt x="1521" y="408"/>
                  </a:lnTo>
                  <a:lnTo>
                    <a:pt x="1522" y="389"/>
                  </a:lnTo>
                  <a:lnTo>
                    <a:pt x="1523" y="404"/>
                  </a:lnTo>
                  <a:lnTo>
                    <a:pt x="1524" y="393"/>
                  </a:lnTo>
                  <a:lnTo>
                    <a:pt x="1525" y="85"/>
                  </a:lnTo>
                  <a:lnTo>
                    <a:pt x="1527" y="95"/>
                  </a:lnTo>
                  <a:lnTo>
                    <a:pt x="1528" y="69"/>
                  </a:lnTo>
                  <a:lnTo>
                    <a:pt x="1529" y="108"/>
                  </a:lnTo>
                  <a:lnTo>
                    <a:pt x="1530" y="114"/>
                  </a:lnTo>
                  <a:lnTo>
                    <a:pt x="1531" y="170"/>
                  </a:lnTo>
                  <a:lnTo>
                    <a:pt x="1532" y="283"/>
                  </a:lnTo>
                  <a:lnTo>
                    <a:pt x="1533" y="120"/>
                  </a:lnTo>
                  <a:lnTo>
                    <a:pt x="1534" y="220"/>
                  </a:lnTo>
                  <a:lnTo>
                    <a:pt x="1535" y="179"/>
                  </a:lnTo>
                  <a:lnTo>
                    <a:pt x="1537" y="330"/>
                  </a:lnTo>
                  <a:lnTo>
                    <a:pt x="1538" y="332"/>
                  </a:lnTo>
                  <a:lnTo>
                    <a:pt x="1539" y="377"/>
                  </a:lnTo>
                  <a:lnTo>
                    <a:pt x="1540" y="360"/>
                  </a:lnTo>
                  <a:lnTo>
                    <a:pt x="1541" y="362"/>
                  </a:lnTo>
                  <a:lnTo>
                    <a:pt x="1542" y="376"/>
                  </a:lnTo>
                  <a:lnTo>
                    <a:pt x="1543" y="371"/>
                  </a:lnTo>
                  <a:lnTo>
                    <a:pt x="1544" y="334"/>
                  </a:lnTo>
                  <a:lnTo>
                    <a:pt x="1545" y="329"/>
                  </a:lnTo>
                  <a:lnTo>
                    <a:pt x="1547" y="338"/>
                  </a:lnTo>
                  <a:lnTo>
                    <a:pt x="1548" y="385"/>
                  </a:lnTo>
                  <a:lnTo>
                    <a:pt x="1549" y="399"/>
                  </a:lnTo>
                  <a:lnTo>
                    <a:pt x="1550" y="370"/>
                  </a:lnTo>
                  <a:lnTo>
                    <a:pt x="1551" y="394"/>
                  </a:lnTo>
                  <a:lnTo>
                    <a:pt x="1552" y="395"/>
                  </a:lnTo>
                  <a:lnTo>
                    <a:pt x="1553" y="298"/>
                  </a:lnTo>
                  <a:lnTo>
                    <a:pt x="1554" y="321"/>
                  </a:lnTo>
                  <a:lnTo>
                    <a:pt x="1555" y="376"/>
                  </a:lnTo>
                  <a:lnTo>
                    <a:pt x="1557" y="313"/>
                  </a:lnTo>
                  <a:lnTo>
                    <a:pt x="1558" y="328"/>
                  </a:lnTo>
                  <a:lnTo>
                    <a:pt x="1559" y="387"/>
                  </a:lnTo>
                  <a:lnTo>
                    <a:pt x="1560" y="395"/>
                  </a:lnTo>
                  <a:lnTo>
                    <a:pt x="1561" y="375"/>
                  </a:lnTo>
                  <a:lnTo>
                    <a:pt x="1562" y="384"/>
                  </a:lnTo>
                  <a:lnTo>
                    <a:pt x="1563" y="363"/>
                  </a:lnTo>
                  <a:lnTo>
                    <a:pt x="1565" y="385"/>
                  </a:lnTo>
                  <a:lnTo>
                    <a:pt x="1565" y="389"/>
                  </a:lnTo>
                  <a:lnTo>
                    <a:pt x="1566" y="87"/>
                  </a:lnTo>
                  <a:lnTo>
                    <a:pt x="1568" y="100"/>
                  </a:lnTo>
                  <a:lnTo>
                    <a:pt x="1569" y="83"/>
                  </a:lnTo>
                  <a:lnTo>
                    <a:pt x="1570" y="88"/>
                  </a:lnTo>
                  <a:lnTo>
                    <a:pt x="1571" y="231"/>
                  </a:lnTo>
                  <a:lnTo>
                    <a:pt x="1572" y="170"/>
                  </a:lnTo>
                  <a:lnTo>
                    <a:pt x="1573" y="134"/>
                  </a:lnTo>
                  <a:lnTo>
                    <a:pt x="1575" y="271"/>
                  </a:lnTo>
                  <a:lnTo>
                    <a:pt x="1575" y="167"/>
                  </a:lnTo>
                  <a:lnTo>
                    <a:pt x="1576" y="321"/>
                  </a:lnTo>
                  <a:lnTo>
                    <a:pt x="1578" y="329"/>
                  </a:lnTo>
                  <a:lnTo>
                    <a:pt x="1579" y="254"/>
                  </a:lnTo>
                  <a:lnTo>
                    <a:pt x="1580" y="118"/>
                  </a:lnTo>
                  <a:lnTo>
                    <a:pt x="1581" y="147"/>
                  </a:lnTo>
                  <a:lnTo>
                    <a:pt x="1582" y="141"/>
                  </a:lnTo>
                  <a:lnTo>
                    <a:pt x="1583" y="347"/>
                  </a:lnTo>
                  <a:lnTo>
                    <a:pt x="1585" y="248"/>
                  </a:lnTo>
                  <a:lnTo>
                    <a:pt x="1586" y="245"/>
                  </a:lnTo>
                  <a:lnTo>
                    <a:pt x="1586" y="361"/>
                  </a:lnTo>
                  <a:lnTo>
                    <a:pt x="1588" y="343"/>
                  </a:lnTo>
                  <a:lnTo>
                    <a:pt x="1589" y="186"/>
                  </a:lnTo>
                  <a:lnTo>
                    <a:pt x="1590" y="167"/>
                  </a:lnTo>
                  <a:lnTo>
                    <a:pt x="1591" y="197"/>
                  </a:lnTo>
                  <a:lnTo>
                    <a:pt x="1592" y="304"/>
                  </a:lnTo>
                  <a:lnTo>
                    <a:pt x="1593" y="335"/>
                  </a:lnTo>
                  <a:lnTo>
                    <a:pt x="1594" y="257"/>
                  </a:lnTo>
                  <a:lnTo>
                    <a:pt x="1596" y="390"/>
                  </a:lnTo>
                  <a:lnTo>
                    <a:pt x="1597" y="391"/>
                  </a:lnTo>
                  <a:lnTo>
                    <a:pt x="1598" y="318"/>
                  </a:lnTo>
                  <a:lnTo>
                    <a:pt x="1599" y="400"/>
                  </a:lnTo>
                  <a:lnTo>
                    <a:pt x="1600" y="372"/>
                  </a:lnTo>
                  <a:lnTo>
                    <a:pt x="1601" y="359"/>
                  </a:lnTo>
                  <a:lnTo>
                    <a:pt x="1602" y="371"/>
                  </a:lnTo>
                  <a:lnTo>
                    <a:pt x="1603" y="371"/>
                  </a:lnTo>
                  <a:lnTo>
                    <a:pt x="1604" y="394"/>
                  </a:lnTo>
                  <a:lnTo>
                    <a:pt x="1606" y="388"/>
                  </a:lnTo>
                  <a:lnTo>
                    <a:pt x="1607" y="386"/>
                  </a:lnTo>
                  <a:lnTo>
                    <a:pt x="1608" y="389"/>
                  </a:lnTo>
                  <a:lnTo>
                    <a:pt x="1609" y="370"/>
                  </a:lnTo>
                  <a:lnTo>
                    <a:pt x="1610" y="353"/>
                  </a:lnTo>
                  <a:lnTo>
                    <a:pt x="1611" y="307"/>
                  </a:lnTo>
                  <a:lnTo>
                    <a:pt x="1612" y="396"/>
                  </a:lnTo>
                  <a:lnTo>
                    <a:pt x="1613" y="405"/>
                  </a:lnTo>
                  <a:lnTo>
                    <a:pt x="1614" y="361"/>
                  </a:lnTo>
                  <a:lnTo>
                    <a:pt x="1616" y="398"/>
                  </a:lnTo>
                  <a:lnTo>
                    <a:pt x="1617" y="388"/>
                  </a:lnTo>
                  <a:lnTo>
                    <a:pt x="1618" y="404"/>
                  </a:lnTo>
                  <a:lnTo>
                    <a:pt x="1619" y="383"/>
                  </a:lnTo>
                  <a:lnTo>
                    <a:pt x="1620" y="386"/>
                  </a:lnTo>
                  <a:lnTo>
                    <a:pt x="1621" y="375"/>
                  </a:lnTo>
                  <a:lnTo>
                    <a:pt x="1622" y="361"/>
                  </a:lnTo>
                  <a:lnTo>
                    <a:pt x="1623" y="339"/>
                  </a:lnTo>
                  <a:lnTo>
                    <a:pt x="1624" y="277"/>
                  </a:lnTo>
                  <a:lnTo>
                    <a:pt x="1626" y="76"/>
                  </a:lnTo>
                  <a:lnTo>
                    <a:pt x="1627" y="103"/>
                  </a:lnTo>
                  <a:lnTo>
                    <a:pt x="1628" y="62"/>
                  </a:lnTo>
                  <a:lnTo>
                    <a:pt x="1629" y="195"/>
                  </a:lnTo>
                  <a:lnTo>
                    <a:pt x="1630" y="187"/>
                  </a:lnTo>
                  <a:lnTo>
                    <a:pt x="1631" y="150"/>
                  </a:lnTo>
                  <a:lnTo>
                    <a:pt x="1632" y="251"/>
                  </a:lnTo>
                  <a:lnTo>
                    <a:pt x="1633" y="284"/>
                  </a:lnTo>
                  <a:lnTo>
                    <a:pt x="1634" y="312"/>
                  </a:lnTo>
                  <a:lnTo>
                    <a:pt x="1636" y="297"/>
                  </a:lnTo>
                  <a:lnTo>
                    <a:pt x="1637" y="287"/>
                  </a:lnTo>
                  <a:lnTo>
                    <a:pt x="1638" y="327"/>
                  </a:lnTo>
                  <a:lnTo>
                    <a:pt x="1639" y="363"/>
                  </a:lnTo>
                  <a:lnTo>
                    <a:pt x="1640" y="376"/>
                  </a:lnTo>
                  <a:lnTo>
                    <a:pt x="1641" y="377"/>
                  </a:lnTo>
                  <a:lnTo>
                    <a:pt x="1642" y="356"/>
                  </a:lnTo>
                  <a:lnTo>
                    <a:pt x="1643" y="377"/>
                  </a:lnTo>
                  <a:lnTo>
                    <a:pt x="1644" y="347"/>
                  </a:lnTo>
                  <a:lnTo>
                    <a:pt x="1645" y="390"/>
                  </a:lnTo>
                  <a:lnTo>
                    <a:pt x="1647" y="407"/>
                  </a:lnTo>
                  <a:lnTo>
                    <a:pt x="1648" y="391"/>
                  </a:lnTo>
                  <a:lnTo>
                    <a:pt x="1649" y="403"/>
                  </a:lnTo>
                  <a:lnTo>
                    <a:pt x="1650" y="390"/>
                  </a:lnTo>
                  <a:lnTo>
                    <a:pt x="1651" y="406"/>
                  </a:lnTo>
                  <a:lnTo>
                    <a:pt x="1652" y="408"/>
                  </a:lnTo>
                  <a:lnTo>
                    <a:pt x="1653" y="392"/>
                  </a:lnTo>
                  <a:lnTo>
                    <a:pt x="1654" y="408"/>
                  </a:lnTo>
                  <a:lnTo>
                    <a:pt x="1655" y="391"/>
                  </a:lnTo>
                  <a:lnTo>
                    <a:pt x="1657" y="402"/>
                  </a:lnTo>
                  <a:lnTo>
                    <a:pt x="1658" y="384"/>
                  </a:lnTo>
                  <a:lnTo>
                    <a:pt x="1659" y="390"/>
                  </a:lnTo>
                  <a:lnTo>
                    <a:pt x="1660" y="405"/>
                  </a:lnTo>
                  <a:lnTo>
                    <a:pt x="1661" y="391"/>
                  </a:lnTo>
                  <a:lnTo>
                    <a:pt x="1662" y="359"/>
                  </a:lnTo>
                  <a:lnTo>
                    <a:pt x="1663" y="195"/>
                  </a:lnTo>
                  <a:lnTo>
                    <a:pt x="1664" y="101"/>
                  </a:lnTo>
                  <a:lnTo>
                    <a:pt x="1665" y="139"/>
                  </a:lnTo>
                  <a:lnTo>
                    <a:pt x="1667" y="205"/>
                  </a:lnTo>
                  <a:lnTo>
                    <a:pt x="1668" y="295"/>
                  </a:lnTo>
                  <a:lnTo>
                    <a:pt x="1669" y="381"/>
                  </a:lnTo>
                  <a:lnTo>
                    <a:pt x="1670" y="368"/>
                  </a:lnTo>
                  <a:lnTo>
                    <a:pt x="1671" y="397"/>
                  </a:lnTo>
                  <a:lnTo>
                    <a:pt x="1672" y="361"/>
                  </a:lnTo>
                  <a:lnTo>
                    <a:pt x="1673" y="359"/>
                  </a:lnTo>
                  <a:lnTo>
                    <a:pt x="1674" y="300"/>
                  </a:lnTo>
                  <a:lnTo>
                    <a:pt x="1675" y="271"/>
                  </a:lnTo>
                  <a:lnTo>
                    <a:pt x="1677" y="328"/>
                  </a:lnTo>
                  <a:lnTo>
                    <a:pt x="1678" y="383"/>
                  </a:lnTo>
                  <a:lnTo>
                    <a:pt x="1679" y="404"/>
                  </a:lnTo>
                  <a:lnTo>
                    <a:pt x="1680" y="405"/>
                  </a:lnTo>
                  <a:lnTo>
                    <a:pt x="1681" y="390"/>
                  </a:lnTo>
                  <a:lnTo>
                    <a:pt x="1682" y="408"/>
                  </a:lnTo>
                  <a:lnTo>
                    <a:pt x="1683" y="390"/>
                  </a:lnTo>
                  <a:lnTo>
                    <a:pt x="1684" y="404"/>
                  </a:lnTo>
                  <a:lnTo>
                    <a:pt x="1685" y="410"/>
                  </a:lnTo>
                  <a:lnTo>
                    <a:pt x="1686" y="391"/>
                  </a:lnTo>
                  <a:lnTo>
                    <a:pt x="1688" y="409"/>
                  </a:lnTo>
                  <a:lnTo>
                    <a:pt x="1689" y="392"/>
                  </a:lnTo>
                  <a:lnTo>
                    <a:pt x="1690" y="407"/>
                  </a:lnTo>
                  <a:lnTo>
                    <a:pt x="1691" y="409"/>
                  </a:lnTo>
                  <a:lnTo>
                    <a:pt x="1692" y="393"/>
                  </a:lnTo>
                  <a:lnTo>
                    <a:pt x="1693" y="407"/>
                  </a:lnTo>
                  <a:lnTo>
                    <a:pt x="1694" y="390"/>
                  </a:lnTo>
                  <a:lnTo>
                    <a:pt x="1695" y="406"/>
                  </a:lnTo>
                  <a:lnTo>
                    <a:pt x="1696" y="399"/>
                  </a:lnTo>
                  <a:lnTo>
                    <a:pt x="1698" y="377"/>
                  </a:lnTo>
                  <a:lnTo>
                    <a:pt x="1699" y="400"/>
                  </a:lnTo>
                  <a:lnTo>
                    <a:pt x="1700" y="392"/>
                  </a:lnTo>
                  <a:lnTo>
                    <a:pt x="1701" y="408"/>
                  </a:lnTo>
                  <a:lnTo>
                    <a:pt x="1702" y="407"/>
                  </a:lnTo>
                  <a:lnTo>
                    <a:pt x="1703" y="389"/>
                  </a:lnTo>
                  <a:lnTo>
                    <a:pt x="1704" y="409"/>
                  </a:lnTo>
                  <a:lnTo>
                    <a:pt x="1705" y="395"/>
                  </a:lnTo>
                  <a:lnTo>
                    <a:pt x="1706" y="407"/>
                  </a:lnTo>
                  <a:lnTo>
                    <a:pt x="1708" y="407"/>
                  </a:lnTo>
                  <a:lnTo>
                    <a:pt x="1709" y="394"/>
                  </a:lnTo>
                  <a:lnTo>
                    <a:pt x="1710" y="408"/>
                  </a:lnTo>
                  <a:lnTo>
                    <a:pt x="1711" y="389"/>
                  </a:lnTo>
                  <a:lnTo>
                    <a:pt x="1712" y="404"/>
                  </a:lnTo>
                  <a:lnTo>
                    <a:pt x="1713" y="407"/>
                  </a:lnTo>
                  <a:lnTo>
                    <a:pt x="1714" y="393"/>
                  </a:lnTo>
                  <a:lnTo>
                    <a:pt x="1715" y="408"/>
                  </a:lnTo>
                  <a:lnTo>
                    <a:pt x="1716" y="393"/>
                  </a:lnTo>
                  <a:lnTo>
                    <a:pt x="1718" y="408"/>
                  </a:lnTo>
                  <a:lnTo>
                    <a:pt x="1719" y="407"/>
                  </a:lnTo>
                  <a:lnTo>
                    <a:pt x="1720" y="391"/>
                  </a:lnTo>
                  <a:lnTo>
                    <a:pt x="1721" y="406"/>
                  </a:lnTo>
                  <a:lnTo>
                    <a:pt x="1722" y="386"/>
                  </a:lnTo>
                  <a:lnTo>
                    <a:pt x="1723" y="350"/>
                  </a:lnTo>
                  <a:lnTo>
                    <a:pt x="1724" y="334"/>
                  </a:lnTo>
                  <a:lnTo>
                    <a:pt x="1726" y="379"/>
                  </a:lnTo>
                  <a:lnTo>
                    <a:pt x="1726" y="406"/>
                  </a:lnTo>
                  <a:lnTo>
                    <a:pt x="1728" y="394"/>
                  </a:lnTo>
                  <a:lnTo>
                    <a:pt x="1729" y="409"/>
                  </a:lnTo>
                  <a:lnTo>
                    <a:pt x="1730" y="409"/>
                  </a:lnTo>
                  <a:lnTo>
                    <a:pt x="1731" y="394"/>
                  </a:lnTo>
                  <a:lnTo>
                    <a:pt x="1732" y="410"/>
                  </a:lnTo>
                  <a:lnTo>
                    <a:pt x="1733" y="381"/>
                  </a:lnTo>
                  <a:lnTo>
                    <a:pt x="1734" y="396"/>
                  </a:lnTo>
                  <a:lnTo>
                    <a:pt x="1736" y="408"/>
                  </a:lnTo>
                  <a:lnTo>
                    <a:pt x="1736" y="256"/>
                  </a:lnTo>
                  <a:lnTo>
                    <a:pt x="1737" y="190"/>
                  </a:lnTo>
                  <a:lnTo>
                    <a:pt x="1739" y="83"/>
                  </a:lnTo>
                  <a:lnTo>
                    <a:pt x="1740" y="125"/>
                  </a:lnTo>
                  <a:lnTo>
                    <a:pt x="1741" y="257"/>
                  </a:lnTo>
                  <a:lnTo>
                    <a:pt x="1742" y="34"/>
                  </a:lnTo>
                  <a:lnTo>
                    <a:pt x="1743" y="169"/>
                  </a:lnTo>
                  <a:lnTo>
                    <a:pt x="1744" y="222"/>
                  </a:lnTo>
                  <a:lnTo>
                    <a:pt x="1746" y="270"/>
                  </a:lnTo>
                  <a:lnTo>
                    <a:pt x="1747" y="202"/>
                  </a:lnTo>
                  <a:lnTo>
                    <a:pt x="1747" y="88"/>
                  </a:lnTo>
                  <a:lnTo>
                    <a:pt x="1749" y="273"/>
                  </a:lnTo>
                  <a:lnTo>
                    <a:pt x="1750" y="230"/>
                  </a:lnTo>
                  <a:lnTo>
                    <a:pt x="1751" y="374"/>
                  </a:lnTo>
                  <a:lnTo>
                    <a:pt x="1752" y="386"/>
                  </a:lnTo>
                  <a:lnTo>
                    <a:pt x="1753" y="363"/>
                  </a:lnTo>
                  <a:lnTo>
                    <a:pt x="1754" y="375"/>
                  </a:lnTo>
                  <a:lnTo>
                    <a:pt x="1755" y="364"/>
                  </a:lnTo>
                  <a:lnTo>
                    <a:pt x="1757" y="381"/>
                  </a:lnTo>
                  <a:lnTo>
                    <a:pt x="1757" y="394"/>
                  </a:lnTo>
                  <a:lnTo>
                    <a:pt x="1759" y="361"/>
                  </a:lnTo>
                  <a:lnTo>
                    <a:pt x="1760" y="378"/>
                  </a:lnTo>
                  <a:lnTo>
                    <a:pt x="1761" y="335"/>
                  </a:lnTo>
                  <a:lnTo>
                    <a:pt x="1762" y="321"/>
                  </a:lnTo>
                  <a:lnTo>
                    <a:pt x="1763" y="394"/>
                  </a:lnTo>
                  <a:lnTo>
                    <a:pt x="1764" y="388"/>
                  </a:lnTo>
                  <a:lnTo>
                    <a:pt x="1765" y="405"/>
                  </a:lnTo>
                  <a:lnTo>
                    <a:pt x="1767" y="387"/>
                  </a:lnTo>
                  <a:lnTo>
                    <a:pt x="1768" y="403"/>
                  </a:lnTo>
                  <a:lnTo>
                    <a:pt x="1769" y="407"/>
                  </a:lnTo>
                  <a:lnTo>
                    <a:pt x="1770" y="389"/>
                  </a:lnTo>
                  <a:lnTo>
                    <a:pt x="1771" y="408"/>
                  </a:lnTo>
                  <a:lnTo>
                    <a:pt x="1772" y="389"/>
                  </a:lnTo>
                  <a:lnTo>
                    <a:pt x="1773" y="405"/>
                  </a:lnTo>
                  <a:lnTo>
                    <a:pt x="1774" y="406"/>
                  </a:lnTo>
                  <a:lnTo>
                    <a:pt x="1775" y="392"/>
                  </a:lnTo>
                  <a:lnTo>
                    <a:pt x="1777" y="407"/>
                  </a:lnTo>
                  <a:lnTo>
                    <a:pt x="1778" y="390"/>
                  </a:lnTo>
                  <a:lnTo>
                    <a:pt x="1779" y="402"/>
                  </a:lnTo>
                  <a:lnTo>
                    <a:pt x="1780" y="404"/>
                  </a:lnTo>
                  <a:lnTo>
                    <a:pt x="1781" y="383"/>
                  </a:lnTo>
                  <a:lnTo>
                    <a:pt x="1782" y="407"/>
                  </a:lnTo>
                  <a:lnTo>
                    <a:pt x="1783" y="386"/>
                  </a:lnTo>
                  <a:lnTo>
                    <a:pt x="1784" y="401"/>
                  </a:lnTo>
                  <a:lnTo>
                    <a:pt x="1785" y="405"/>
                  </a:lnTo>
                  <a:lnTo>
                    <a:pt x="1787" y="390"/>
                  </a:lnTo>
                  <a:lnTo>
                    <a:pt x="1788" y="408"/>
                  </a:lnTo>
                  <a:lnTo>
                    <a:pt x="1789" y="394"/>
                  </a:lnTo>
                  <a:lnTo>
                    <a:pt x="1790" y="404"/>
                  </a:lnTo>
                  <a:lnTo>
                    <a:pt x="1791" y="408"/>
                  </a:lnTo>
                  <a:lnTo>
                    <a:pt x="1792" y="380"/>
                  </a:lnTo>
                  <a:lnTo>
                    <a:pt x="1793" y="397"/>
                  </a:lnTo>
                  <a:lnTo>
                    <a:pt x="1794" y="387"/>
                  </a:lnTo>
                  <a:lnTo>
                    <a:pt x="1795" y="396"/>
                  </a:lnTo>
                  <a:lnTo>
                    <a:pt x="1797" y="400"/>
                  </a:lnTo>
                  <a:lnTo>
                    <a:pt x="1798" y="389"/>
                  </a:lnTo>
                  <a:lnTo>
                    <a:pt x="1799" y="405"/>
                  </a:lnTo>
                  <a:lnTo>
                    <a:pt x="1800" y="391"/>
                  </a:lnTo>
                  <a:lnTo>
                    <a:pt x="1801" y="407"/>
                  </a:lnTo>
                  <a:lnTo>
                    <a:pt x="1802" y="405"/>
                  </a:lnTo>
                  <a:lnTo>
                    <a:pt x="1803" y="390"/>
                  </a:lnTo>
                  <a:lnTo>
                    <a:pt x="1804" y="408"/>
                  </a:lnTo>
                  <a:lnTo>
                    <a:pt x="1805" y="392"/>
                  </a:lnTo>
                  <a:lnTo>
                    <a:pt x="1806" y="406"/>
                  </a:lnTo>
                  <a:lnTo>
                    <a:pt x="1808" y="405"/>
                  </a:lnTo>
                  <a:lnTo>
                    <a:pt x="1809" y="367"/>
                  </a:lnTo>
                  <a:lnTo>
                    <a:pt x="1810" y="292"/>
                  </a:lnTo>
                  <a:lnTo>
                    <a:pt x="1811" y="121"/>
                  </a:lnTo>
                  <a:lnTo>
                    <a:pt x="1812" y="107"/>
                  </a:lnTo>
                  <a:lnTo>
                    <a:pt x="1813" y="236"/>
                  </a:lnTo>
                  <a:lnTo>
                    <a:pt x="1814" y="193"/>
                  </a:lnTo>
                  <a:lnTo>
                    <a:pt x="1815" y="226"/>
                  </a:lnTo>
                  <a:lnTo>
                    <a:pt x="1816" y="326"/>
                  </a:lnTo>
                  <a:lnTo>
                    <a:pt x="1818" y="335"/>
                  </a:lnTo>
                  <a:lnTo>
                    <a:pt x="1819" y="297"/>
                  </a:lnTo>
                  <a:lnTo>
                    <a:pt x="1820" y="354"/>
                  </a:lnTo>
                  <a:lnTo>
                    <a:pt x="1821" y="390"/>
                  </a:lnTo>
                  <a:lnTo>
                    <a:pt x="1822" y="372"/>
                  </a:lnTo>
                  <a:lnTo>
                    <a:pt x="1823" y="354"/>
                  </a:lnTo>
                  <a:lnTo>
                    <a:pt x="1824" y="353"/>
                  </a:lnTo>
                  <a:lnTo>
                    <a:pt x="1825" y="372"/>
                  </a:lnTo>
                  <a:lnTo>
                    <a:pt x="1826" y="386"/>
                  </a:lnTo>
                  <a:lnTo>
                    <a:pt x="1828" y="356"/>
                  </a:lnTo>
                  <a:lnTo>
                    <a:pt x="1829" y="387"/>
                  </a:lnTo>
                  <a:lnTo>
                    <a:pt x="1830" y="377"/>
                  </a:lnTo>
                  <a:lnTo>
                    <a:pt x="1831" y="373"/>
                  </a:lnTo>
                  <a:lnTo>
                    <a:pt x="1832" y="406"/>
                  </a:lnTo>
                  <a:lnTo>
                    <a:pt x="1833" y="389"/>
                  </a:lnTo>
                  <a:lnTo>
                    <a:pt x="1834" y="405"/>
                  </a:lnTo>
                  <a:lnTo>
                    <a:pt x="1835" y="408"/>
                  </a:lnTo>
                  <a:lnTo>
                    <a:pt x="1836" y="392"/>
                  </a:lnTo>
                  <a:lnTo>
                    <a:pt x="1838" y="389"/>
                  </a:lnTo>
                  <a:lnTo>
                    <a:pt x="1839" y="388"/>
                  </a:lnTo>
                  <a:lnTo>
                    <a:pt x="1840" y="392"/>
                  </a:lnTo>
                  <a:lnTo>
                    <a:pt x="1841" y="392"/>
                  </a:lnTo>
                  <a:lnTo>
                    <a:pt x="1842" y="381"/>
                  </a:lnTo>
                  <a:lnTo>
                    <a:pt x="1843" y="397"/>
                  </a:lnTo>
                  <a:lnTo>
                    <a:pt x="1844" y="394"/>
                  </a:lnTo>
                  <a:lnTo>
                    <a:pt x="1845" y="404"/>
                  </a:lnTo>
                  <a:lnTo>
                    <a:pt x="1846" y="405"/>
                  </a:lnTo>
                  <a:lnTo>
                    <a:pt x="1848" y="390"/>
                  </a:lnTo>
                  <a:lnTo>
                    <a:pt x="1849" y="408"/>
                  </a:lnTo>
                  <a:lnTo>
                    <a:pt x="1850" y="390"/>
                  </a:lnTo>
                  <a:lnTo>
                    <a:pt x="1851" y="405"/>
                  </a:lnTo>
                  <a:lnTo>
                    <a:pt x="1852" y="410"/>
                  </a:lnTo>
                  <a:lnTo>
                    <a:pt x="1853" y="390"/>
                  </a:lnTo>
                  <a:lnTo>
                    <a:pt x="1854" y="407"/>
                  </a:lnTo>
                  <a:lnTo>
                    <a:pt x="1855" y="393"/>
                  </a:lnTo>
                  <a:lnTo>
                    <a:pt x="1856" y="407"/>
                  </a:lnTo>
                  <a:lnTo>
                    <a:pt x="1857" y="409"/>
                  </a:lnTo>
                  <a:lnTo>
                    <a:pt x="1859" y="394"/>
                  </a:lnTo>
                  <a:lnTo>
                    <a:pt x="1860" y="406"/>
                  </a:lnTo>
                  <a:lnTo>
                    <a:pt x="1861" y="394"/>
                  </a:lnTo>
                  <a:lnTo>
                    <a:pt x="1862" y="405"/>
                  </a:lnTo>
                  <a:lnTo>
                    <a:pt x="1863" y="408"/>
                  </a:lnTo>
                  <a:lnTo>
                    <a:pt x="1864" y="386"/>
                  </a:lnTo>
                  <a:lnTo>
                    <a:pt x="1865" y="408"/>
                  </a:lnTo>
                  <a:lnTo>
                    <a:pt x="1866" y="389"/>
                  </a:lnTo>
                  <a:lnTo>
                    <a:pt x="1867" y="405"/>
                  </a:lnTo>
                  <a:lnTo>
                    <a:pt x="1869" y="407"/>
                  </a:lnTo>
                  <a:lnTo>
                    <a:pt x="1870" y="391"/>
                  </a:lnTo>
                  <a:lnTo>
                    <a:pt x="1871" y="406"/>
                  </a:lnTo>
                  <a:lnTo>
                    <a:pt x="1872" y="390"/>
                  </a:lnTo>
                  <a:lnTo>
                    <a:pt x="1873" y="408"/>
                  </a:lnTo>
                  <a:lnTo>
                    <a:pt x="1874" y="407"/>
                  </a:lnTo>
                  <a:lnTo>
                    <a:pt x="1875" y="387"/>
                  </a:lnTo>
                  <a:lnTo>
                    <a:pt x="1876" y="400"/>
                  </a:lnTo>
                  <a:lnTo>
                    <a:pt x="1877" y="282"/>
                  </a:lnTo>
                  <a:lnTo>
                    <a:pt x="1879" y="392"/>
                  </a:lnTo>
                  <a:lnTo>
                    <a:pt x="1880" y="270"/>
                  </a:lnTo>
                  <a:lnTo>
                    <a:pt x="1881" y="168"/>
                  </a:lnTo>
                  <a:lnTo>
                    <a:pt x="1882" y="151"/>
                  </a:lnTo>
                  <a:lnTo>
                    <a:pt x="1883" y="221"/>
                  </a:lnTo>
                  <a:lnTo>
                    <a:pt x="1884" y="220"/>
                  </a:lnTo>
                  <a:lnTo>
                    <a:pt x="1885" y="249"/>
                  </a:lnTo>
                  <a:lnTo>
                    <a:pt x="1886" y="325"/>
                  </a:lnTo>
                  <a:lnTo>
                    <a:pt x="1887" y="402"/>
                  </a:lnTo>
                  <a:lnTo>
                    <a:pt x="1889" y="387"/>
                  </a:lnTo>
                  <a:lnTo>
                    <a:pt x="1890" y="401"/>
                  </a:lnTo>
                  <a:lnTo>
                    <a:pt x="1891" y="405"/>
                  </a:lnTo>
                  <a:lnTo>
                    <a:pt x="1892" y="390"/>
                  </a:lnTo>
                  <a:lnTo>
                    <a:pt x="1893" y="399"/>
                  </a:lnTo>
                  <a:lnTo>
                    <a:pt x="1894" y="387"/>
                  </a:lnTo>
                  <a:lnTo>
                    <a:pt x="1895" y="401"/>
                  </a:lnTo>
                  <a:lnTo>
                    <a:pt x="1897" y="394"/>
                  </a:lnTo>
                  <a:lnTo>
                    <a:pt x="1897" y="351"/>
                  </a:lnTo>
                  <a:lnTo>
                    <a:pt x="1898" y="402"/>
                  </a:lnTo>
                  <a:lnTo>
                    <a:pt x="1900" y="387"/>
                  </a:lnTo>
                  <a:lnTo>
                    <a:pt x="1901" y="406"/>
                  </a:lnTo>
                  <a:lnTo>
                    <a:pt x="1902" y="408"/>
                  </a:lnTo>
                  <a:lnTo>
                    <a:pt x="1903" y="393"/>
                  </a:lnTo>
                  <a:lnTo>
                    <a:pt x="1904" y="408"/>
                  </a:lnTo>
                  <a:lnTo>
                    <a:pt x="1905" y="393"/>
                  </a:lnTo>
                  <a:lnTo>
                    <a:pt x="1907" y="408"/>
                  </a:lnTo>
                  <a:lnTo>
                    <a:pt x="1908" y="409"/>
                  </a:lnTo>
                  <a:lnTo>
                    <a:pt x="1908" y="393"/>
                  </a:lnTo>
                  <a:lnTo>
                    <a:pt x="1910" y="405"/>
                  </a:lnTo>
                  <a:lnTo>
                    <a:pt x="1911" y="390"/>
                  </a:lnTo>
                  <a:lnTo>
                    <a:pt x="1912" y="406"/>
                  </a:lnTo>
                  <a:lnTo>
                    <a:pt x="1913" y="408"/>
                  </a:lnTo>
                  <a:lnTo>
                    <a:pt x="1914" y="393"/>
                  </a:lnTo>
                  <a:lnTo>
                    <a:pt x="1915" y="407"/>
                  </a:lnTo>
                  <a:lnTo>
                    <a:pt x="1917" y="394"/>
                  </a:lnTo>
                  <a:lnTo>
                    <a:pt x="1918" y="406"/>
                  </a:lnTo>
                  <a:lnTo>
                    <a:pt x="1918" y="410"/>
                  </a:lnTo>
                  <a:lnTo>
                    <a:pt x="1920" y="392"/>
                  </a:lnTo>
                  <a:lnTo>
                    <a:pt x="1921" y="409"/>
                  </a:lnTo>
                  <a:lnTo>
                    <a:pt x="1922" y="392"/>
                  </a:lnTo>
                  <a:lnTo>
                    <a:pt x="1923" y="405"/>
                  </a:lnTo>
                  <a:lnTo>
                    <a:pt x="1924" y="408"/>
                  </a:lnTo>
                  <a:lnTo>
                    <a:pt x="1925" y="390"/>
                  </a:lnTo>
                  <a:lnTo>
                    <a:pt x="1926" y="408"/>
                  </a:lnTo>
                  <a:lnTo>
                    <a:pt x="1928" y="389"/>
                  </a:lnTo>
                  <a:lnTo>
                    <a:pt x="1929" y="406"/>
                  </a:lnTo>
                  <a:lnTo>
                    <a:pt x="1930" y="407"/>
                  </a:lnTo>
                  <a:lnTo>
                    <a:pt x="1931" y="391"/>
                  </a:lnTo>
                  <a:lnTo>
                    <a:pt x="1932" y="408"/>
                  </a:lnTo>
                  <a:lnTo>
                    <a:pt x="1933" y="393"/>
                  </a:lnTo>
                  <a:lnTo>
                    <a:pt x="1934" y="401"/>
                  </a:lnTo>
                  <a:lnTo>
                    <a:pt x="1935" y="405"/>
                  </a:lnTo>
                  <a:lnTo>
                    <a:pt x="1936" y="388"/>
                  </a:lnTo>
                  <a:lnTo>
                    <a:pt x="1938" y="406"/>
                  </a:lnTo>
                  <a:lnTo>
                    <a:pt x="1939" y="389"/>
                  </a:lnTo>
                  <a:lnTo>
                    <a:pt x="1940" y="407"/>
                  </a:lnTo>
                  <a:lnTo>
                    <a:pt x="1941" y="408"/>
                  </a:lnTo>
                  <a:lnTo>
                    <a:pt x="1942" y="393"/>
                  </a:lnTo>
                  <a:lnTo>
                    <a:pt x="1943" y="408"/>
                  </a:lnTo>
                  <a:lnTo>
                    <a:pt x="1944" y="393"/>
                  </a:lnTo>
                  <a:lnTo>
                    <a:pt x="1945" y="409"/>
                  </a:lnTo>
                  <a:lnTo>
                    <a:pt x="1946" y="408"/>
                  </a:lnTo>
                  <a:lnTo>
                    <a:pt x="1948" y="390"/>
                  </a:lnTo>
                  <a:lnTo>
                    <a:pt x="1949" y="404"/>
                  </a:lnTo>
                  <a:lnTo>
                    <a:pt x="1950" y="393"/>
                  </a:lnTo>
                  <a:lnTo>
                    <a:pt x="1951" y="406"/>
                  </a:lnTo>
                  <a:lnTo>
                    <a:pt x="1952" y="408"/>
                  </a:lnTo>
                  <a:lnTo>
                    <a:pt x="1953" y="393"/>
                  </a:lnTo>
                  <a:lnTo>
                    <a:pt x="1954" y="408"/>
                  </a:lnTo>
                  <a:lnTo>
                    <a:pt x="1955" y="394"/>
                  </a:lnTo>
                  <a:lnTo>
                    <a:pt x="1956" y="407"/>
                  </a:lnTo>
                  <a:lnTo>
                    <a:pt x="1958" y="410"/>
                  </a:lnTo>
                  <a:lnTo>
                    <a:pt x="1959" y="392"/>
                  </a:lnTo>
                  <a:lnTo>
                    <a:pt x="1960" y="408"/>
                  </a:lnTo>
                  <a:lnTo>
                    <a:pt x="1961" y="393"/>
                  </a:lnTo>
                  <a:lnTo>
                    <a:pt x="1962" y="407"/>
                  </a:lnTo>
                  <a:lnTo>
                    <a:pt x="1963" y="409"/>
                  </a:lnTo>
                  <a:lnTo>
                    <a:pt x="1964" y="394"/>
                  </a:lnTo>
                  <a:lnTo>
                    <a:pt x="1965" y="409"/>
                  </a:lnTo>
                  <a:lnTo>
                    <a:pt x="1966" y="394"/>
                  </a:lnTo>
                  <a:lnTo>
                    <a:pt x="1967" y="405"/>
                  </a:lnTo>
                  <a:lnTo>
                    <a:pt x="1969" y="408"/>
                  </a:lnTo>
                  <a:lnTo>
                    <a:pt x="1970" y="392"/>
                  </a:lnTo>
                  <a:lnTo>
                    <a:pt x="1971" y="408"/>
                  </a:lnTo>
                  <a:lnTo>
                    <a:pt x="1972" y="394"/>
                  </a:lnTo>
                  <a:lnTo>
                    <a:pt x="1973" y="408"/>
                  </a:lnTo>
                  <a:lnTo>
                    <a:pt x="1974" y="409"/>
                  </a:lnTo>
                  <a:lnTo>
                    <a:pt x="1975" y="394"/>
                  </a:lnTo>
                  <a:lnTo>
                    <a:pt x="1976" y="408"/>
                  </a:lnTo>
                  <a:lnTo>
                    <a:pt x="1977" y="393"/>
                  </a:lnTo>
                  <a:lnTo>
                    <a:pt x="1979" y="408"/>
                  </a:lnTo>
                  <a:lnTo>
                    <a:pt x="1980" y="407"/>
                  </a:lnTo>
                  <a:lnTo>
                    <a:pt x="1981" y="386"/>
                  </a:lnTo>
                  <a:lnTo>
                    <a:pt x="1982" y="407"/>
                  </a:lnTo>
                  <a:lnTo>
                    <a:pt x="1983" y="394"/>
                  </a:lnTo>
                  <a:lnTo>
                    <a:pt x="1984" y="404"/>
                  </a:lnTo>
                  <a:lnTo>
                    <a:pt x="1985" y="409"/>
                  </a:lnTo>
                  <a:lnTo>
                    <a:pt x="1986" y="395"/>
                  </a:lnTo>
                  <a:lnTo>
                    <a:pt x="1987" y="409"/>
                  </a:lnTo>
                  <a:lnTo>
                    <a:pt x="1989" y="392"/>
                  </a:lnTo>
                  <a:lnTo>
                    <a:pt x="1990" y="407"/>
                  </a:lnTo>
                  <a:lnTo>
                    <a:pt x="1991" y="408"/>
                  </a:lnTo>
                  <a:lnTo>
                    <a:pt x="1992" y="371"/>
                  </a:lnTo>
                  <a:lnTo>
                    <a:pt x="1993" y="391"/>
                  </a:lnTo>
                  <a:lnTo>
                    <a:pt x="1994" y="384"/>
                  </a:lnTo>
                  <a:lnTo>
                    <a:pt x="1995" y="400"/>
                  </a:lnTo>
                  <a:lnTo>
                    <a:pt x="1996" y="407"/>
                  </a:lnTo>
                  <a:lnTo>
                    <a:pt x="1997" y="394"/>
                  </a:lnTo>
                  <a:lnTo>
                    <a:pt x="1999" y="410"/>
                  </a:lnTo>
                  <a:lnTo>
                    <a:pt x="2000" y="392"/>
                  </a:lnTo>
                  <a:lnTo>
                    <a:pt x="2001" y="408"/>
                  </a:lnTo>
                  <a:lnTo>
                    <a:pt x="2002" y="410"/>
                  </a:lnTo>
                  <a:lnTo>
                    <a:pt x="2003" y="393"/>
                  </a:lnTo>
                  <a:lnTo>
                    <a:pt x="2004" y="404"/>
                  </a:lnTo>
                  <a:lnTo>
                    <a:pt x="2005" y="389"/>
                  </a:lnTo>
                  <a:lnTo>
                    <a:pt x="2006" y="403"/>
                  </a:lnTo>
                  <a:lnTo>
                    <a:pt x="2007" y="408"/>
                  </a:lnTo>
                  <a:lnTo>
                    <a:pt x="2009" y="389"/>
                  </a:lnTo>
                  <a:lnTo>
                    <a:pt x="2010" y="406"/>
                  </a:lnTo>
                  <a:lnTo>
                    <a:pt x="2011" y="378"/>
                  </a:lnTo>
                  <a:lnTo>
                    <a:pt x="2012" y="332"/>
                  </a:lnTo>
                  <a:lnTo>
                    <a:pt x="2013" y="408"/>
                  </a:lnTo>
                  <a:lnTo>
                    <a:pt x="2014" y="387"/>
                  </a:lnTo>
                  <a:lnTo>
                    <a:pt x="2015" y="390"/>
                  </a:lnTo>
                  <a:lnTo>
                    <a:pt x="2016" y="387"/>
                  </a:lnTo>
                  <a:lnTo>
                    <a:pt x="2017" y="406"/>
                  </a:lnTo>
                  <a:lnTo>
                    <a:pt x="2018" y="410"/>
                  </a:lnTo>
                  <a:lnTo>
                    <a:pt x="2020" y="393"/>
                  </a:lnTo>
                  <a:lnTo>
                    <a:pt x="2021" y="409"/>
                  </a:lnTo>
                  <a:lnTo>
                    <a:pt x="2022" y="392"/>
                  </a:lnTo>
                  <a:lnTo>
                    <a:pt x="2023" y="407"/>
                  </a:lnTo>
                  <a:lnTo>
                    <a:pt x="2024" y="410"/>
                  </a:lnTo>
                  <a:lnTo>
                    <a:pt x="2025" y="387"/>
                  </a:lnTo>
                  <a:lnTo>
                    <a:pt x="2026" y="404"/>
                  </a:lnTo>
                  <a:lnTo>
                    <a:pt x="2027" y="373"/>
                  </a:lnTo>
                  <a:lnTo>
                    <a:pt x="2028" y="408"/>
                  </a:lnTo>
                  <a:lnTo>
                    <a:pt x="2030" y="379"/>
                  </a:lnTo>
                  <a:lnTo>
                    <a:pt x="2031" y="391"/>
                  </a:lnTo>
                  <a:lnTo>
                    <a:pt x="2032" y="409"/>
                  </a:lnTo>
                  <a:lnTo>
                    <a:pt x="2033" y="394"/>
                  </a:lnTo>
                  <a:lnTo>
                    <a:pt x="2034" y="408"/>
                  </a:lnTo>
                  <a:lnTo>
                    <a:pt x="2035" y="405"/>
                  </a:lnTo>
                  <a:lnTo>
                    <a:pt x="2036" y="387"/>
                  </a:lnTo>
                  <a:lnTo>
                    <a:pt x="2037" y="406"/>
                  </a:lnTo>
                  <a:lnTo>
                    <a:pt x="2038" y="391"/>
                  </a:lnTo>
                  <a:lnTo>
                    <a:pt x="2040" y="406"/>
                  </a:lnTo>
                  <a:lnTo>
                    <a:pt x="2041" y="402"/>
                  </a:lnTo>
                  <a:lnTo>
                    <a:pt x="2042" y="391"/>
                  </a:lnTo>
                  <a:lnTo>
                    <a:pt x="2043" y="408"/>
                  </a:lnTo>
                  <a:lnTo>
                    <a:pt x="2044" y="393"/>
                  </a:lnTo>
                  <a:lnTo>
                    <a:pt x="2045" y="409"/>
                  </a:lnTo>
                  <a:lnTo>
                    <a:pt x="2046" y="410"/>
                  </a:lnTo>
                  <a:lnTo>
                    <a:pt x="2047" y="394"/>
                  </a:lnTo>
                  <a:lnTo>
                    <a:pt x="2048" y="410"/>
                  </a:lnTo>
                  <a:lnTo>
                    <a:pt x="2050" y="392"/>
                  </a:lnTo>
                  <a:lnTo>
                    <a:pt x="2051" y="406"/>
                  </a:lnTo>
                  <a:lnTo>
                    <a:pt x="2052" y="410"/>
                  </a:lnTo>
                  <a:lnTo>
                    <a:pt x="2053" y="393"/>
                  </a:lnTo>
                  <a:lnTo>
                    <a:pt x="2054" y="410"/>
                  </a:lnTo>
                  <a:lnTo>
                    <a:pt x="2055" y="394"/>
                  </a:lnTo>
                  <a:lnTo>
                    <a:pt x="2056" y="409"/>
                  </a:lnTo>
                  <a:lnTo>
                    <a:pt x="2058" y="409"/>
                  </a:lnTo>
                  <a:lnTo>
                    <a:pt x="2058" y="393"/>
                  </a:lnTo>
                  <a:lnTo>
                    <a:pt x="2060" y="407"/>
                  </a:lnTo>
                  <a:lnTo>
                    <a:pt x="2061" y="395"/>
                  </a:lnTo>
                  <a:lnTo>
                    <a:pt x="2062" y="408"/>
                  </a:lnTo>
                  <a:lnTo>
                    <a:pt x="2063" y="408"/>
                  </a:lnTo>
                  <a:lnTo>
                    <a:pt x="2064" y="393"/>
                  </a:lnTo>
                  <a:lnTo>
                    <a:pt x="2065" y="407"/>
                  </a:lnTo>
                  <a:lnTo>
                    <a:pt x="2066" y="394"/>
                  </a:lnTo>
                  <a:lnTo>
                    <a:pt x="2068" y="408"/>
                  </a:lnTo>
                  <a:lnTo>
                    <a:pt x="2068" y="410"/>
                  </a:lnTo>
                  <a:lnTo>
                    <a:pt x="2069" y="393"/>
                  </a:lnTo>
                  <a:lnTo>
                    <a:pt x="2071" y="407"/>
                  </a:lnTo>
                  <a:lnTo>
                    <a:pt x="2072" y="395"/>
                  </a:lnTo>
                  <a:lnTo>
                    <a:pt x="2073" y="407"/>
                  </a:lnTo>
                  <a:lnTo>
                    <a:pt x="2074" y="408"/>
                  </a:lnTo>
                  <a:lnTo>
                    <a:pt x="2075" y="384"/>
                  </a:lnTo>
                  <a:lnTo>
                    <a:pt x="2076" y="404"/>
                  </a:lnTo>
                  <a:lnTo>
                    <a:pt x="2078" y="387"/>
                  </a:lnTo>
                  <a:lnTo>
                    <a:pt x="2079" y="408"/>
                  </a:lnTo>
                  <a:lnTo>
                    <a:pt x="2079" y="408"/>
                  </a:lnTo>
                  <a:lnTo>
                    <a:pt x="2081" y="392"/>
                  </a:lnTo>
                  <a:lnTo>
                    <a:pt x="2082" y="408"/>
                  </a:lnTo>
                  <a:lnTo>
                    <a:pt x="2083" y="395"/>
                  </a:lnTo>
                  <a:lnTo>
                    <a:pt x="2084" y="408"/>
                  </a:lnTo>
                  <a:lnTo>
                    <a:pt x="2085" y="408"/>
                  </a:lnTo>
                  <a:lnTo>
                    <a:pt x="2086" y="392"/>
                  </a:lnTo>
                  <a:lnTo>
                    <a:pt x="2087" y="408"/>
                  </a:lnTo>
                  <a:lnTo>
                    <a:pt x="2089" y="394"/>
                  </a:lnTo>
                  <a:lnTo>
                    <a:pt x="2090" y="407"/>
                  </a:lnTo>
                  <a:lnTo>
                    <a:pt x="2091" y="411"/>
                  </a:lnTo>
                  <a:lnTo>
                    <a:pt x="2092" y="393"/>
                  </a:lnTo>
                  <a:lnTo>
                    <a:pt x="2093" y="410"/>
                  </a:lnTo>
                  <a:lnTo>
                    <a:pt x="2094" y="394"/>
                  </a:lnTo>
                  <a:lnTo>
                    <a:pt x="2095" y="409"/>
                  </a:lnTo>
                  <a:lnTo>
                    <a:pt x="2096" y="410"/>
                  </a:lnTo>
                  <a:lnTo>
                    <a:pt x="2097" y="390"/>
                  </a:lnTo>
                  <a:lnTo>
                    <a:pt x="2099" y="404"/>
                  </a:lnTo>
                  <a:lnTo>
                    <a:pt x="2100" y="391"/>
                  </a:lnTo>
                  <a:lnTo>
                    <a:pt x="2101" y="405"/>
                  </a:lnTo>
                  <a:lnTo>
                    <a:pt x="2102" y="408"/>
                  </a:lnTo>
                  <a:lnTo>
                    <a:pt x="2103" y="393"/>
                  </a:lnTo>
                  <a:lnTo>
                    <a:pt x="2104" y="408"/>
                  </a:lnTo>
                  <a:lnTo>
                    <a:pt x="2105" y="382"/>
                  </a:lnTo>
                  <a:lnTo>
                    <a:pt x="2106" y="377"/>
                  </a:lnTo>
                  <a:lnTo>
                    <a:pt x="2107" y="370"/>
                  </a:lnTo>
                  <a:lnTo>
                    <a:pt x="2109" y="387"/>
                  </a:lnTo>
                  <a:lnTo>
                    <a:pt x="2110" y="407"/>
                  </a:lnTo>
                  <a:lnTo>
                    <a:pt x="2111" y="392"/>
                  </a:lnTo>
                  <a:lnTo>
                    <a:pt x="2112" y="404"/>
                  </a:lnTo>
                  <a:lnTo>
                    <a:pt x="2113" y="408"/>
                  </a:lnTo>
                  <a:lnTo>
                    <a:pt x="2114" y="393"/>
                  </a:lnTo>
                  <a:lnTo>
                    <a:pt x="2115" y="402"/>
                  </a:lnTo>
                  <a:lnTo>
                    <a:pt x="2116" y="382"/>
                  </a:lnTo>
                  <a:lnTo>
                    <a:pt x="2117" y="400"/>
                  </a:lnTo>
                  <a:lnTo>
                    <a:pt x="2119" y="404"/>
                  </a:lnTo>
                  <a:lnTo>
                    <a:pt x="2120" y="379"/>
                  </a:lnTo>
                  <a:lnTo>
                    <a:pt x="2121" y="396"/>
                  </a:lnTo>
                  <a:lnTo>
                    <a:pt x="2122" y="371"/>
                  </a:lnTo>
                  <a:lnTo>
                    <a:pt x="2123" y="379"/>
                  </a:lnTo>
                  <a:lnTo>
                    <a:pt x="2124" y="400"/>
                  </a:lnTo>
                  <a:lnTo>
                    <a:pt x="2125" y="374"/>
                  </a:lnTo>
                  <a:lnTo>
                    <a:pt x="2126" y="375"/>
                  </a:lnTo>
                  <a:lnTo>
                    <a:pt x="2127" y="350"/>
                  </a:lnTo>
                  <a:lnTo>
                    <a:pt x="2129" y="336"/>
                  </a:lnTo>
                  <a:lnTo>
                    <a:pt x="2130" y="353"/>
                  </a:lnTo>
                  <a:lnTo>
                    <a:pt x="2131" y="333"/>
                  </a:lnTo>
                  <a:lnTo>
                    <a:pt x="2132" y="343"/>
                  </a:lnTo>
                  <a:lnTo>
                    <a:pt x="2133" y="304"/>
                  </a:lnTo>
                  <a:lnTo>
                    <a:pt x="2134" y="272"/>
                  </a:lnTo>
                  <a:lnTo>
                    <a:pt x="2135" y="237"/>
                  </a:lnTo>
                  <a:lnTo>
                    <a:pt x="2136" y="189"/>
                  </a:lnTo>
                  <a:lnTo>
                    <a:pt x="2137" y="255"/>
                  </a:lnTo>
                  <a:lnTo>
                    <a:pt x="2138" y="244"/>
                  </a:lnTo>
                  <a:lnTo>
                    <a:pt x="2140" y="317"/>
                  </a:lnTo>
                  <a:lnTo>
                    <a:pt x="2141" y="312"/>
                  </a:lnTo>
                  <a:lnTo>
                    <a:pt x="2142" y="257"/>
                  </a:lnTo>
                  <a:lnTo>
                    <a:pt x="2143" y="289"/>
                  </a:lnTo>
                  <a:lnTo>
                    <a:pt x="2144" y="257"/>
                  </a:lnTo>
                  <a:lnTo>
                    <a:pt x="2145" y="270"/>
                  </a:lnTo>
                  <a:lnTo>
                    <a:pt x="2146" y="349"/>
                  </a:lnTo>
                  <a:lnTo>
                    <a:pt x="2147" y="269"/>
                  </a:lnTo>
                  <a:lnTo>
                    <a:pt x="2148" y="236"/>
                  </a:lnTo>
                  <a:lnTo>
                    <a:pt x="2150" y="278"/>
                  </a:lnTo>
                  <a:lnTo>
                    <a:pt x="2151" y="299"/>
                  </a:lnTo>
                  <a:lnTo>
                    <a:pt x="2152" y="261"/>
                  </a:lnTo>
                  <a:lnTo>
                    <a:pt x="2153" y="238"/>
                  </a:lnTo>
                  <a:lnTo>
                    <a:pt x="2154" y="298"/>
                  </a:lnTo>
                  <a:lnTo>
                    <a:pt x="2155" y="226"/>
                  </a:lnTo>
                  <a:lnTo>
                    <a:pt x="2156" y="184"/>
                  </a:lnTo>
                  <a:lnTo>
                    <a:pt x="2157" y="267"/>
                  </a:lnTo>
                  <a:lnTo>
                    <a:pt x="2158" y="151"/>
                  </a:lnTo>
                  <a:lnTo>
                    <a:pt x="2160" y="262"/>
                  </a:lnTo>
                  <a:lnTo>
                    <a:pt x="2161" y="154"/>
                  </a:lnTo>
                  <a:lnTo>
                    <a:pt x="2162" y="242"/>
                  </a:lnTo>
                  <a:lnTo>
                    <a:pt x="2163" y="162"/>
                  </a:lnTo>
                  <a:lnTo>
                    <a:pt x="2164" y="90"/>
                  </a:lnTo>
                  <a:lnTo>
                    <a:pt x="2165" y="237"/>
                  </a:lnTo>
                  <a:lnTo>
                    <a:pt x="2166" y="54"/>
                  </a:lnTo>
                  <a:lnTo>
                    <a:pt x="2167" y="159"/>
                  </a:lnTo>
                  <a:lnTo>
                    <a:pt x="2168" y="164"/>
                  </a:lnTo>
                  <a:lnTo>
                    <a:pt x="2170" y="114"/>
                  </a:lnTo>
                  <a:lnTo>
                    <a:pt x="2171" y="179"/>
                  </a:lnTo>
                  <a:lnTo>
                    <a:pt x="2172" y="82"/>
                  </a:lnTo>
                  <a:lnTo>
                    <a:pt x="2173" y="159"/>
                  </a:lnTo>
                  <a:lnTo>
                    <a:pt x="2174" y="132"/>
                  </a:lnTo>
                  <a:lnTo>
                    <a:pt x="2175" y="81"/>
                  </a:lnTo>
                  <a:lnTo>
                    <a:pt x="2176" y="146"/>
                  </a:lnTo>
                  <a:lnTo>
                    <a:pt x="2177" y="85"/>
                  </a:lnTo>
                  <a:lnTo>
                    <a:pt x="2178" y="162"/>
                  </a:lnTo>
                  <a:lnTo>
                    <a:pt x="2179" y="211"/>
                  </a:lnTo>
                  <a:lnTo>
                    <a:pt x="2181" y="87"/>
                  </a:lnTo>
                  <a:lnTo>
                    <a:pt x="2182" y="153"/>
                  </a:lnTo>
                  <a:lnTo>
                    <a:pt x="2183" y="77"/>
                  </a:lnTo>
                  <a:lnTo>
                    <a:pt x="2184" y="141"/>
                  </a:lnTo>
                  <a:lnTo>
                    <a:pt x="2185" y="157"/>
                  </a:lnTo>
                  <a:lnTo>
                    <a:pt x="2186" y="81"/>
                  </a:lnTo>
                  <a:lnTo>
                    <a:pt x="2187" y="138"/>
                  </a:lnTo>
                  <a:lnTo>
                    <a:pt x="2188" y="98"/>
                  </a:lnTo>
                  <a:lnTo>
                    <a:pt x="2189" y="157"/>
                  </a:lnTo>
                  <a:lnTo>
                    <a:pt x="2191" y="134"/>
                  </a:lnTo>
                  <a:lnTo>
                    <a:pt x="2192" y="109"/>
                  </a:lnTo>
                  <a:lnTo>
                    <a:pt x="2193" y="112"/>
                  </a:lnTo>
                  <a:lnTo>
                    <a:pt x="2194" y="104"/>
                  </a:lnTo>
                  <a:lnTo>
                    <a:pt x="2195" y="142"/>
                  </a:lnTo>
                  <a:lnTo>
                    <a:pt x="2196" y="168"/>
                  </a:lnTo>
                  <a:lnTo>
                    <a:pt x="2197" y="88"/>
                  </a:lnTo>
                  <a:lnTo>
                    <a:pt x="2198" y="139"/>
                  </a:lnTo>
                  <a:lnTo>
                    <a:pt x="2199" y="107"/>
                  </a:lnTo>
                  <a:lnTo>
                    <a:pt x="2201" y="121"/>
                  </a:lnTo>
                  <a:lnTo>
                    <a:pt x="2202" y="141"/>
                  </a:lnTo>
                  <a:lnTo>
                    <a:pt x="2203" y="67"/>
                  </a:lnTo>
                  <a:lnTo>
                    <a:pt x="2204" y="126"/>
                  </a:lnTo>
                  <a:lnTo>
                    <a:pt x="2205" y="108"/>
                  </a:lnTo>
                  <a:lnTo>
                    <a:pt x="2206" y="98"/>
                  </a:lnTo>
                  <a:lnTo>
                    <a:pt x="2207" y="148"/>
                  </a:lnTo>
                  <a:lnTo>
                    <a:pt x="2208" y="92"/>
                  </a:lnTo>
                  <a:lnTo>
                    <a:pt x="2209" y="153"/>
                  </a:lnTo>
                  <a:lnTo>
                    <a:pt x="2211" y="93"/>
                  </a:lnTo>
                  <a:lnTo>
                    <a:pt x="2212" y="132"/>
                  </a:lnTo>
                  <a:lnTo>
                    <a:pt x="2213" y="117"/>
                  </a:lnTo>
                  <a:lnTo>
                    <a:pt x="2214" y="87"/>
                  </a:lnTo>
                  <a:lnTo>
                    <a:pt x="2215" y="149"/>
                  </a:lnTo>
                  <a:lnTo>
                    <a:pt x="2216" y="64"/>
                  </a:lnTo>
                  <a:lnTo>
                    <a:pt x="2217" y="103"/>
                  </a:lnTo>
                  <a:lnTo>
                    <a:pt x="2218" y="128"/>
                  </a:lnTo>
                  <a:lnTo>
                    <a:pt x="2219" y="105"/>
                  </a:lnTo>
                  <a:lnTo>
                    <a:pt x="2221" y="90"/>
                  </a:lnTo>
                  <a:lnTo>
                    <a:pt x="2222" y="155"/>
                  </a:lnTo>
                  <a:lnTo>
                    <a:pt x="2223" y="156"/>
                  </a:lnTo>
                  <a:lnTo>
                    <a:pt x="2224" y="137"/>
                  </a:lnTo>
                  <a:lnTo>
                    <a:pt x="2225" y="63"/>
                  </a:lnTo>
                  <a:lnTo>
                    <a:pt x="2226" y="137"/>
                  </a:lnTo>
                  <a:lnTo>
                    <a:pt x="2227" y="21"/>
                  </a:lnTo>
                  <a:lnTo>
                    <a:pt x="2229" y="187"/>
                  </a:lnTo>
                  <a:lnTo>
                    <a:pt x="2229" y="98"/>
                  </a:lnTo>
                  <a:lnTo>
                    <a:pt x="2230" y="88"/>
                  </a:lnTo>
                  <a:lnTo>
                    <a:pt x="2232" y="142"/>
                  </a:lnTo>
                  <a:lnTo>
                    <a:pt x="2233" y="102"/>
                  </a:lnTo>
                  <a:lnTo>
                    <a:pt x="2234" y="154"/>
                  </a:lnTo>
                  <a:lnTo>
                    <a:pt x="2235" y="98"/>
                  </a:lnTo>
                  <a:lnTo>
                    <a:pt x="2236" y="28"/>
                  </a:lnTo>
                  <a:lnTo>
                    <a:pt x="2237" y="145"/>
                  </a:lnTo>
                  <a:lnTo>
                    <a:pt x="2239" y="68"/>
                  </a:lnTo>
                  <a:lnTo>
                    <a:pt x="2240" y="139"/>
                  </a:lnTo>
                  <a:lnTo>
                    <a:pt x="2240" y="116"/>
                  </a:lnTo>
                  <a:lnTo>
                    <a:pt x="2242" y="80"/>
                  </a:lnTo>
                  <a:lnTo>
                    <a:pt x="2243" y="188"/>
                  </a:lnTo>
                  <a:lnTo>
                    <a:pt x="2244" y="81"/>
                  </a:lnTo>
                  <a:lnTo>
                    <a:pt x="2245" y="156"/>
                  </a:lnTo>
                  <a:lnTo>
                    <a:pt x="2246" y="111"/>
                  </a:lnTo>
                  <a:lnTo>
                    <a:pt x="2247" y="96"/>
                  </a:lnTo>
                  <a:lnTo>
                    <a:pt x="2249" y="133"/>
                  </a:lnTo>
                  <a:lnTo>
                    <a:pt x="2250" y="60"/>
                  </a:lnTo>
                  <a:lnTo>
                    <a:pt x="2250" y="157"/>
                  </a:lnTo>
                  <a:lnTo>
                    <a:pt x="2252" y="113"/>
                  </a:lnTo>
                  <a:lnTo>
                    <a:pt x="2253" y="98"/>
                  </a:lnTo>
                  <a:lnTo>
                    <a:pt x="2254" y="143"/>
                  </a:lnTo>
                  <a:lnTo>
                    <a:pt x="2255" y="94"/>
                  </a:lnTo>
                  <a:lnTo>
                    <a:pt x="2256" y="98"/>
                  </a:lnTo>
                  <a:lnTo>
                    <a:pt x="2257" y="145"/>
                  </a:lnTo>
                  <a:lnTo>
                    <a:pt x="2258" y="71"/>
                  </a:lnTo>
                  <a:lnTo>
                    <a:pt x="2260" y="151"/>
                  </a:lnTo>
                  <a:lnTo>
                    <a:pt x="2261" y="76"/>
                  </a:lnTo>
                  <a:lnTo>
                    <a:pt x="2262" y="116"/>
                  </a:lnTo>
                  <a:lnTo>
                    <a:pt x="2263" y="112"/>
                  </a:lnTo>
                  <a:lnTo>
                    <a:pt x="2264" y="74"/>
                  </a:lnTo>
                  <a:lnTo>
                    <a:pt x="2265" y="125"/>
                  </a:lnTo>
                  <a:lnTo>
                    <a:pt x="2266" y="139"/>
                  </a:lnTo>
                  <a:lnTo>
                    <a:pt x="2267" y="108"/>
                  </a:lnTo>
                  <a:lnTo>
                    <a:pt x="2268" y="157"/>
                  </a:lnTo>
                  <a:lnTo>
                    <a:pt x="2270" y="88"/>
                  </a:lnTo>
                  <a:lnTo>
                    <a:pt x="2271" y="131"/>
                  </a:lnTo>
                  <a:lnTo>
                    <a:pt x="2272" y="73"/>
                  </a:lnTo>
                  <a:lnTo>
                    <a:pt x="2273" y="114"/>
                  </a:lnTo>
                  <a:lnTo>
                    <a:pt x="2274" y="158"/>
                  </a:lnTo>
                  <a:lnTo>
                    <a:pt x="2275" y="63"/>
                  </a:lnTo>
                  <a:lnTo>
                    <a:pt x="2276" y="139"/>
                  </a:lnTo>
                  <a:lnTo>
                    <a:pt x="2277" y="35"/>
                  </a:lnTo>
                  <a:lnTo>
                    <a:pt x="2278" y="130"/>
                  </a:lnTo>
                  <a:lnTo>
                    <a:pt x="2280" y="213"/>
                  </a:lnTo>
                  <a:lnTo>
                    <a:pt x="2281" y="77"/>
                  </a:lnTo>
                  <a:lnTo>
                    <a:pt x="2282" y="153"/>
                  </a:lnTo>
                  <a:lnTo>
                    <a:pt x="2283" y="77"/>
                  </a:lnTo>
                  <a:lnTo>
                    <a:pt x="2284" y="95"/>
                  </a:lnTo>
                  <a:lnTo>
                    <a:pt x="2285" y="118"/>
                  </a:lnTo>
                  <a:lnTo>
                    <a:pt x="2286" y="60"/>
                  </a:lnTo>
                  <a:lnTo>
                    <a:pt x="2287" y="116"/>
                  </a:lnTo>
                  <a:lnTo>
                    <a:pt x="2288" y="44"/>
                  </a:lnTo>
                  <a:lnTo>
                    <a:pt x="2290" y="190"/>
                  </a:lnTo>
                  <a:lnTo>
                    <a:pt x="2291" y="126"/>
                  </a:lnTo>
                  <a:lnTo>
                    <a:pt x="2292" y="53"/>
                  </a:lnTo>
                  <a:lnTo>
                    <a:pt x="2293" y="178"/>
                  </a:lnTo>
                  <a:lnTo>
                    <a:pt x="2294" y="27"/>
                  </a:lnTo>
                  <a:lnTo>
                    <a:pt x="2295" y="89"/>
                  </a:lnTo>
                  <a:lnTo>
                    <a:pt x="2296" y="123"/>
                  </a:lnTo>
                  <a:lnTo>
                    <a:pt x="2297" y="59"/>
                  </a:lnTo>
                  <a:lnTo>
                    <a:pt x="2298" y="144"/>
                  </a:lnTo>
                  <a:lnTo>
                    <a:pt x="2299" y="68"/>
                  </a:lnTo>
                  <a:lnTo>
                    <a:pt x="2301" y="149"/>
                  </a:lnTo>
                  <a:lnTo>
                    <a:pt x="2302" y="90"/>
                  </a:lnTo>
                  <a:lnTo>
                    <a:pt x="2303" y="64"/>
                  </a:lnTo>
                  <a:lnTo>
                    <a:pt x="2304" y="112"/>
                  </a:lnTo>
                  <a:lnTo>
                    <a:pt x="2305" y="143"/>
                  </a:lnTo>
                  <a:lnTo>
                    <a:pt x="2306" y="34"/>
                  </a:lnTo>
                  <a:lnTo>
                    <a:pt x="2307" y="123"/>
                  </a:lnTo>
                  <a:lnTo>
                    <a:pt x="2308" y="68"/>
                  </a:lnTo>
                  <a:lnTo>
                    <a:pt x="2309" y="240"/>
                  </a:lnTo>
                  <a:lnTo>
                    <a:pt x="2311" y="152"/>
                  </a:lnTo>
                  <a:lnTo>
                    <a:pt x="2312" y="67"/>
                  </a:lnTo>
                  <a:lnTo>
                    <a:pt x="2313" y="153"/>
                  </a:lnTo>
                  <a:lnTo>
                    <a:pt x="2314" y="73"/>
                  </a:lnTo>
                  <a:lnTo>
                    <a:pt x="2315" y="127"/>
                  </a:lnTo>
                  <a:lnTo>
                    <a:pt x="2316" y="46"/>
                  </a:lnTo>
                  <a:lnTo>
                    <a:pt x="2317" y="116"/>
                  </a:lnTo>
                  <a:lnTo>
                    <a:pt x="2318" y="133"/>
                  </a:lnTo>
                  <a:lnTo>
                    <a:pt x="2319" y="115"/>
                  </a:lnTo>
                  <a:lnTo>
                    <a:pt x="2321" y="97"/>
                  </a:lnTo>
                  <a:lnTo>
                    <a:pt x="2322" y="56"/>
                  </a:lnTo>
                  <a:lnTo>
                    <a:pt x="2323" y="61"/>
                  </a:lnTo>
                  <a:lnTo>
                    <a:pt x="2324" y="116"/>
                  </a:lnTo>
                  <a:lnTo>
                    <a:pt x="2325" y="43"/>
                  </a:lnTo>
                  <a:lnTo>
                    <a:pt x="2326" y="94"/>
                  </a:lnTo>
                  <a:lnTo>
                    <a:pt x="2327" y="34"/>
                  </a:lnTo>
                  <a:lnTo>
                    <a:pt x="2328" y="95"/>
                  </a:lnTo>
                  <a:lnTo>
                    <a:pt x="2329" y="116"/>
                  </a:lnTo>
                  <a:lnTo>
                    <a:pt x="2331" y="52"/>
                  </a:lnTo>
                  <a:lnTo>
                    <a:pt x="2332" y="110"/>
                  </a:lnTo>
                  <a:lnTo>
                    <a:pt x="2333" y="126"/>
                  </a:lnTo>
                  <a:lnTo>
                    <a:pt x="2334" y="177"/>
                  </a:lnTo>
                  <a:lnTo>
                    <a:pt x="2335" y="85"/>
                  </a:lnTo>
                  <a:lnTo>
                    <a:pt x="2336" y="62"/>
                  </a:lnTo>
                  <a:lnTo>
                    <a:pt x="2337" y="182"/>
                  </a:lnTo>
                  <a:lnTo>
                    <a:pt x="2338" y="77"/>
                  </a:lnTo>
                  <a:lnTo>
                    <a:pt x="2339" y="89"/>
                  </a:lnTo>
                  <a:lnTo>
                    <a:pt x="2341" y="76"/>
                  </a:lnTo>
                  <a:lnTo>
                    <a:pt x="2342" y="63"/>
                  </a:lnTo>
                  <a:lnTo>
                    <a:pt x="2343" y="110"/>
                  </a:lnTo>
                  <a:lnTo>
                    <a:pt x="2344" y="211"/>
                  </a:lnTo>
                  <a:lnTo>
                    <a:pt x="2345" y="44"/>
                  </a:lnTo>
                  <a:lnTo>
                    <a:pt x="2346" y="114"/>
                  </a:lnTo>
                  <a:lnTo>
                    <a:pt x="2347" y="183"/>
                  </a:lnTo>
                  <a:lnTo>
                    <a:pt x="2348" y="131"/>
                  </a:lnTo>
                  <a:lnTo>
                    <a:pt x="2349" y="103"/>
                  </a:lnTo>
                  <a:lnTo>
                    <a:pt x="2350" y="10"/>
                  </a:lnTo>
                  <a:lnTo>
                    <a:pt x="2352" y="206"/>
                  </a:lnTo>
                  <a:lnTo>
                    <a:pt x="2353" y="2"/>
                  </a:lnTo>
                  <a:lnTo>
                    <a:pt x="2354" y="157"/>
                  </a:lnTo>
                  <a:lnTo>
                    <a:pt x="2355" y="58"/>
                  </a:lnTo>
                  <a:lnTo>
                    <a:pt x="2356" y="88"/>
                  </a:lnTo>
                  <a:lnTo>
                    <a:pt x="2357" y="87"/>
                  </a:lnTo>
                  <a:lnTo>
                    <a:pt x="2358" y="40"/>
                  </a:lnTo>
                  <a:lnTo>
                    <a:pt x="2359" y="113"/>
                  </a:lnTo>
                  <a:lnTo>
                    <a:pt x="2360" y="34"/>
                  </a:lnTo>
                  <a:lnTo>
                    <a:pt x="2362" y="192"/>
                  </a:lnTo>
                  <a:lnTo>
                    <a:pt x="2363" y="71"/>
                  </a:lnTo>
                  <a:lnTo>
                    <a:pt x="2364" y="56"/>
                  </a:lnTo>
                  <a:lnTo>
                    <a:pt x="2365" y="124"/>
                  </a:lnTo>
                  <a:lnTo>
                    <a:pt x="2366" y="58"/>
                  </a:lnTo>
                  <a:lnTo>
                    <a:pt x="2367" y="132"/>
                  </a:lnTo>
                  <a:lnTo>
                    <a:pt x="2368" y="154"/>
                  </a:lnTo>
                  <a:lnTo>
                    <a:pt x="2369" y="49"/>
                  </a:lnTo>
                  <a:lnTo>
                    <a:pt x="2370" y="110"/>
                  </a:lnTo>
                  <a:lnTo>
                    <a:pt x="2372" y="48"/>
                  </a:lnTo>
                  <a:lnTo>
                    <a:pt x="2373" y="243"/>
                  </a:lnTo>
                  <a:lnTo>
                    <a:pt x="2374" y="125"/>
                  </a:lnTo>
                  <a:lnTo>
                    <a:pt x="2375" y="119"/>
                  </a:lnTo>
                  <a:lnTo>
                    <a:pt x="2376" y="99"/>
                  </a:lnTo>
                  <a:lnTo>
                    <a:pt x="2377" y="114"/>
                  </a:lnTo>
                  <a:lnTo>
                    <a:pt x="2378" y="56"/>
                  </a:lnTo>
                  <a:lnTo>
                    <a:pt x="2379" y="85"/>
                  </a:lnTo>
                  <a:lnTo>
                    <a:pt x="2380" y="86"/>
                  </a:lnTo>
                  <a:lnTo>
                    <a:pt x="2382" y="87"/>
                  </a:lnTo>
                  <a:lnTo>
                    <a:pt x="2383" y="105"/>
                  </a:lnTo>
                  <a:lnTo>
                    <a:pt x="2384" y="67"/>
                  </a:lnTo>
                  <a:lnTo>
                    <a:pt x="2385" y="120"/>
                  </a:lnTo>
                  <a:lnTo>
                    <a:pt x="2386" y="99"/>
                  </a:lnTo>
                  <a:lnTo>
                    <a:pt x="2387" y="117"/>
                  </a:lnTo>
                  <a:lnTo>
                    <a:pt x="2388" y="151"/>
                  </a:lnTo>
                  <a:lnTo>
                    <a:pt x="2390" y="45"/>
                  </a:lnTo>
                  <a:lnTo>
                    <a:pt x="2390" y="191"/>
                  </a:lnTo>
                  <a:lnTo>
                    <a:pt x="2391" y="54"/>
                  </a:lnTo>
                  <a:lnTo>
                    <a:pt x="2393" y="131"/>
                  </a:lnTo>
                  <a:lnTo>
                    <a:pt x="2394" y="108"/>
                  </a:lnTo>
                  <a:lnTo>
                    <a:pt x="2395" y="45"/>
                  </a:lnTo>
                  <a:lnTo>
                    <a:pt x="2396" y="143"/>
                  </a:lnTo>
                  <a:lnTo>
                    <a:pt x="2397" y="63"/>
                  </a:lnTo>
                  <a:lnTo>
                    <a:pt x="2398" y="103"/>
                  </a:lnTo>
                  <a:lnTo>
                    <a:pt x="2400" y="102"/>
                  </a:lnTo>
                  <a:lnTo>
                    <a:pt x="2400" y="17"/>
                  </a:lnTo>
                  <a:lnTo>
                    <a:pt x="2401" y="111"/>
                  </a:lnTo>
                  <a:lnTo>
                    <a:pt x="2403" y="21"/>
                  </a:lnTo>
                  <a:lnTo>
                    <a:pt x="2404" y="111"/>
                  </a:lnTo>
                  <a:lnTo>
                    <a:pt x="2405" y="59"/>
                  </a:lnTo>
                  <a:lnTo>
                    <a:pt x="2406" y="82"/>
                  </a:lnTo>
                  <a:lnTo>
                    <a:pt x="2407" y="128"/>
                  </a:lnTo>
                  <a:lnTo>
                    <a:pt x="2408" y="65"/>
                  </a:lnTo>
                  <a:lnTo>
                    <a:pt x="2410" y="116"/>
                  </a:lnTo>
                  <a:lnTo>
                    <a:pt x="2411" y="149"/>
                  </a:lnTo>
                  <a:lnTo>
                    <a:pt x="2411" y="47"/>
                  </a:lnTo>
                  <a:lnTo>
                    <a:pt x="2413" y="130"/>
                  </a:lnTo>
                  <a:lnTo>
                    <a:pt x="2414" y="49"/>
                  </a:lnTo>
                  <a:lnTo>
                    <a:pt x="2415" y="105"/>
                  </a:lnTo>
                  <a:lnTo>
                    <a:pt x="2416" y="90"/>
                  </a:lnTo>
                  <a:lnTo>
                    <a:pt x="2417" y="50"/>
                  </a:lnTo>
                  <a:lnTo>
                    <a:pt x="2418" y="108"/>
                  </a:lnTo>
                  <a:lnTo>
                    <a:pt x="2419" y="10"/>
                  </a:lnTo>
                  <a:lnTo>
                    <a:pt x="2421" y="121"/>
                  </a:lnTo>
                  <a:lnTo>
                    <a:pt x="2422" y="108"/>
                  </a:lnTo>
                  <a:lnTo>
                    <a:pt x="2423" y="92"/>
                  </a:lnTo>
                  <a:lnTo>
                    <a:pt x="2424" y="80"/>
                  </a:lnTo>
                  <a:lnTo>
                    <a:pt x="2425" y="50"/>
                  </a:lnTo>
                  <a:lnTo>
                    <a:pt x="2426" y="83"/>
                  </a:lnTo>
                  <a:lnTo>
                    <a:pt x="2427" y="107"/>
                  </a:lnTo>
                  <a:lnTo>
                    <a:pt x="2428" y="59"/>
                  </a:lnTo>
                  <a:lnTo>
                    <a:pt x="2429" y="125"/>
                  </a:lnTo>
                  <a:lnTo>
                    <a:pt x="2431" y="31"/>
                  </a:lnTo>
                  <a:lnTo>
                    <a:pt x="2432" y="152"/>
                  </a:lnTo>
                  <a:lnTo>
                    <a:pt x="2433" y="82"/>
                  </a:lnTo>
                  <a:lnTo>
                    <a:pt x="2434" y="83"/>
                  </a:lnTo>
                  <a:lnTo>
                    <a:pt x="2435" y="132"/>
                  </a:lnTo>
                  <a:lnTo>
                    <a:pt x="2436" y="68"/>
                  </a:lnTo>
                  <a:lnTo>
                    <a:pt x="2437" y="119"/>
                  </a:lnTo>
                  <a:lnTo>
                    <a:pt x="2438" y="162"/>
                  </a:lnTo>
                  <a:lnTo>
                    <a:pt x="2439" y="44"/>
                  </a:lnTo>
                  <a:lnTo>
                    <a:pt x="2441" y="129"/>
                  </a:lnTo>
                  <a:lnTo>
                    <a:pt x="2442" y="109"/>
                  </a:lnTo>
                  <a:lnTo>
                    <a:pt x="2443" y="133"/>
                  </a:lnTo>
                  <a:lnTo>
                    <a:pt x="2444" y="93"/>
                  </a:lnTo>
                  <a:lnTo>
                    <a:pt x="2445" y="38"/>
                  </a:lnTo>
                  <a:lnTo>
                    <a:pt x="2446" y="86"/>
                  </a:lnTo>
                  <a:lnTo>
                    <a:pt x="2447" y="93"/>
                  </a:lnTo>
                  <a:lnTo>
                    <a:pt x="2448" y="110"/>
                  </a:lnTo>
                  <a:lnTo>
                    <a:pt x="2449" y="120"/>
                  </a:lnTo>
                  <a:lnTo>
                    <a:pt x="2451" y="68"/>
                  </a:lnTo>
                  <a:lnTo>
                    <a:pt x="2452" y="75"/>
                  </a:lnTo>
                  <a:lnTo>
                    <a:pt x="2453" y="88"/>
                  </a:lnTo>
                  <a:lnTo>
                    <a:pt x="2454" y="88"/>
                  </a:lnTo>
                  <a:lnTo>
                    <a:pt x="2455" y="102"/>
                  </a:lnTo>
                  <a:lnTo>
                    <a:pt x="2456" y="97"/>
                  </a:lnTo>
                  <a:lnTo>
                    <a:pt x="2457" y="108"/>
                  </a:lnTo>
                  <a:lnTo>
                    <a:pt x="2458" y="59"/>
                  </a:lnTo>
                  <a:lnTo>
                    <a:pt x="2459" y="241"/>
                  </a:lnTo>
                  <a:lnTo>
                    <a:pt x="2461" y="98"/>
                  </a:lnTo>
                  <a:lnTo>
                    <a:pt x="2462" y="60"/>
                  </a:lnTo>
                  <a:lnTo>
                    <a:pt x="2463" y="118"/>
                  </a:lnTo>
                  <a:lnTo>
                    <a:pt x="2464" y="18"/>
                  </a:lnTo>
                  <a:lnTo>
                    <a:pt x="2465" y="93"/>
                  </a:lnTo>
                  <a:lnTo>
                    <a:pt x="2466" y="78"/>
                  </a:lnTo>
                  <a:lnTo>
                    <a:pt x="2467" y="101"/>
                  </a:lnTo>
                  <a:lnTo>
                    <a:pt x="2468" y="145"/>
                  </a:lnTo>
                  <a:lnTo>
                    <a:pt x="2469" y="54"/>
                  </a:lnTo>
                  <a:lnTo>
                    <a:pt x="2470" y="96"/>
                  </a:lnTo>
                  <a:lnTo>
                    <a:pt x="2472" y="102"/>
                  </a:lnTo>
                  <a:lnTo>
                    <a:pt x="2473" y="37"/>
                  </a:lnTo>
                  <a:lnTo>
                    <a:pt x="2474" y="193"/>
                  </a:lnTo>
                  <a:lnTo>
                    <a:pt x="2475" y="24"/>
                  </a:lnTo>
                  <a:lnTo>
                    <a:pt x="2476" y="84"/>
                  </a:lnTo>
                  <a:lnTo>
                    <a:pt x="2477" y="111"/>
                  </a:lnTo>
                  <a:lnTo>
                    <a:pt x="2478" y="27"/>
                  </a:lnTo>
                  <a:lnTo>
                    <a:pt x="2479" y="73"/>
                  </a:lnTo>
                  <a:lnTo>
                    <a:pt x="2480" y="38"/>
                  </a:lnTo>
                  <a:lnTo>
                    <a:pt x="2482" y="176"/>
                  </a:lnTo>
                  <a:lnTo>
                    <a:pt x="2483" y="267"/>
                  </a:lnTo>
                  <a:lnTo>
                    <a:pt x="2484" y="31"/>
                  </a:lnTo>
                  <a:lnTo>
                    <a:pt x="2485" y="120"/>
                  </a:lnTo>
                  <a:lnTo>
                    <a:pt x="2486" y="87"/>
                  </a:lnTo>
                  <a:lnTo>
                    <a:pt x="2487" y="271"/>
                  </a:lnTo>
                  <a:lnTo>
                    <a:pt x="2488" y="178"/>
                  </a:lnTo>
                  <a:lnTo>
                    <a:pt x="2489" y="50"/>
                  </a:lnTo>
                  <a:lnTo>
                    <a:pt x="2490" y="126"/>
                  </a:lnTo>
                  <a:lnTo>
                    <a:pt x="2492" y="12"/>
                  </a:lnTo>
                  <a:lnTo>
                    <a:pt x="2493" y="102"/>
                  </a:lnTo>
                  <a:lnTo>
                    <a:pt x="2494" y="295"/>
                  </a:lnTo>
                  <a:lnTo>
                    <a:pt x="2495" y="36"/>
                  </a:lnTo>
                  <a:lnTo>
                    <a:pt x="2496" y="123"/>
                  </a:lnTo>
                  <a:lnTo>
                    <a:pt x="2497" y="58"/>
                  </a:lnTo>
                  <a:lnTo>
                    <a:pt x="2498" y="102"/>
                  </a:lnTo>
                  <a:lnTo>
                    <a:pt x="2499" y="118"/>
                  </a:lnTo>
                  <a:lnTo>
                    <a:pt x="2500" y="86"/>
                  </a:lnTo>
                  <a:lnTo>
                    <a:pt x="2502" y="112"/>
                  </a:lnTo>
                  <a:lnTo>
                    <a:pt x="2503" y="55"/>
                  </a:lnTo>
                  <a:lnTo>
                    <a:pt x="2504" y="165"/>
                  </a:lnTo>
                  <a:lnTo>
                    <a:pt x="2505" y="314"/>
                  </a:lnTo>
                  <a:lnTo>
                    <a:pt x="2506" y="161"/>
                  </a:lnTo>
                  <a:lnTo>
                    <a:pt x="2507" y="104"/>
                  </a:lnTo>
                  <a:lnTo>
                    <a:pt x="2508" y="53"/>
                  </a:lnTo>
                  <a:lnTo>
                    <a:pt x="2509" y="319"/>
                  </a:lnTo>
                  <a:lnTo>
                    <a:pt x="2510" y="349"/>
                  </a:lnTo>
                  <a:lnTo>
                    <a:pt x="2511" y="321"/>
                  </a:lnTo>
                  <a:lnTo>
                    <a:pt x="2513" y="299"/>
                  </a:lnTo>
                  <a:lnTo>
                    <a:pt x="2514" y="193"/>
                  </a:lnTo>
                  <a:lnTo>
                    <a:pt x="2515" y="321"/>
                  </a:lnTo>
                  <a:lnTo>
                    <a:pt x="2516" y="153"/>
                  </a:lnTo>
                  <a:lnTo>
                    <a:pt x="2517" y="53"/>
                  </a:lnTo>
                  <a:lnTo>
                    <a:pt x="2518" y="101"/>
                  </a:lnTo>
                  <a:lnTo>
                    <a:pt x="2519" y="243"/>
                  </a:lnTo>
                  <a:lnTo>
                    <a:pt x="2520" y="185"/>
                  </a:lnTo>
                  <a:lnTo>
                    <a:pt x="2521" y="249"/>
                  </a:lnTo>
                  <a:lnTo>
                    <a:pt x="2523" y="122"/>
                  </a:lnTo>
                  <a:lnTo>
                    <a:pt x="2524" y="143"/>
                  </a:lnTo>
                  <a:lnTo>
                    <a:pt x="2525" y="241"/>
                  </a:lnTo>
                  <a:lnTo>
                    <a:pt x="2526" y="252"/>
                  </a:lnTo>
                  <a:lnTo>
                    <a:pt x="2527" y="244"/>
                  </a:lnTo>
                  <a:lnTo>
                    <a:pt x="2528" y="329"/>
                  </a:lnTo>
                  <a:lnTo>
                    <a:pt x="2529" y="360"/>
                  </a:lnTo>
                  <a:lnTo>
                    <a:pt x="2530" y="319"/>
                  </a:lnTo>
                  <a:lnTo>
                    <a:pt x="2531" y="373"/>
                  </a:lnTo>
                  <a:lnTo>
                    <a:pt x="2533" y="383"/>
                  </a:lnTo>
                  <a:lnTo>
                    <a:pt x="2534" y="279"/>
                  </a:lnTo>
                  <a:lnTo>
                    <a:pt x="2535" y="279"/>
                  </a:lnTo>
                  <a:lnTo>
                    <a:pt x="2536" y="225"/>
                  </a:lnTo>
                  <a:lnTo>
                    <a:pt x="2537" y="363"/>
                  </a:lnTo>
                  <a:lnTo>
                    <a:pt x="2538" y="368"/>
                  </a:lnTo>
                  <a:lnTo>
                    <a:pt x="2539" y="344"/>
                  </a:lnTo>
                  <a:lnTo>
                    <a:pt x="2540" y="390"/>
                  </a:lnTo>
                  <a:lnTo>
                    <a:pt x="2541" y="367"/>
                  </a:lnTo>
                  <a:lnTo>
                    <a:pt x="2543" y="387"/>
                  </a:lnTo>
                  <a:lnTo>
                    <a:pt x="2544" y="371"/>
                  </a:lnTo>
                  <a:lnTo>
                    <a:pt x="2545" y="279"/>
                  </a:lnTo>
                  <a:lnTo>
                    <a:pt x="2546" y="307"/>
                  </a:lnTo>
                  <a:lnTo>
                    <a:pt x="2547" y="317"/>
                  </a:lnTo>
                  <a:lnTo>
                    <a:pt x="2548" y="374"/>
                  </a:lnTo>
                  <a:lnTo>
                    <a:pt x="2549" y="354"/>
                  </a:lnTo>
                  <a:lnTo>
                    <a:pt x="2550" y="382"/>
                  </a:lnTo>
                  <a:lnTo>
                    <a:pt x="2551" y="393"/>
                  </a:lnTo>
                  <a:lnTo>
                    <a:pt x="2553" y="361"/>
                  </a:lnTo>
                  <a:lnTo>
                    <a:pt x="2554" y="379"/>
                  </a:lnTo>
                  <a:lnTo>
                    <a:pt x="2555" y="396"/>
                  </a:lnTo>
                  <a:lnTo>
                    <a:pt x="2556" y="381"/>
                  </a:lnTo>
                  <a:lnTo>
                    <a:pt x="2557" y="379"/>
                  </a:lnTo>
                  <a:lnTo>
                    <a:pt x="2558" y="358"/>
                  </a:lnTo>
                  <a:lnTo>
                    <a:pt x="2559" y="370"/>
                  </a:lnTo>
                  <a:lnTo>
                    <a:pt x="2561" y="399"/>
                  </a:lnTo>
                  <a:lnTo>
                    <a:pt x="2561" y="380"/>
                  </a:lnTo>
                  <a:lnTo>
                    <a:pt x="2562" y="398"/>
                  </a:lnTo>
                  <a:lnTo>
                    <a:pt x="2564" y="390"/>
                  </a:lnTo>
                  <a:lnTo>
                    <a:pt x="2565" y="403"/>
                  </a:lnTo>
                  <a:lnTo>
                    <a:pt x="2566" y="404"/>
                  </a:lnTo>
                  <a:lnTo>
                    <a:pt x="2567" y="389"/>
                  </a:lnTo>
                  <a:lnTo>
                    <a:pt x="2568" y="392"/>
                  </a:lnTo>
                  <a:lnTo>
                    <a:pt x="2569" y="385"/>
                  </a:lnTo>
                  <a:lnTo>
                    <a:pt x="2571" y="393"/>
                  </a:lnTo>
                  <a:lnTo>
                    <a:pt x="2572" y="373"/>
                  </a:lnTo>
                  <a:lnTo>
                    <a:pt x="2572" y="346"/>
                  </a:lnTo>
                  <a:lnTo>
                    <a:pt x="2574" y="190"/>
                  </a:lnTo>
                  <a:lnTo>
                    <a:pt x="2575" y="117"/>
                  </a:lnTo>
                  <a:lnTo>
                    <a:pt x="2576" y="230"/>
                  </a:lnTo>
                  <a:lnTo>
                    <a:pt x="2577" y="187"/>
                  </a:lnTo>
                  <a:lnTo>
                    <a:pt x="2578" y="148"/>
                  </a:lnTo>
                  <a:lnTo>
                    <a:pt x="2579" y="334"/>
                  </a:lnTo>
                  <a:lnTo>
                    <a:pt x="2580" y="347"/>
                  </a:lnTo>
                  <a:lnTo>
                    <a:pt x="2582" y="328"/>
                  </a:lnTo>
                  <a:lnTo>
                    <a:pt x="2582" y="264"/>
                  </a:lnTo>
                  <a:lnTo>
                    <a:pt x="2584" y="253"/>
                  </a:lnTo>
                  <a:lnTo>
                    <a:pt x="2585" y="362"/>
                  </a:lnTo>
                  <a:lnTo>
                    <a:pt x="2586" y="374"/>
                  </a:lnTo>
                  <a:lnTo>
                    <a:pt x="2587" y="372"/>
                  </a:lnTo>
                  <a:lnTo>
                    <a:pt x="2588" y="348"/>
                  </a:lnTo>
                  <a:lnTo>
                    <a:pt x="2589" y="375"/>
                  </a:lnTo>
                  <a:lnTo>
                    <a:pt x="2590" y="402"/>
                  </a:lnTo>
                  <a:lnTo>
                    <a:pt x="2592" y="379"/>
                  </a:lnTo>
                  <a:lnTo>
                    <a:pt x="2593" y="396"/>
                  </a:lnTo>
                  <a:lnTo>
                    <a:pt x="2594" y="378"/>
                  </a:lnTo>
                  <a:lnTo>
                    <a:pt x="2595" y="371"/>
                  </a:lnTo>
                  <a:lnTo>
                    <a:pt x="2596" y="390"/>
                  </a:lnTo>
                  <a:lnTo>
                    <a:pt x="2597" y="351"/>
                  </a:lnTo>
                  <a:lnTo>
                    <a:pt x="2598" y="402"/>
                  </a:lnTo>
                  <a:lnTo>
                    <a:pt x="2599" y="397"/>
                  </a:lnTo>
                  <a:lnTo>
                    <a:pt x="2600" y="391"/>
                  </a:lnTo>
                  <a:lnTo>
                    <a:pt x="2602" y="406"/>
                  </a:lnTo>
                  <a:lnTo>
                    <a:pt x="2603" y="393"/>
                  </a:lnTo>
                  <a:lnTo>
                    <a:pt x="2604" y="410"/>
                  </a:lnTo>
                  <a:lnTo>
                    <a:pt x="2605" y="410"/>
                  </a:lnTo>
                  <a:lnTo>
                    <a:pt x="2606" y="390"/>
                  </a:lnTo>
                  <a:lnTo>
                    <a:pt x="2607" y="393"/>
                  </a:lnTo>
                  <a:lnTo>
                    <a:pt x="2608" y="370"/>
                  </a:lnTo>
                  <a:lnTo>
                    <a:pt x="2609" y="403"/>
                  </a:lnTo>
                  <a:lnTo>
                    <a:pt x="2610" y="402"/>
                  </a:lnTo>
                  <a:lnTo>
                    <a:pt x="2612" y="388"/>
                  </a:lnTo>
                  <a:lnTo>
                    <a:pt x="2613" y="408"/>
                  </a:lnTo>
                  <a:lnTo>
                    <a:pt x="2614" y="392"/>
                  </a:lnTo>
                  <a:lnTo>
                    <a:pt x="2615" y="410"/>
                  </a:lnTo>
                  <a:lnTo>
                    <a:pt x="2616" y="411"/>
                  </a:lnTo>
                  <a:lnTo>
                    <a:pt x="2617" y="393"/>
                  </a:lnTo>
                  <a:lnTo>
                    <a:pt x="2618" y="402"/>
                  </a:lnTo>
                  <a:lnTo>
                    <a:pt x="2619" y="389"/>
                  </a:lnTo>
                  <a:lnTo>
                    <a:pt x="2620" y="400"/>
                  </a:lnTo>
                  <a:lnTo>
                    <a:pt x="2622" y="399"/>
                  </a:lnTo>
                  <a:lnTo>
                    <a:pt x="2623" y="385"/>
                  </a:lnTo>
                  <a:lnTo>
                    <a:pt x="2624" y="410"/>
                  </a:lnTo>
                  <a:lnTo>
                    <a:pt x="2625" y="390"/>
                  </a:lnTo>
                  <a:lnTo>
                    <a:pt x="2626" y="407"/>
                  </a:lnTo>
                  <a:lnTo>
                    <a:pt x="2627" y="407"/>
                  </a:lnTo>
                  <a:lnTo>
                    <a:pt x="2628" y="384"/>
                  </a:lnTo>
                  <a:lnTo>
                    <a:pt x="2629" y="406"/>
                  </a:lnTo>
                  <a:lnTo>
                    <a:pt x="2630" y="389"/>
                  </a:lnTo>
                  <a:lnTo>
                    <a:pt x="2631" y="405"/>
                  </a:lnTo>
                  <a:lnTo>
                    <a:pt x="2633" y="408"/>
                  </a:lnTo>
                  <a:lnTo>
                    <a:pt x="2634" y="394"/>
                  </a:lnTo>
                  <a:lnTo>
                    <a:pt x="2635" y="408"/>
                  </a:lnTo>
                  <a:lnTo>
                    <a:pt x="2636" y="395"/>
                  </a:lnTo>
                  <a:lnTo>
                    <a:pt x="2637" y="408"/>
                  </a:lnTo>
                  <a:lnTo>
                    <a:pt x="2638" y="400"/>
                  </a:lnTo>
                  <a:lnTo>
                    <a:pt x="2639" y="390"/>
                  </a:lnTo>
                  <a:lnTo>
                    <a:pt x="2640" y="406"/>
                  </a:lnTo>
                  <a:lnTo>
                    <a:pt x="2641" y="389"/>
                  </a:lnTo>
                  <a:lnTo>
                    <a:pt x="2643" y="408"/>
                  </a:lnTo>
                  <a:lnTo>
                    <a:pt x="2644" y="408"/>
                  </a:lnTo>
                  <a:lnTo>
                    <a:pt x="2645" y="394"/>
                  </a:lnTo>
                  <a:lnTo>
                    <a:pt x="2646" y="409"/>
                  </a:lnTo>
                  <a:lnTo>
                    <a:pt x="2647" y="376"/>
                  </a:lnTo>
                  <a:lnTo>
                    <a:pt x="2648" y="385"/>
                  </a:lnTo>
                  <a:lnTo>
                    <a:pt x="2649" y="404"/>
                  </a:lnTo>
                  <a:lnTo>
                    <a:pt x="2650" y="388"/>
                  </a:lnTo>
                  <a:lnTo>
                    <a:pt x="2651" y="408"/>
                  </a:lnTo>
                  <a:lnTo>
                    <a:pt x="2653" y="394"/>
                  </a:lnTo>
                  <a:lnTo>
                    <a:pt x="2654" y="410"/>
                  </a:lnTo>
                  <a:lnTo>
                    <a:pt x="2655" y="407"/>
                  </a:lnTo>
                  <a:lnTo>
                    <a:pt x="2656" y="379"/>
                  </a:lnTo>
                  <a:lnTo>
                    <a:pt x="2657" y="403"/>
                  </a:lnTo>
                  <a:lnTo>
                    <a:pt x="2658" y="396"/>
                  </a:lnTo>
                  <a:lnTo>
                    <a:pt x="2659" y="402"/>
                  </a:lnTo>
                  <a:lnTo>
                    <a:pt x="2660" y="409"/>
                  </a:lnTo>
                  <a:lnTo>
                    <a:pt x="2661" y="392"/>
                  </a:lnTo>
                  <a:lnTo>
                    <a:pt x="2663" y="408"/>
                  </a:lnTo>
                  <a:lnTo>
                    <a:pt x="2664" y="392"/>
                  </a:lnTo>
                  <a:lnTo>
                    <a:pt x="2665" y="398"/>
                  </a:lnTo>
                  <a:lnTo>
                    <a:pt x="2666" y="401"/>
                  </a:lnTo>
                  <a:lnTo>
                    <a:pt x="2667" y="384"/>
                  </a:lnTo>
                  <a:lnTo>
                    <a:pt x="2668" y="405"/>
                  </a:lnTo>
                  <a:lnTo>
                    <a:pt x="2669" y="396"/>
                  </a:lnTo>
                  <a:lnTo>
                    <a:pt x="2670" y="410"/>
                  </a:lnTo>
                  <a:lnTo>
                    <a:pt x="2671" y="408"/>
                  </a:lnTo>
                  <a:lnTo>
                    <a:pt x="2673" y="392"/>
                  </a:lnTo>
                  <a:lnTo>
                    <a:pt x="2674" y="409"/>
                  </a:lnTo>
                  <a:lnTo>
                    <a:pt x="2675" y="390"/>
                  </a:lnTo>
                  <a:lnTo>
                    <a:pt x="2676" y="403"/>
                  </a:lnTo>
                  <a:lnTo>
                    <a:pt x="2677" y="408"/>
                  </a:lnTo>
                  <a:lnTo>
                    <a:pt x="2678" y="382"/>
                  </a:lnTo>
                  <a:lnTo>
                    <a:pt x="2679" y="406"/>
                  </a:lnTo>
                  <a:lnTo>
                    <a:pt x="2680" y="395"/>
                  </a:lnTo>
                  <a:lnTo>
                    <a:pt x="2681" y="408"/>
                  </a:lnTo>
                  <a:lnTo>
                    <a:pt x="2682" y="410"/>
                  </a:lnTo>
                  <a:lnTo>
                    <a:pt x="2684" y="394"/>
                  </a:lnTo>
                  <a:lnTo>
                    <a:pt x="2685" y="409"/>
                  </a:lnTo>
                  <a:lnTo>
                    <a:pt x="2686" y="392"/>
                  </a:lnTo>
                  <a:lnTo>
                    <a:pt x="2687" y="399"/>
                  </a:lnTo>
                  <a:lnTo>
                    <a:pt x="2688" y="403"/>
                  </a:lnTo>
                  <a:lnTo>
                    <a:pt x="2689" y="393"/>
                  </a:lnTo>
                  <a:lnTo>
                    <a:pt x="2690" y="407"/>
                  </a:lnTo>
                  <a:lnTo>
                    <a:pt x="2691" y="395"/>
                  </a:lnTo>
                  <a:lnTo>
                    <a:pt x="2692" y="410"/>
                  </a:lnTo>
                  <a:lnTo>
                    <a:pt x="2694" y="407"/>
                  </a:lnTo>
                  <a:lnTo>
                    <a:pt x="2695" y="384"/>
                  </a:lnTo>
                  <a:lnTo>
                    <a:pt x="2696" y="406"/>
                  </a:lnTo>
                  <a:lnTo>
                    <a:pt x="2697" y="388"/>
                  </a:lnTo>
                  <a:lnTo>
                    <a:pt x="2698" y="408"/>
                  </a:lnTo>
                  <a:lnTo>
                    <a:pt x="2699" y="411"/>
                  </a:lnTo>
                  <a:lnTo>
                    <a:pt x="2700" y="394"/>
                  </a:lnTo>
                  <a:lnTo>
                    <a:pt x="2701" y="411"/>
                  </a:lnTo>
                  <a:lnTo>
                    <a:pt x="2702" y="395"/>
                  </a:lnTo>
                  <a:lnTo>
                    <a:pt x="2704" y="407"/>
                  </a:lnTo>
                  <a:lnTo>
                    <a:pt x="2705" y="407"/>
                  </a:lnTo>
                  <a:lnTo>
                    <a:pt x="2706" y="392"/>
                  </a:lnTo>
                  <a:lnTo>
                    <a:pt x="2707" y="395"/>
                  </a:lnTo>
                  <a:lnTo>
                    <a:pt x="2708" y="392"/>
                  </a:lnTo>
                  <a:lnTo>
                    <a:pt x="2709" y="407"/>
                  </a:lnTo>
                  <a:lnTo>
                    <a:pt x="2710" y="408"/>
                  </a:lnTo>
                  <a:lnTo>
                    <a:pt x="2711" y="394"/>
                  </a:lnTo>
                  <a:lnTo>
                    <a:pt x="2712" y="404"/>
                  </a:lnTo>
                  <a:lnTo>
                    <a:pt x="2714" y="395"/>
                  </a:lnTo>
                  <a:lnTo>
                    <a:pt x="2715" y="409"/>
                  </a:lnTo>
                  <a:lnTo>
                    <a:pt x="2716" y="401"/>
                  </a:lnTo>
                  <a:lnTo>
                    <a:pt x="2717" y="385"/>
                  </a:lnTo>
                  <a:lnTo>
                    <a:pt x="2718" y="409"/>
                  </a:lnTo>
                  <a:lnTo>
                    <a:pt x="2719" y="395"/>
                  </a:lnTo>
                  <a:lnTo>
                    <a:pt x="2720" y="410"/>
                  </a:lnTo>
                  <a:lnTo>
                    <a:pt x="2722" y="404"/>
                  </a:lnTo>
                  <a:lnTo>
                    <a:pt x="2722" y="163"/>
                  </a:lnTo>
                  <a:lnTo>
                    <a:pt x="2723" y="97"/>
                  </a:lnTo>
                  <a:lnTo>
                    <a:pt x="2725" y="74"/>
                  </a:lnTo>
                  <a:lnTo>
                    <a:pt x="2726" y="176"/>
                  </a:lnTo>
                  <a:lnTo>
                    <a:pt x="2727" y="65"/>
                  </a:lnTo>
                  <a:lnTo>
                    <a:pt x="2728" y="104"/>
                  </a:lnTo>
                  <a:lnTo>
                    <a:pt x="2729" y="259"/>
                  </a:lnTo>
                  <a:lnTo>
                    <a:pt x="2730" y="230"/>
                  </a:lnTo>
                  <a:lnTo>
                    <a:pt x="2732" y="174"/>
                  </a:lnTo>
                  <a:lnTo>
                    <a:pt x="2732" y="110"/>
                  </a:lnTo>
                  <a:lnTo>
                    <a:pt x="2733" y="193"/>
                  </a:lnTo>
                  <a:lnTo>
                    <a:pt x="2735" y="348"/>
                  </a:lnTo>
                  <a:lnTo>
                    <a:pt x="2736" y="293"/>
                  </a:lnTo>
                  <a:lnTo>
                    <a:pt x="2737" y="256"/>
                  </a:lnTo>
                  <a:lnTo>
                    <a:pt x="2738" y="349"/>
                  </a:lnTo>
                  <a:lnTo>
                    <a:pt x="2739" y="357"/>
                  </a:lnTo>
                  <a:lnTo>
                    <a:pt x="2740" y="380"/>
                  </a:lnTo>
                  <a:lnTo>
                    <a:pt x="2742" y="355"/>
                  </a:lnTo>
                  <a:lnTo>
                    <a:pt x="2743" y="392"/>
                  </a:lnTo>
                  <a:lnTo>
                    <a:pt x="2743" y="363"/>
                  </a:lnTo>
                  <a:lnTo>
                    <a:pt x="2745" y="311"/>
                  </a:lnTo>
                  <a:lnTo>
                    <a:pt x="2746" y="354"/>
                  </a:lnTo>
                  <a:lnTo>
                    <a:pt x="2747" y="349"/>
                  </a:lnTo>
                  <a:lnTo>
                    <a:pt x="2748" y="330"/>
                  </a:lnTo>
                  <a:lnTo>
                    <a:pt x="2749" y="366"/>
                  </a:lnTo>
                  <a:lnTo>
                    <a:pt x="2750" y="293"/>
                  </a:lnTo>
                  <a:lnTo>
                    <a:pt x="2751" y="361"/>
                  </a:lnTo>
                  <a:lnTo>
                    <a:pt x="2753" y="348"/>
                  </a:lnTo>
                  <a:lnTo>
                    <a:pt x="2754" y="381"/>
                  </a:lnTo>
                  <a:lnTo>
                    <a:pt x="2755" y="400"/>
                  </a:lnTo>
                  <a:lnTo>
                    <a:pt x="2756" y="375"/>
                  </a:lnTo>
                  <a:lnTo>
                    <a:pt x="2757" y="397"/>
                  </a:lnTo>
                  <a:lnTo>
                    <a:pt x="2758" y="367"/>
                  </a:lnTo>
                  <a:lnTo>
                    <a:pt x="2759" y="380"/>
                  </a:lnTo>
                  <a:lnTo>
                    <a:pt x="2760" y="269"/>
                  </a:lnTo>
                  <a:lnTo>
                    <a:pt x="2761" y="220"/>
                  </a:lnTo>
                  <a:lnTo>
                    <a:pt x="2763" y="252"/>
                  </a:lnTo>
                  <a:lnTo>
                    <a:pt x="2764" y="359"/>
                  </a:lnTo>
                  <a:lnTo>
                    <a:pt x="2765" y="389"/>
                  </a:lnTo>
                  <a:lnTo>
                    <a:pt x="2766" y="344"/>
                  </a:lnTo>
                  <a:lnTo>
                    <a:pt x="2767" y="368"/>
                  </a:lnTo>
                  <a:lnTo>
                    <a:pt x="2768" y="369"/>
                  </a:lnTo>
                  <a:lnTo>
                    <a:pt x="2769" y="305"/>
                  </a:lnTo>
                  <a:lnTo>
                    <a:pt x="2770" y="381"/>
                  </a:lnTo>
                  <a:lnTo>
                    <a:pt x="2771" y="394"/>
                  </a:lnTo>
                  <a:lnTo>
                    <a:pt x="2773" y="366"/>
                  </a:lnTo>
                  <a:lnTo>
                    <a:pt x="2774" y="386"/>
                  </a:lnTo>
                  <a:lnTo>
                    <a:pt x="2775" y="390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8" y="388"/>
                  </a:lnTo>
                  <a:lnTo>
                    <a:pt x="2779" y="397"/>
                  </a:lnTo>
                  <a:lnTo>
                    <a:pt x="2780" y="337"/>
                  </a:lnTo>
                  <a:lnTo>
                    <a:pt x="2781" y="399"/>
                  </a:lnTo>
                  <a:lnTo>
                    <a:pt x="2783" y="408"/>
                  </a:lnTo>
                  <a:lnTo>
                    <a:pt x="2784" y="390"/>
                  </a:lnTo>
                  <a:lnTo>
                    <a:pt x="2785" y="402"/>
                  </a:lnTo>
                  <a:lnTo>
                    <a:pt x="2786" y="391"/>
                  </a:lnTo>
                  <a:lnTo>
                    <a:pt x="2787" y="401"/>
                  </a:lnTo>
                  <a:lnTo>
                    <a:pt x="2788" y="406"/>
                  </a:lnTo>
                  <a:lnTo>
                    <a:pt x="2789" y="388"/>
                  </a:lnTo>
                  <a:lnTo>
                    <a:pt x="2790" y="401"/>
                  </a:lnTo>
                  <a:lnTo>
                    <a:pt x="2791" y="384"/>
                  </a:lnTo>
                  <a:lnTo>
                    <a:pt x="2792" y="397"/>
                  </a:lnTo>
                  <a:lnTo>
                    <a:pt x="2794" y="400"/>
                  </a:lnTo>
                  <a:lnTo>
                    <a:pt x="2795" y="359"/>
                  </a:lnTo>
                  <a:lnTo>
                    <a:pt x="2796" y="398"/>
                  </a:lnTo>
                  <a:lnTo>
                    <a:pt x="2797" y="392"/>
                  </a:lnTo>
                  <a:lnTo>
                    <a:pt x="2798" y="407"/>
                  </a:lnTo>
                  <a:lnTo>
                    <a:pt x="2799" y="407"/>
                  </a:lnTo>
                  <a:lnTo>
                    <a:pt x="2800" y="391"/>
                  </a:lnTo>
                  <a:lnTo>
                    <a:pt x="2801" y="410"/>
                  </a:lnTo>
                  <a:lnTo>
                    <a:pt x="2802" y="391"/>
                  </a:lnTo>
                  <a:lnTo>
                    <a:pt x="2804" y="401"/>
                  </a:lnTo>
                  <a:lnTo>
                    <a:pt x="2805" y="398"/>
                  </a:lnTo>
                  <a:lnTo>
                    <a:pt x="2806" y="366"/>
                  </a:lnTo>
                  <a:lnTo>
                    <a:pt x="2807" y="392"/>
                  </a:lnTo>
                  <a:lnTo>
                    <a:pt x="2808" y="382"/>
                  </a:lnTo>
                  <a:lnTo>
                    <a:pt x="2809" y="405"/>
                  </a:lnTo>
                  <a:lnTo>
                    <a:pt x="2810" y="407"/>
                  </a:lnTo>
                  <a:lnTo>
                    <a:pt x="2811" y="393"/>
                  </a:lnTo>
                  <a:lnTo>
                    <a:pt x="2812" y="409"/>
                  </a:lnTo>
                  <a:lnTo>
                    <a:pt x="2814" y="393"/>
                  </a:lnTo>
                  <a:lnTo>
                    <a:pt x="2815" y="408"/>
                  </a:lnTo>
                  <a:lnTo>
                    <a:pt x="2816" y="409"/>
                  </a:lnTo>
                  <a:lnTo>
                    <a:pt x="2817" y="390"/>
                  </a:lnTo>
                  <a:lnTo>
                    <a:pt x="2818" y="385"/>
                  </a:lnTo>
                  <a:lnTo>
                    <a:pt x="2819" y="353"/>
                  </a:lnTo>
                  <a:lnTo>
                    <a:pt x="2820" y="329"/>
                  </a:lnTo>
                  <a:lnTo>
                    <a:pt x="2821" y="381"/>
                  </a:lnTo>
                  <a:lnTo>
                    <a:pt x="2822" y="385"/>
                  </a:lnTo>
                  <a:lnTo>
                    <a:pt x="2824" y="366"/>
                  </a:lnTo>
                  <a:lnTo>
                    <a:pt x="2825" y="383"/>
                  </a:lnTo>
                  <a:lnTo>
                    <a:pt x="2826" y="405"/>
                  </a:lnTo>
                  <a:lnTo>
                    <a:pt x="2827" y="406"/>
                  </a:lnTo>
                  <a:lnTo>
                    <a:pt x="2828" y="381"/>
                  </a:lnTo>
                  <a:lnTo>
                    <a:pt x="2829" y="399"/>
                  </a:lnTo>
                  <a:lnTo>
                    <a:pt x="2830" y="372"/>
                  </a:lnTo>
                  <a:lnTo>
                    <a:pt x="2831" y="382"/>
                  </a:lnTo>
                  <a:lnTo>
                    <a:pt x="2832" y="405"/>
                  </a:lnTo>
                  <a:lnTo>
                    <a:pt x="2834" y="393"/>
                  </a:lnTo>
                  <a:lnTo>
                    <a:pt x="2835" y="410"/>
                  </a:lnTo>
                  <a:lnTo>
                    <a:pt x="2836" y="392"/>
                  </a:lnTo>
                  <a:lnTo>
                    <a:pt x="2837" y="408"/>
                  </a:lnTo>
                  <a:lnTo>
                    <a:pt x="2838" y="405"/>
                  </a:lnTo>
                  <a:lnTo>
                    <a:pt x="2839" y="365"/>
                  </a:lnTo>
                  <a:lnTo>
                    <a:pt x="2840" y="360"/>
                  </a:lnTo>
                  <a:lnTo>
                    <a:pt x="2841" y="296"/>
                  </a:lnTo>
                  <a:lnTo>
                    <a:pt x="2842" y="348"/>
                  </a:lnTo>
                  <a:lnTo>
                    <a:pt x="2843" y="301"/>
                  </a:lnTo>
                  <a:lnTo>
                    <a:pt x="2845" y="140"/>
                  </a:lnTo>
                  <a:lnTo>
                    <a:pt x="2846" y="153"/>
                  </a:lnTo>
                  <a:lnTo>
                    <a:pt x="2847" y="196"/>
                  </a:lnTo>
                  <a:lnTo>
                    <a:pt x="2848" y="315"/>
                  </a:lnTo>
                  <a:lnTo>
                    <a:pt x="2849" y="250"/>
                  </a:lnTo>
                  <a:lnTo>
                    <a:pt x="2850" y="297"/>
                  </a:lnTo>
                  <a:lnTo>
                    <a:pt x="2851" y="239"/>
                  </a:lnTo>
                  <a:lnTo>
                    <a:pt x="2852" y="220"/>
                  </a:lnTo>
                  <a:lnTo>
                    <a:pt x="2853" y="318"/>
                  </a:lnTo>
                  <a:lnTo>
                    <a:pt x="2855" y="404"/>
                  </a:lnTo>
                  <a:lnTo>
                    <a:pt x="2856" y="371"/>
                  </a:lnTo>
                  <a:lnTo>
                    <a:pt x="2857" y="343"/>
                  </a:lnTo>
                  <a:lnTo>
                    <a:pt x="2858" y="229"/>
                  </a:lnTo>
                  <a:lnTo>
                    <a:pt x="2859" y="266"/>
                  </a:lnTo>
                  <a:lnTo>
                    <a:pt x="2860" y="281"/>
                  </a:lnTo>
                  <a:lnTo>
                    <a:pt x="2861" y="223"/>
                  </a:lnTo>
                  <a:lnTo>
                    <a:pt x="2862" y="275"/>
                  </a:lnTo>
                  <a:lnTo>
                    <a:pt x="2863" y="333"/>
                  </a:lnTo>
                  <a:lnTo>
                    <a:pt x="2865" y="339"/>
                  </a:lnTo>
                  <a:lnTo>
                    <a:pt x="2866" y="321"/>
                  </a:lnTo>
                  <a:lnTo>
                    <a:pt x="2867" y="238"/>
                  </a:lnTo>
                  <a:lnTo>
                    <a:pt x="2868" y="361"/>
                  </a:lnTo>
                  <a:lnTo>
                    <a:pt x="2869" y="382"/>
                  </a:lnTo>
                  <a:lnTo>
                    <a:pt x="2870" y="395"/>
                  </a:lnTo>
                  <a:lnTo>
                    <a:pt x="2871" y="405"/>
                  </a:lnTo>
                  <a:lnTo>
                    <a:pt x="2872" y="391"/>
                  </a:lnTo>
                  <a:lnTo>
                    <a:pt x="2873" y="407"/>
                  </a:lnTo>
                  <a:lnTo>
                    <a:pt x="2875" y="389"/>
                  </a:lnTo>
                  <a:lnTo>
                    <a:pt x="2876" y="400"/>
                  </a:lnTo>
                  <a:lnTo>
                    <a:pt x="2877" y="396"/>
                  </a:lnTo>
                  <a:lnTo>
                    <a:pt x="2878" y="378"/>
                  </a:lnTo>
                  <a:lnTo>
                    <a:pt x="2879" y="379"/>
                  </a:lnTo>
                  <a:lnTo>
                    <a:pt x="2880" y="390"/>
                  </a:lnTo>
                  <a:lnTo>
                    <a:pt x="2881" y="407"/>
                  </a:lnTo>
                  <a:lnTo>
                    <a:pt x="2882" y="410"/>
                  </a:lnTo>
                  <a:lnTo>
                    <a:pt x="2883" y="394"/>
                  </a:lnTo>
                  <a:lnTo>
                    <a:pt x="2885" y="408"/>
                  </a:lnTo>
                  <a:lnTo>
                    <a:pt x="2886" y="395"/>
                  </a:lnTo>
                  <a:lnTo>
                    <a:pt x="2887" y="409"/>
                  </a:lnTo>
                  <a:lnTo>
                    <a:pt x="2888" y="409"/>
                  </a:lnTo>
                  <a:lnTo>
                    <a:pt x="2889" y="392"/>
                  </a:lnTo>
                  <a:lnTo>
                    <a:pt x="2890" y="410"/>
                  </a:lnTo>
                  <a:lnTo>
                    <a:pt x="2891" y="394"/>
                  </a:lnTo>
                  <a:lnTo>
                    <a:pt x="2893" y="409"/>
                  </a:lnTo>
                  <a:lnTo>
                    <a:pt x="2893" y="408"/>
                  </a:lnTo>
                  <a:lnTo>
                    <a:pt x="2894" y="393"/>
                  </a:lnTo>
                  <a:lnTo>
                    <a:pt x="2896" y="407"/>
                  </a:lnTo>
                  <a:lnTo>
                    <a:pt x="2897" y="383"/>
                  </a:lnTo>
                  <a:lnTo>
                    <a:pt x="2898" y="408"/>
                  </a:lnTo>
                  <a:lnTo>
                    <a:pt x="2899" y="410"/>
                  </a:lnTo>
                  <a:lnTo>
                    <a:pt x="2900" y="393"/>
                  </a:lnTo>
                  <a:lnTo>
                    <a:pt x="2901" y="410"/>
                  </a:lnTo>
                  <a:lnTo>
                    <a:pt x="2903" y="395"/>
                  </a:lnTo>
                  <a:lnTo>
                    <a:pt x="2904" y="410"/>
                  </a:lnTo>
                  <a:lnTo>
                    <a:pt x="2904" y="411"/>
                  </a:lnTo>
                  <a:lnTo>
                    <a:pt x="2906" y="395"/>
                  </a:lnTo>
                  <a:lnTo>
                    <a:pt x="2907" y="409"/>
                  </a:lnTo>
                  <a:lnTo>
                    <a:pt x="2908" y="395"/>
                  </a:lnTo>
                  <a:lnTo>
                    <a:pt x="2909" y="408"/>
                  </a:lnTo>
                  <a:lnTo>
                    <a:pt x="2910" y="408"/>
                  </a:lnTo>
                  <a:lnTo>
                    <a:pt x="2911" y="390"/>
                  </a:lnTo>
                  <a:lnTo>
                    <a:pt x="2912" y="404"/>
                  </a:lnTo>
                  <a:lnTo>
                    <a:pt x="2914" y="389"/>
                  </a:lnTo>
                  <a:lnTo>
                    <a:pt x="2914" y="407"/>
                  </a:lnTo>
                  <a:lnTo>
                    <a:pt x="2916" y="411"/>
                  </a:lnTo>
                  <a:lnTo>
                    <a:pt x="2917" y="394"/>
                  </a:lnTo>
                  <a:lnTo>
                    <a:pt x="2918" y="411"/>
                  </a:lnTo>
                  <a:lnTo>
                    <a:pt x="2919" y="395"/>
                  </a:lnTo>
                  <a:lnTo>
                    <a:pt x="2920" y="410"/>
                  </a:lnTo>
                  <a:lnTo>
                    <a:pt x="2921" y="411"/>
                  </a:lnTo>
                  <a:lnTo>
                    <a:pt x="2922" y="394"/>
                  </a:lnTo>
                  <a:lnTo>
                    <a:pt x="2924" y="410"/>
                  </a:lnTo>
                  <a:lnTo>
                    <a:pt x="2925" y="394"/>
                  </a:lnTo>
                  <a:lnTo>
                    <a:pt x="2926" y="405"/>
                  </a:lnTo>
                  <a:lnTo>
                    <a:pt x="2927" y="405"/>
                  </a:lnTo>
                  <a:lnTo>
                    <a:pt x="2928" y="390"/>
                  </a:lnTo>
                  <a:lnTo>
                    <a:pt x="2929" y="411"/>
                  </a:lnTo>
                  <a:lnTo>
                    <a:pt x="2930" y="396"/>
                  </a:lnTo>
                  <a:lnTo>
                    <a:pt x="2931" y="409"/>
                  </a:lnTo>
                  <a:lnTo>
                    <a:pt x="2932" y="410"/>
                  </a:lnTo>
                  <a:lnTo>
                    <a:pt x="2934" y="394"/>
                  </a:lnTo>
                  <a:lnTo>
                    <a:pt x="2935" y="410"/>
                  </a:lnTo>
                  <a:lnTo>
                    <a:pt x="2936" y="395"/>
                  </a:lnTo>
                  <a:lnTo>
                    <a:pt x="2937" y="407"/>
                  </a:lnTo>
                  <a:lnTo>
                    <a:pt x="2938" y="406"/>
                  </a:lnTo>
                  <a:lnTo>
                    <a:pt x="2939" y="386"/>
                  </a:lnTo>
                  <a:lnTo>
                    <a:pt x="2940" y="405"/>
                  </a:lnTo>
                  <a:lnTo>
                    <a:pt x="2941" y="395"/>
                  </a:lnTo>
                  <a:lnTo>
                    <a:pt x="2942" y="410"/>
                  </a:lnTo>
                  <a:lnTo>
                    <a:pt x="2944" y="410"/>
                  </a:lnTo>
                  <a:lnTo>
                    <a:pt x="2945" y="394"/>
                  </a:lnTo>
                  <a:lnTo>
                    <a:pt x="2946" y="410"/>
                  </a:lnTo>
                  <a:lnTo>
                    <a:pt x="2947" y="395"/>
                  </a:lnTo>
                  <a:lnTo>
                    <a:pt x="2948" y="406"/>
                  </a:lnTo>
                  <a:lnTo>
                    <a:pt x="2949" y="407"/>
                  </a:lnTo>
                  <a:lnTo>
                    <a:pt x="2950" y="392"/>
                  </a:lnTo>
                  <a:lnTo>
                    <a:pt x="2951" y="407"/>
                  </a:lnTo>
                  <a:lnTo>
                    <a:pt x="2952" y="392"/>
                  </a:lnTo>
                  <a:lnTo>
                    <a:pt x="2954" y="408"/>
                  </a:lnTo>
                  <a:lnTo>
                    <a:pt x="2955" y="410"/>
                  </a:lnTo>
                  <a:lnTo>
                    <a:pt x="2956" y="394"/>
                  </a:lnTo>
                  <a:lnTo>
                    <a:pt x="2957" y="411"/>
                  </a:lnTo>
                  <a:lnTo>
                    <a:pt x="2958" y="394"/>
                  </a:lnTo>
                  <a:lnTo>
                    <a:pt x="2959" y="408"/>
                  </a:lnTo>
                  <a:lnTo>
                    <a:pt x="2960" y="410"/>
                  </a:lnTo>
                  <a:lnTo>
                    <a:pt x="2961" y="393"/>
                  </a:lnTo>
                  <a:lnTo>
                    <a:pt x="2962" y="408"/>
                  </a:lnTo>
                  <a:lnTo>
                    <a:pt x="2963" y="389"/>
                  </a:lnTo>
                  <a:lnTo>
                    <a:pt x="2965" y="403"/>
                  </a:lnTo>
                  <a:lnTo>
                    <a:pt x="2966" y="404"/>
                  </a:lnTo>
                  <a:lnTo>
                    <a:pt x="2967" y="390"/>
                  </a:lnTo>
                  <a:lnTo>
                    <a:pt x="2968" y="361"/>
                  </a:lnTo>
                  <a:lnTo>
                    <a:pt x="2969" y="269"/>
                  </a:lnTo>
                  <a:lnTo>
                    <a:pt x="2970" y="405"/>
                  </a:lnTo>
                  <a:lnTo>
                    <a:pt x="2971" y="408"/>
                  </a:lnTo>
                  <a:lnTo>
                    <a:pt x="2972" y="380"/>
                  </a:lnTo>
                  <a:lnTo>
                    <a:pt x="2973" y="402"/>
                  </a:lnTo>
                  <a:lnTo>
                    <a:pt x="2975" y="380"/>
                  </a:lnTo>
                  <a:lnTo>
                    <a:pt x="2976" y="405"/>
                  </a:lnTo>
                  <a:lnTo>
                    <a:pt x="2977" y="409"/>
                  </a:lnTo>
                  <a:lnTo>
                    <a:pt x="2978" y="394"/>
                  </a:lnTo>
                  <a:lnTo>
                    <a:pt x="2979" y="410"/>
                  </a:lnTo>
                  <a:lnTo>
                    <a:pt x="2980" y="395"/>
                  </a:lnTo>
                  <a:lnTo>
                    <a:pt x="2981" y="408"/>
                  </a:lnTo>
                  <a:lnTo>
                    <a:pt x="2982" y="410"/>
                  </a:lnTo>
                  <a:lnTo>
                    <a:pt x="2983" y="393"/>
                  </a:lnTo>
                  <a:lnTo>
                    <a:pt x="2985" y="410"/>
                  </a:lnTo>
                  <a:lnTo>
                    <a:pt x="2986" y="391"/>
                  </a:lnTo>
                  <a:lnTo>
                    <a:pt x="2987" y="408"/>
                  </a:lnTo>
                  <a:lnTo>
                    <a:pt x="2988" y="405"/>
                  </a:lnTo>
                  <a:lnTo>
                    <a:pt x="2989" y="393"/>
                  </a:lnTo>
                  <a:lnTo>
                    <a:pt x="2990" y="410"/>
                  </a:lnTo>
                  <a:lnTo>
                    <a:pt x="2991" y="395"/>
                  </a:lnTo>
                  <a:lnTo>
                    <a:pt x="2992" y="409"/>
                  </a:lnTo>
                  <a:lnTo>
                    <a:pt x="2993" y="410"/>
                  </a:lnTo>
                  <a:lnTo>
                    <a:pt x="2995" y="395"/>
                  </a:lnTo>
                  <a:lnTo>
                    <a:pt x="2996" y="411"/>
                  </a:lnTo>
                  <a:lnTo>
                    <a:pt x="2997" y="395"/>
                  </a:lnTo>
                  <a:lnTo>
                    <a:pt x="2998" y="408"/>
                  </a:lnTo>
                  <a:lnTo>
                    <a:pt x="2999" y="405"/>
                  </a:lnTo>
                  <a:lnTo>
                    <a:pt x="3000" y="390"/>
                  </a:lnTo>
                  <a:lnTo>
                    <a:pt x="3001" y="400"/>
                  </a:lnTo>
                  <a:lnTo>
                    <a:pt x="3002" y="394"/>
                  </a:lnTo>
                  <a:lnTo>
                    <a:pt x="3003" y="410"/>
                  </a:lnTo>
                  <a:lnTo>
                    <a:pt x="3004" y="410"/>
                  </a:lnTo>
                  <a:lnTo>
                    <a:pt x="3006" y="396"/>
                  </a:lnTo>
                  <a:lnTo>
                    <a:pt x="3007" y="410"/>
                  </a:lnTo>
                  <a:lnTo>
                    <a:pt x="3008" y="395"/>
                  </a:lnTo>
                  <a:lnTo>
                    <a:pt x="3009" y="410"/>
                  </a:lnTo>
                  <a:lnTo>
                    <a:pt x="3010" y="411"/>
                  </a:lnTo>
                  <a:lnTo>
                    <a:pt x="3011" y="393"/>
                  </a:lnTo>
                  <a:lnTo>
                    <a:pt x="3012" y="407"/>
                  </a:lnTo>
                  <a:lnTo>
                    <a:pt x="3013" y="394"/>
                  </a:lnTo>
                  <a:lnTo>
                    <a:pt x="3014" y="406"/>
                  </a:lnTo>
                  <a:lnTo>
                    <a:pt x="3016" y="408"/>
                  </a:lnTo>
                  <a:lnTo>
                    <a:pt x="3017" y="394"/>
                  </a:lnTo>
                  <a:lnTo>
                    <a:pt x="3018" y="410"/>
                  </a:lnTo>
                  <a:lnTo>
                    <a:pt x="3019" y="395"/>
                  </a:lnTo>
                  <a:lnTo>
                    <a:pt x="3020" y="410"/>
                  </a:lnTo>
                  <a:lnTo>
                    <a:pt x="3021" y="410"/>
                  </a:lnTo>
                  <a:lnTo>
                    <a:pt x="3022" y="394"/>
                  </a:lnTo>
                  <a:lnTo>
                    <a:pt x="3023" y="407"/>
                  </a:lnTo>
                  <a:lnTo>
                    <a:pt x="3024" y="391"/>
                  </a:lnTo>
                  <a:lnTo>
                    <a:pt x="3026" y="378"/>
                  </a:lnTo>
                  <a:lnTo>
                    <a:pt x="3027" y="195"/>
                  </a:lnTo>
                  <a:lnTo>
                    <a:pt x="3028" y="149"/>
                  </a:lnTo>
                  <a:lnTo>
                    <a:pt x="3029" y="278"/>
                  </a:lnTo>
                  <a:lnTo>
                    <a:pt x="3030" y="330"/>
                  </a:lnTo>
                  <a:lnTo>
                    <a:pt x="3031" y="336"/>
                  </a:lnTo>
                  <a:lnTo>
                    <a:pt x="3032" y="371"/>
                  </a:lnTo>
                  <a:lnTo>
                    <a:pt x="3033" y="387"/>
                  </a:lnTo>
                  <a:lnTo>
                    <a:pt x="3034" y="397"/>
                  </a:lnTo>
                  <a:lnTo>
                    <a:pt x="3036" y="363"/>
                  </a:lnTo>
                  <a:lnTo>
                    <a:pt x="3037" y="376"/>
                  </a:lnTo>
                  <a:lnTo>
                    <a:pt x="3038" y="371"/>
                  </a:lnTo>
                  <a:lnTo>
                    <a:pt x="3039" y="376"/>
                  </a:lnTo>
                  <a:lnTo>
                    <a:pt x="3040" y="408"/>
                  </a:lnTo>
                  <a:lnTo>
                    <a:pt x="3041" y="396"/>
                  </a:lnTo>
                  <a:lnTo>
                    <a:pt x="3042" y="409"/>
                  </a:lnTo>
                  <a:lnTo>
                    <a:pt x="3043" y="410"/>
                  </a:lnTo>
                  <a:lnTo>
                    <a:pt x="3044" y="395"/>
                  </a:lnTo>
                  <a:lnTo>
                    <a:pt x="3046" y="410"/>
                  </a:lnTo>
                  <a:lnTo>
                    <a:pt x="3047" y="393"/>
                  </a:lnTo>
                  <a:lnTo>
                    <a:pt x="3048" y="407"/>
                  </a:lnTo>
                  <a:lnTo>
                    <a:pt x="3049" y="411"/>
                  </a:lnTo>
                  <a:lnTo>
                    <a:pt x="3050" y="395"/>
                  </a:lnTo>
                  <a:lnTo>
                    <a:pt x="3051" y="409"/>
                  </a:lnTo>
                  <a:lnTo>
                    <a:pt x="3052" y="396"/>
                  </a:lnTo>
                  <a:lnTo>
                    <a:pt x="3054" y="408"/>
                  </a:lnTo>
                  <a:lnTo>
                    <a:pt x="3054" y="411"/>
                  </a:lnTo>
                  <a:lnTo>
                    <a:pt x="3055" y="382"/>
                  </a:lnTo>
                  <a:lnTo>
                    <a:pt x="3057" y="404"/>
                  </a:lnTo>
                  <a:lnTo>
                    <a:pt x="3058" y="378"/>
                  </a:lnTo>
                  <a:lnTo>
                    <a:pt x="3059" y="406"/>
                  </a:lnTo>
                  <a:lnTo>
                    <a:pt x="3060" y="410"/>
                  </a:lnTo>
                  <a:lnTo>
                    <a:pt x="3061" y="394"/>
                  </a:lnTo>
                  <a:lnTo>
                    <a:pt x="3062" y="410"/>
                  </a:lnTo>
                  <a:lnTo>
                    <a:pt x="3064" y="396"/>
                  </a:lnTo>
                  <a:lnTo>
                    <a:pt x="3064" y="409"/>
                  </a:lnTo>
                  <a:lnTo>
                    <a:pt x="3065" y="410"/>
                  </a:lnTo>
                  <a:lnTo>
                    <a:pt x="3067" y="394"/>
                  </a:lnTo>
                  <a:lnTo>
                    <a:pt x="3068" y="410"/>
                  </a:lnTo>
                  <a:lnTo>
                    <a:pt x="3069" y="389"/>
                  </a:lnTo>
                  <a:lnTo>
                    <a:pt x="3070" y="404"/>
                  </a:lnTo>
                  <a:lnTo>
                    <a:pt x="3071" y="405"/>
                  </a:lnTo>
                  <a:lnTo>
                    <a:pt x="3072" y="388"/>
                  </a:lnTo>
                  <a:lnTo>
                    <a:pt x="3074" y="412"/>
                  </a:lnTo>
                  <a:lnTo>
                    <a:pt x="3075" y="395"/>
                  </a:lnTo>
                  <a:lnTo>
                    <a:pt x="3075" y="411"/>
                  </a:lnTo>
                  <a:lnTo>
                    <a:pt x="3077" y="411"/>
                  </a:lnTo>
                  <a:lnTo>
                    <a:pt x="3078" y="395"/>
                  </a:lnTo>
                  <a:lnTo>
                    <a:pt x="3079" y="410"/>
                  </a:lnTo>
                  <a:lnTo>
                    <a:pt x="3080" y="395"/>
                  </a:lnTo>
                  <a:lnTo>
                    <a:pt x="3081" y="408"/>
                  </a:lnTo>
                  <a:lnTo>
                    <a:pt x="3082" y="410"/>
                  </a:lnTo>
                  <a:lnTo>
                    <a:pt x="3083" y="389"/>
                  </a:lnTo>
                  <a:lnTo>
                    <a:pt x="3085" y="407"/>
                  </a:lnTo>
                  <a:lnTo>
                    <a:pt x="3086" y="395"/>
                  </a:lnTo>
                  <a:lnTo>
                    <a:pt x="3087" y="409"/>
                  </a:lnTo>
                  <a:lnTo>
                    <a:pt x="3088" y="410"/>
                  </a:lnTo>
                  <a:lnTo>
                    <a:pt x="3089" y="395"/>
                  </a:lnTo>
                  <a:lnTo>
                    <a:pt x="3090" y="412"/>
                  </a:lnTo>
                  <a:lnTo>
                    <a:pt x="3091" y="394"/>
                  </a:lnTo>
                  <a:lnTo>
                    <a:pt x="3092" y="409"/>
                  </a:lnTo>
                  <a:lnTo>
                    <a:pt x="3093" y="411"/>
                  </a:lnTo>
                  <a:lnTo>
                    <a:pt x="3095" y="394"/>
                  </a:lnTo>
                  <a:lnTo>
                    <a:pt x="3096" y="410"/>
                  </a:lnTo>
                  <a:lnTo>
                    <a:pt x="3097" y="395"/>
                  </a:lnTo>
                  <a:lnTo>
                    <a:pt x="3098" y="407"/>
                  </a:lnTo>
                  <a:lnTo>
                    <a:pt x="3099" y="403"/>
                  </a:lnTo>
                  <a:lnTo>
                    <a:pt x="3100" y="392"/>
                  </a:lnTo>
                  <a:lnTo>
                    <a:pt x="3101" y="412"/>
                  </a:lnTo>
                  <a:lnTo>
                    <a:pt x="3102" y="396"/>
                  </a:lnTo>
                  <a:lnTo>
                    <a:pt x="3103" y="410"/>
                  </a:lnTo>
                  <a:lnTo>
                    <a:pt x="3105" y="411"/>
                  </a:lnTo>
                  <a:lnTo>
                    <a:pt x="3106" y="395"/>
                  </a:lnTo>
                  <a:lnTo>
                    <a:pt x="3107" y="410"/>
                  </a:lnTo>
                  <a:lnTo>
                    <a:pt x="3108" y="384"/>
                  </a:lnTo>
                  <a:lnTo>
                    <a:pt x="3109" y="390"/>
                  </a:lnTo>
                  <a:lnTo>
                    <a:pt x="3110" y="392"/>
                  </a:lnTo>
                  <a:lnTo>
                    <a:pt x="3111" y="376"/>
                  </a:lnTo>
                  <a:lnTo>
                    <a:pt x="3112" y="408"/>
                  </a:lnTo>
                  <a:lnTo>
                    <a:pt x="3113" y="395"/>
                  </a:lnTo>
                  <a:lnTo>
                    <a:pt x="3115" y="409"/>
                  </a:lnTo>
                  <a:lnTo>
                    <a:pt x="3116" y="396"/>
                  </a:lnTo>
                  <a:lnTo>
                    <a:pt x="3117" y="357"/>
                  </a:lnTo>
                  <a:lnTo>
                    <a:pt x="3118" y="395"/>
                  </a:lnTo>
                  <a:lnTo>
                    <a:pt x="3119" y="342"/>
                  </a:lnTo>
                  <a:lnTo>
                    <a:pt x="3120" y="406"/>
                  </a:lnTo>
                  <a:lnTo>
                    <a:pt x="3121" y="366"/>
                  </a:lnTo>
                  <a:lnTo>
                    <a:pt x="3122" y="383"/>
                  </a:lnTo>
                  <a:lnTo>
                    <a:pt x="3123" y="358"/>
                  </a:lnTo>
                  <a:lnTo>
                    <a:pt x="3124" y="243"/>
                  </a:lnTo>
                  <a:lnTo>
                    <a:pt x="3126" y="317"/>
                  </a:lnTo>
                  <a:lnTo>
                    <a:pt x="3127" y="405"/>
                  </a:lnTo>
                  <a:lnTo>
                    <a:pt x="3128" y="394"/>
                  </a:lnTo>
                  <a:lnTo>
                    <a:pt x="3129" y="410"/>
                  </a:lnTo>
                  <a:lnTo>
                    <a:pt x="3130" y="395"/>
                  </a:lnTo>
                  <a:lnTo>
                    <a:pt x="3131" y="409"/>
                  </a:lnTo>
                  <a:lnTo>
                    <a:pt x="3132" y="410"/>
                  </a:lnTo>
                  <a:lnTo>
                    <a:pt x="3133" y="394"/>
                  </a:lnTo>
                  <a:lnTo>
                    <a:pt x="3134" y="411"/>
                  </a:lnTo>
                  <a:lnTo>
                    <a:pt x="3136" y="395"/>
                  </a:lnTo>
                  <a:lnTo>
                    <a:pt x="3137" y="410"/>
                  </a:lnTo>
                  <a:lnTo>
                    <a:pt x="3138" y="411"/>
                  </a:lnTo>
                  <a:lnTo>
                    <a:pt x="3139" y="395"/>
                  </a:lnTo>
                  <a:lnTo>
                    <a:pt x="3140" y="411"/>
                  </a:lnTo>
                  <a:lnTo>
                    <a:pt x="3141" y="395"/>
                  </a:lnTo>
                  <a:lnTo>
                    <a:pt x="3142" y="410"/>
                  </a:lnTo>
                  <a:lnTo>
                    <a:pt x="3143" y="410"/>
                  </a:lnTo>
                  <a:lnTo>
                    <a:pt x="3144" y="395"/>
                  </a:lnTo>
                  <a:lnTo>
                    <a:pt x="3146" y="411"/>
                  </a:lnTo>
                  <a:lnTo>
                    <a:pt x="3147" y="392"/>
                  </a:lnTo>
                  <a:lnTo>
                    <a:pt x="3148" y="380"/>
                  </a:lnTo>
                  <a:lnTo>
                    <a:pt x="3149" y="384"/>
                  </a:lnTo>
                  <a:lnTo>
                    <a:pt x="3150" y="346"/>
                  </a:lnTo>
                  <a:lnTo>
                    <a:pt x="3151" y="364"/>
                  </a:lnTo>
                  <a:lnTo>
                    <a:pt x="3152" y="358"/>
                  </a:lnTo>
                  <a:lnTo>
                    <a:pt x="3153" y="334"/>
                  </a:lnTo>
                  <a:lnTo>
                    <a:pt x="3154" y="395"/>
                  </a:lnTo>
                  <a:lnTo>
                    <a:pt x="3156" y="364"/>
                  </a:lnTo>
                </a:path>
              </a:pathLst>
            </a:custGeom>
            <a:noFill/>
            <a:ln w="12700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75">
              <a:extLst>
                <a:ext uri="{FF2B5EF4-FFF2-40B4-BE49-F238E27FC236}">
                  <a16:creationId xmlns:a16="http://schemas.microsoft.com/office/drawing/2014/main" id="{67223EB2-4330-49E8-8C11-D427362DC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05814" y="34629475"/>
              <a:ext cx="4277777" cy="417526"/>
            </a:xfrm>
            <a:custGeom>
              <a:avLst/>
              <a:gdLst>
                <a:gd name="T0" fmla="*/ 69 w 4449"/>
                <a:gd name="T1" fmla="*/ 402 h 423"/>
                <a:gd name="T2" fmla="*/ 139 w 4449"/>
                <a:gd name="T3" fmla="*/ 403 h 423"/>
                <a:gd name="T4" fmla="*/ 209 w 4449"/>
                <a:gd name="T5" fmla="*/ 418 h 423"/>
                <a:gd name="T6" fmla="*/ 279 w 4449"/>
                <a:gd name="T7" fmla="*/ 415 h 423"/>
                <a:gd name="T8" fmla="*/ 348 w 4449"/>
                <a:gd name="T9" fmla="*/ 392 h 423"/>
                <a:gd name="T10" fmla="*/ 419 w 4449"/>
                <a:gd name="T11" fmla="*/ 392 h 423"/>
                <a:gd name="T12" fmla="*/ 488 w 4449"/>
                <a:gd name="T13" fmla="*/ 391 h 423"/>
                <a:gd name="T14" fmla="*/ 559 w 4449"/>
                <a:gd name="T15" fmla="*/ 419 h 423"/>
                <a:gd name="T16" fmla="*/ 628 w 4449"/>
                <a:gd name="T17" fmla="*/ 200 h 423"/>
                <a:gd name="T18" fmla="*/ 698 w 4449"/>
                <a:gd name="T19" fmla="*/ 141 h 423"/>
                <a:gd name="T20" fmla="*/ 768 w 4449"/>
                <a:gd name="T21" fmla="*/ 83 h 423"/>
                <a:gd name="T22" fmla="*/ 838 w 4449"/>
                <a:gd name="T23" fmla="*/ 67 h 423"/>
                <a:gd name="T24" fmla="*/ 908 w 4449"/>
                <a:gd name="T25" fmla="*/ 155 h 423"/>
                <a:gd name="T26" fmla="*/ 978 w 4449"/>
                <a:gd name="T27" fmla="*/ 88 h 423"/>
                <a:gd name="T28" fmla="*/ 1048 w 4449"/>
                <a:gd name="T29" fmla="*/ 166 h 423"/>
                <a:gd name="T30" fmla="*/ 1118 w 4449"/>
                <a:gd name="T31" fmla="*/ 104 h 423"/>
                <a:gd name="T32" fmla="*/ 1188 w 4449"/>
                <a:gd name="T33" fmla="*/ 159 h 423"/>
                <a:gd name="T34" fmla="*/ 1258 w 4449"/>
                <a:gd name="T35" fmla="*/ 400 h 423"/>
                <a:gd name="T36" fmla="*/ 1328 w 4449"/>
                <a:gd name="T37" fmla="*/ 422 h 423"/>
                <a:gd name="T38" fmla="*/ 1398 w 4449"/>
                <a:gd name="T39" fmla="*/ 419 h 423"/>
                <a:gd name="T40" fmla="*/ 1468 w 4449"/>
                <a:gd name="T41" fmla="*/ 418 h 423"/>
                <a:gd name="T42" fmla="*/ 1538 w 4449"/>
                <a:gd name="T43" fmla="*/ 374 h 423"/>
                <a:gd name="T44" fmla="*/ 1608 w 4449"/>
                <a:gd name="T45" fmla="*/ 406 h 423"/>
                <a:gd name="T46" fmla="*/ 1678 w 4449"/>
                <a:gd name="T47" fmla="*/ 420 h 423"/>
                <a:gd name="T48" fmla="*/ 1748 w 4449"/>
                <a:gd name="T49" fmla="*/ 264 h 423"/>
                <a:gd name="T50" fmla="*/ 1818 w 4449"/>
                <a:gd name="T51" fmla="*/ 421 h 423"/>
                <a:gd name="T52" fmla="*/ 1887 w 4449"/>
                <a:gd name="T53" fmla="*/ 406 h 423"/>
                <a:gd name="T54" fmla="*/ 1957 w 4449"/>
                <a:gd name="T55" fmla="*/ 166 h 423"/>
                <a:gd name="T56" fmla="*/ 2027 w 4449"/>
                <a:gd name="T57" fmla="*/ 146 h 423"/>
                <a:gd name="T58" fmla="*/ 2097 w 4449"/>
                <a:gd name="T59" fmla="*/ 135 h 423"/>
                <a:gd name="T60" fmla="*/ 2167 w 4449"/>
                <a:gd name="T61" fmla="*/ 132 h 423"/>
                <a:gd name="T62" fmla="*/ 2237 w 4449"/>
                <a:gd name="T63" fmla="*/ 57 h 423"/>
                <a:gd name="T64" fmla="*/ 2307 w 4449"/>
                <a:gd name="T65" fmla="*/ 58 h 423"/>
                <a:gd name="T66" fmla="*/ 2377 w 4449"/>
                <a:gd name="T67" fmla="*/ 102 h 423"/>
                <a:gd name="T68" fmla="*/ 2447 w 4449"/>
                <a:gd name="T69" fmla="*/ 263 h 423"/>
                <a:gd name="T70" fmla="*/ 2517 w 4449"/>
                <a:gd name="T71" fmla="*/ 95 h 423"/>
                <a:gd name="T72" fmla="*/ 2587 w 4449"/>
                <a:gd name="T73" fmla="*/ 64 h 423"/>
                <a:gd name="T74" fmla="*/ 2657 w 4449"/>
                <a:gd name="T75" fmla="*/ 399 h 423"/>
                <a:gd name="T76" fmla="*/ 2727 w 4449"/>
                <a:gd name="T77" fmla="*/ 367 h 423"/>
                <a:gd name="T78" fmla="*/ 2797 w 4449"/>
                <a:gd name="T79" fmla="*/ 389 h 423"/>
                <a:gd name="T80" fmla="*/ 2867 w 4449"/>
                <a:gd name="T81" fmla="*/ 242 h 423"/>
                <a:gd name="T82" fmla="*/ 2937 w 4449"/>
                <a:gd name="T83" fmla="*/ 421 h 423"/>
                <a:gd name="T84" fmla="*/ 3007 w 4449"/>
                <a:gd name="T85" fmla="*/ 391 h 423"/>
                <a:gd name="T86" fmla="*/ 3076 w 4449"/>
                <a:gd name="T87" fmla="*/ 346 h 423"/>
                <a:gd name="T88" fmla="*/ 3147 w 4449"/>
                <a:gd name="T89" fmla="*/ 417 h 423"/>
                <a:gd name="T90" fmla="*/ 3216 w 4449"/>
                <a:gd name="T91" fmla="*/ 119 h 423"/>
                <a:gd name="T92" fmla="*/ 3287 w 4449"/>
                <a:gd name="T93" fmla="*/ 415 h 423"/>
                <a:gd name="T94" fmla="*/ 3356 w 4449"/>
                <a:gd name="T95" fmla="*/ 405 h 423"/>
                <a:gd name="T96" fmla="*/ 3427 w 4449"/>
                <a:gd name="T97" fmla="*/ 406 h 423"/>
                <a:gd name="T98" fmla="*/ 3496 w 4449"/>
                <a:gd name="T99" fmla="*/ 419 h 423"/>
                <a:gd name="T100" fmla="*/ 3566 w 4449"/>
                <a:gd name="T101" fmla="*/ 421 h 423"/>
                <a:gd name="T102" fmla="*/ 3636 w 4449"/>
                <a:gd name="T103" fmla="*/ 421 h 423"/>
                <a:gd name="T104" fmla="*/ 3706 w 4449"/>
                <a:gd name="T105" fmla="*/ 403 h 423"/>
                <a:gd name="T106" fmla="*/ 3776 w 4449"/>
                <a:gd name="T107" fmla="*/ 380 h 423"/>
                <a:gd name="T108" fmla="*/ 3846 w 4449"/>
                <a:gd name="T109" fmla="*/ 406 h 423"/>
                <a:gd name="T110" fmla="*/ 3916 w 4449"/>
                <a:gd name="T111" fmla="*/ 422 h 423"/>
                <a:gd name="T112" fmla="*/ 3986 w 4449"/>
                <a:gd name="T113" fmla="*/ 421 h 423"/>
                <a:gd name="T114" fmla="*/ 4056 w 4449"/>
                <a:gd name="T115" fmla="*/ 400 h 423"/>
                <a:gd name="T116" fmla="*/ 4126 w 4449"/>
                <a:gd name="T117" fmla="*/ 360 h 423"/>
                <a:gd name="T118" fmla="*/ 4196 w 4449"/>
                <a:gd name="T119" fmla="*/ 405 h 423"/>
                <a:gd name="T120" fmla="*/ 4266 w 4449"/>
                <a:gd name="T121" fmla="*/ 421 h 423"/>
                <a:gd name="T122" fmla="*/ 4336 w 4449"/>
                <a:gd name="T123" fmla="*/ 402 h 423"/>
                <a:gd name="T124" fmla="*/ 4406 w 4449"/>
                <a:gd name="T125" fmla="*/ 41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49" h="423">
                  <a:moveTo>
                    <a:pt x="0" y="405"/>
                  </a:moveTo>
                  <a:lnTo>
                    <a:pt x="1" y="421"/>
                  </a:lnTo>
                  <a:lnTo>
                    <a:pt x="2" y="405"/>
                  </a:lnTo>
                  <a:lnTo>
                    <a:pt x="3" y="422"/>
                  </a:lnTo>
                  <a:lnTo>
                    <a:pt x="4" y="421"/>
                  </a:lnTo>
                  <a:lnTo>
                    <a:pt x="5" y="405"/>
                  </a:lnTo>
                  <a:lnTo>
                    <a:pt x="7" y="422"/>
                  </a:lnTo>
                  <a:lnTo>
                    <a:pt x="8" y="403"/>
                  </a:lnTo>
                  <a:lnTo>
                    <a:pt x="9" y="421"/>
                  </a:lnTo>
                  <a:lnTo>
                    <a:pt x="10" y="420"/>
                  </a:lnTo>
                  <a:lnTo>
                    <a:pt x="11" y="405"/>
                  </a:lnTo>
                  <a:lnTo>
                    <a:pt x="12" y="420"/>
                  </a:lnTo>
                  <a:lnTo>
                    <a:pt x="13" y="399"/>
                  </a:lnTo>
                  <a:lnTo>
                    <a:pt x="14" y="420"/>
                  </a:lnTo>
                  <a:lnTo>
                    <a:pt x="15" y="418"/>
                  </a:lnTo>
                  <a:lnTo>
                    <a:pt x="16" y="405"/>
                  </a:lnTo>
                  <a:lnTo>
                    <a:pt x="18" y="422"/>
                  </a:lnTo>
                  <a:lnTo>
                    <a:pt x="19" y="405"/>
                  </a:lnTo>
                  <a:lnTo>
                    <a:pt x="20" y="421"/>
                  </a:lnTo>
                  <a:lnTo>
                    <a:pt x="21" y="420"/>
                  </a:lnTo>
                  <a:lnTo>
                    <a:pt x="22" y="406"/>
                  </a:lnTo>
                  <a:lnTo>
                    <a:pt x="23" y="421"/>
                  </a:lnTo>
                  <a:lnTo>
                    <a:pt x="24" y="405"/>
                  </a:lnTo>
                  <a:lnTo>
                    <a:pt x="25" y="421"/>
                  </a:lnTo>
                  <a:lnTo>
                    <a:pt x="26" y="421"/>
                  </a:lnTo>
                  <a:lnTo>
                    <a:pt x="28" y="403"/>
                  </a:lnTo>
                  <a:lnTo>
                    <a:pt x="29" y="418"/>
                  </a:lnTo>
                  <a:lnTo>
                    <a:pt x="30" y="396"/>
                  </a:lnTo>
                  <a:lnTo>
                    <a:pt x="31" y="414"/>
                  </a:lnTo>
                  <a:lnTo>
                    <a:pt x="32" y="313"/>
                  </a:lnTo>
                  <a:lnTo>
                    <a:pt x="33" y="50"/>
                  </a:lnTo>
                  <a:lnTo>
                    <a:pt x="34" y="154"/>
                  </a:lnTo>
                  <a:lnTo>
                    <a:pt x="35" y="308"/>
                  </a:lnTo>
                  <a:lnTo>
                    <a:pt x="36" y="329"/>
                  </a:lnTo>
                  <a:lnTo>
                    <a:pt x="38" y="358"/>
                  </a:lnTo>
                  <a:lnTo>
                    <a:pt x="39" y="373"/>
                  </a:lnTo>
                  <a:lnTo>
                    <a:pt x="40" y="406"/>
                  </a:lnTo>
                  <a:lnTo>
                    <a:pt x="41" y="400"/>
                  </a:lnTo>
                  <a:lnTo>
                    <a:pt x="42" y="415"/>
                  </a:lnTo>
                  <a:lnTo>
                    <a:pt x="43" y="418"/>
                  </a:lnTo>
                  <a:lnTo>
                    <a:pt x="44" y="403"/>
                  </a:lnTo>
                  <a:lnTo>
                    <a:pt x="45" y="418"/>
                  </a:lnTo>
                  <a:lnTo>
                    <a:pt x="46" y="402"/>
                  </a:lnTo>
                  <a:lnTo>
                    <a:pt x="48" y="420"/>
                  </a:lnTo>
                  <a:lnTo>
                    <a:pt x="49" y="418"/>
                  </a:lnTo>
                  <a:lnTo>
                    <a:pt x="50" y="399"/>
                  </a:lnTo>
                  <a:lnTo>
                    <a:pt x="51" y="410"/>
                  </a:lnTo>
                  <a:lnTo>
                    <a:pt x="52" y="386"/>
                  </a:lnTo>
                  <a:lnTo>
                    <a:pt x="53" y="403"/>
                  </a:lnTo>
                  <a:lnTo>
                    <a:pt x="54" y="404"/>
                  </a:lnTo>
                  <a:lnTo>
                    <a:pt x="56" y="389"/>
                  </a:lnTo>
                  <a:lnTo>
                    <a:pt x="56" y="415"/>
                  </a:lnTo>
                  <a:lnTo>
                    <a:pt x="57" y="402"/>
                  </a:lnTo>
                  <a:lnTo>
                    <a:pt x="59" y="420"/>
                  </a:lnTo>
                  <a:lnTo>
                    <a:pt x="60" y="421"/>
                  </a:lnTo>
                  <a:lnTo>
                    <a:pt x="61" y="406"/>
                  </a:lnTo>
                  <a:lnTo>
                    <a:pt x="62" y="416"/>
                  </a:lnTo>
                  <a:lnTo>
                    <a:pt x="63" y="403"/>
                  </a:lnTo>
                  <a:lnTo>
                    <a:pt x="64" y="420"/>
                  </a:lnTo>
                  <a:lnTo>
                    <a:pt x="66" y="420"/>
                  </a:lnTo>
                  <a:lnTo>
                    <a:pt x="66" y="396"/>
                  </a:lnTo>
                  <a:lnTo>
                    <a:pt x="67" y="420"/>
                  </a:lnTo>
                  <a:lnTo>
                    <a:pt x="69" y="402"/>
                  </a:lnTo>
                  <a:lnTo>
                    <a:pt x="70" y="415"/>
                  </a:lnTo>
                  <a:lnTo>
                    <a:pt x="71" y="416"/>
                  </a:lnTo>
                  <a:lnTo>
                    <a:pt x="72" y="401"/>
                  </a:lnTo>
                  <a:lnTo>
                    <a:pt x="73" y="399"/>
                  </a:lnTo>
                  <a:lnTo>
                    <a:pt x="74" y="76"/>
                  </a:lnTo>
                  <a:lnTo>
                    <a:pt x="76" y="164"/>
                  </a:lnTo>
                  <a:lnTo>
                    <a:pt x="77" y="246"/>
                  </a:lnTo>
                  <a:lnTo>
                    <a:pt x="77" y="335"/>
                  </a:lnTo>
                  <a:lnTo>
                    <a:pt x="79" y="380"/>
                  </a:lnTo>
                  <a:lnTo>
                    <a:pt x="80" y="391"/>
                  </a:lnTo>
                  <a:lnTo>
                    <a:pt x="81" y="414"/>
                  </a:lnTo>
                  <a:lnTo>
                    <a:pt x="82" y="415"/>
                  </a:lnTo>
                  <a:lnTo>
                    <a:pt x="83" y="394"/>
                  </a:lnTo>
                  <a:lnTo>
                    <a:pt x="84" y="412"/>
                  </a:lnTo>
                  <a:lnTo>
                    <a:pt x="85" y="400"/>
                  </a:lnTo>
                  <a:lnTo>
                    <a:pt x="87" y="414"/>
                  </a:lnTo>
                  <a:lnTo>
                    <a:pt x="88" y="410"/>
                  </a:lnTo>
                  <a:lnTo>
                    <a:pt x="89" y="395"/>
                  </a:lnTo>
                  <a:lnTo>
                    <a:pt x="90" y="407"/>
                  </a:lnTo>
                  <a:lnTo>
                    <a:pt x="91" y="401"/>
                  </a:lnTo>
                  <a:lnTo>
                    <a:pt x="92" y="420"/>
                  </a:lnTo>
                  <a:lnTo>
                    <a:pt x="93" y="419"/>
                  </a:lnTo>
                  <a:lnTo>
                    <a:pt x="94" y="402"/>
                  </a:lnTo>
                  <a:lnTo>
                    <a:pt x="95" y="420"/>
                  </a:lnTo>
                  <a:lnTo>
                    <a:pt x="97" y="405"/>
                  </a:lnTo>
                  <a:lnTo>
                    <a:pt x="98" y="419"/>
                  </a:lnTo>
                  <a:lnTo>
                    <a:pt x="99" y="419"/>
                  </a:lnTo>
                  <a:lnTo>
                    <a:pt x="100" y="402"/>
                  </a:lnTo>
                  <a:lnTo>
                    <a:pt x="101" y="415"/>
                  </a:lnTo>
                  <a:lnTo>
                    <a:pt x="102" y="398"/>
                  </a:lnTo>
                  <a:lnTo>
                    <a:pt x="103" y="417"/>
                  </a:lnTo>
                  <a:lnTo>
                    <a:pt x="104" y="418"/>
                  </a:lnTo>
                  <a:lnTo>
                    <a:pt x="105" y="393"/>
                  </a:lnTo>
                  <a:lnTo>
                    <a:pt x="107" y="144"/>
                  </a:lnTo>
                  <a:lnTo>
                    <a:pt x="108" y="40"/>
                  </a:lnTo>
                  <a:lnTo>
                    <a:pt x="109" y="114"/>
                  </a:lnTo>
                  <a:lnTo>
                    <a:pt x="110" y="263"/>
                  </a:lnTo>
                  <a:lnTo>
                    <a:pt x="111" y="299"/>
                  </a:lnTo>
                  <a:lnTo>
                    <a:pt x="112" y="347"/>
                  </a:lnTo>
                  <a:lnTo>
                    <a:pt x="113" y="364"/>
                  </a:lnTo>
                  <a:lnTo>
                    <a:pt x="114" y="381"/>
                  </a:lnTo>
                  <a:lnTo>
                    <a:pt x="115" y="393"/>
                  </a:lnTo>
                  <a:lnTo>
                    <a:pt x="117" y="392"/>
                  </a:lnTo>
                  <a:lnTo>
                    <a:pt x="118" y="418"/>
                  </a:lnTo>
                  <a:lnTo>
                    <a:pt x="119" y="400"/>
                  </a:lnTo>
                  <a:lnTo>
                    <a:pt x="120" y="408"/>
                  </a:lnTo>
                  <a:lnTo>
                    <a:pt x="121" y="416"/>
                  </a:lnTo>
                  <a:lnTo>
                    <a:pt x="122" y="396"/>
                  </a:lnTo>
                  <a:lnTo>
                    <a:pt x="123" y="412"/>
                  </a:lnTo>
                  <a:lnTo>
                    <a:pt x="124" y="395"/>
                  </a:lnTo>
                  <a:lnTo>
                    <a:pt x="125" y="410"/>
                  </a:lnTo>
                  <a:lnTo>
                    <a:pt x="127" y="405"/>
                  </a:lnTo>
                  <a:lnTo>
                    <a:pt x="128" y="397"/>
                  </a:lnTo>
                  <a:lnTo>
                    <a:pt x="129" y="420"/>
                  </a:lnTo>
                  <a:lnTo>
                    <a:pt x="130" y="405"/>
                  </a:lnTo>
                  <a:lnTo>
                    <a:pt x="131" y="421"/>
                  </a:lnTo>
                  <a:lnTo>
                    <a:pt x="132" y="419"/>
                  </a:lnTo>
                  <a:lnTo>
                    <a:pt x="133" y="404"/>
                  </a:lnTo>
                  <a:lnTo>
                    <a:pt x="134" y="422"/>
                  </a:lnTo>
                  <a:lnTo>
                    <a:pt x="135" y="403"/>
                  </a:lnTo>
                  <a:lnTo>
                    <a:pt x="136" y="421"/>
                  </a:lnTo>
                  <a:lnTo>
                    <a:pt x="138" y="416"/>
                  </a:lnTo>
                  <a:lnTo>
                    <a:pt x="139" y="403"/>
                  </a:lnTo>
                  <a:lnTo>
                    <a:pt x="140" y="420"/>
                  </a:lnTo>
                  <a:lnTo>
                    <a:pt x="141" y="402"/>
                  </a:lnTo>
                  <a:lnTo>
                    <a:pt x="142" y="421"/>
                  </a:lnTo>
                  <a:lnTo>
                    <a:pt x="143" y="417"/>
                  </a:lnTo>
                  <a:lnTo>
                    <a:pt x="144" y="398"/>
                  </a:lnTo>
                  <a:lnTo>
                    <a:pt x="145" y="419"/>
                  </a:lnTo>
                  <a:lnTo>
                    <a:pt x="146" y="404"/>
                  </a:lnTo>
                  <a:lnTo>
                    <a:pt x="148" y="421"/>
                  </a:lnTo>
                  <a:lnTo>
                    <a:pt x="149" y="416"/>
                  </a:lnTo>
                  <a:lnTo>
                    <a:pt x="150" y="405"/>
                  </a:lnTo>
                  <a:lnTo>
                    <a:pt x="151" y="422"/>
                  </a:lnTo>
                  <a:lnTo>
                    <a:pt x="152" y="404"/>
                  </a:lnTo>
                  <a:lnTo>
                    <a:pt x="153" y="422"/>
                  </a:lnTo>
                  <a:lnTo>
                    <a:pt x="154" y="420"/>
                  </a:lnTo>
                  <a:lnTo>
                    <a:pt x="155" y="403"/>
                  </a:lnTo>
                  <a:lnTo>
                    <a:pt x="156" y="420"/>
                  </a:lnTo>
                  <a:lnTo>
                    <a:pt x="158" y="395"/>
                  </a:lnTo>
                  <a:lnTo>
                    <a:pt x="159" y="416"/>
                  </a:lnTo>
                  <a:lnTo>
                    <a:pt x="160" y="417"/>
                  </a:lnTo>
                  <a:lnTo>
                    <a:pt x="161" y="405"/>
                  </a:lnTo>
                  <a:lnTo>
                    <a:pt x="162" y="418"/>
                  </a:lnTo>
                  <a:lnTo>
                    <a:pt x="163" y="405"/>
                  </a:lnTo>
                  <a:lnTo>
                    <a:pt x="164" y="421"/>
                  </a:lnTo>
                  <a:lnTo>
                    <a:pt x="165" y="421"/>
                  </a:lnTo>
                  <a:lnTo>
                    <a:pt x="166" y="404"/>
                  </a:lnTo>
                  <a:lnTo>
                    <a:pt x="168" y="421"/>
                  </a:lnTo>
                  <a:lnTo>
                    <a:pt x="169" y="404"/>
                  </a:lnTo>
                  <a:lnTo>
                    <a:pt x="170" y="421"/>
                  </a:lnTo>
                  <a:lnTo>
                    <a:pt x="171" y="410"/>
                  </a:lnTo>
                  <a:lnTo>
                    <a:pt x="172" y="391"/>
                  </a:lnTo>
                  <a:lnTo>
                    <a:pt x="173" y="403"/>
                  </a:lnTo>
                  <a:lnTo>
                    <a:pt x="174" y="401"/>
                  </a:lnTo>
                  <a:lnTo>
                    <a:pt x="175" y="420"/>
                  </a:lnTo>
                  <a:lnTo>
                    <a:pt x="176" y="420"/>
                  </a:lnTo>
                  <a:lnTo>
                    <a:pt x="177" y="405"/>
                  </a:lnTo>
                  <a:lnTo>
                    <a:pt x="179" y="421"/>
                  </a:lnTo>
                  <a:lnTo>
                    <a:pt x="180" y="405"/>
                  </a:lnTo>
                  <a:lnTo>
                    <a:pt x="181" y="421"/>
                  </a:lnTo>
                  <a:lnTo>
                    <a:pt x="182" y="421"/>
                  </a:lnTo>
                  <a:lnTo>
                    <a:pt x="183" y="406"/>
                  </a:lnTo>
                  <a:lnTo>
                    <a:pt x="184" y="417"/>
                  </a:lnTo>
                  <a:lnTo>
                    <a:pt x="185" y="402"/>
                  </a:lnTo>
                  <a:lnTo>
                    <a:pt x="186" y="415"/>
                  </a:lnTo>
                  <a:lnTo>
                    <a:pt x="187" y="352"/>
                  </a:lnTo>
                  <a:lnTo>
                    <a:pt x="189" y="315"/>
                  </a:lnTo>
                  <a:lnTo>
                    <a:pt x="190" y="380"/>
                  </a:lnTo>
                  <a:lnTo>
                    <a:pt x="191" y="374"/>
                  </a:lnTo>
                  <a:lnTo>
                    <a:pt x="192" y="421"/>
                  </a:lnTo>
                  <a:lnTo>
                    <a:pt x="193" y="420"/>
                  </a:lnTo>
                  <a:lnTo>
                    <a:pt x="194" y="404"/>
                  </a:lnTo>
                  <a:lnTo>
                    <a:pt x="195" y="422"/>
                  </a:lnTo>
                  <a:lnTo>
                    <a:pt x="196" y="405"/>
                  </a:lnTo>
                  <a:lnTo>
                    <a:pt x="197" y="419"/>
                  </a:lnTo>
                  <a:lnTo>
                    <a:pt x="199" y="409"/>
                  </a:lnTo>
                  <a:lnTo>
                    <a:pt x="200" y="344"/>
                  </a:lnTo>
                  <a:lnTo>
                    <a:pt x="201" y="344"/>
                  </a:lnTo>
                  <a:lnTo>
                    <a:pt x="202" y="329"/>
                  </a:lnTo>
                  <a:lnTo>
                    <a:pt x="203" y="355"/>
                  </a:lnTo>
                  <a:lnTo>
                    <a:pt x="204" y="411"/>
                  </a:lnTo>
                  <a:lnTo>
                    <a:pt x="205" y="400"/>
                  </a:lnTo>
                  <a:lnTo>
                    <a:pt x="206" y="419"/>
                  </a:lnTo>
                  <a:lnTo>
                    <a:pt x="207" y="405"/>
                  </a:lnTo>
                  <a:lnTo>
                    <a:pt x="209" y="418"/>
                  </a:lnTo>
                  <a:lnTo>
                    <a:pt x="210" y="418"/>
                  </a:lnTo>
                  <a:lnTo>
                    <a:pt x="211" y="403"/>
                  </a:lnTo>
                  <a:lnTo>
                    <a:pt x="212" y="403"/>
                  </a:lnTo>
                  <a:lnTo>
                    <a:pt x="213" y="384"/>
                  </a:lnTo>
                  <a:lnTo>
                    <a:pt x="214" y="403"/>
                  </a:lnTo>
                  <a:lnTo>
                    <a:pt x="215" y="410"/>
                  </a:lnTo>
                  <a:lnTo>
                    <a:pt x="216" y="404"/>
                  </a:lnTo>
                  <a:lnTo>
                    <a:pt x="217" y="421"/>
                  </a:lnTo>
                  <a:lnTo>
                    <a:pt x="219" y="406"/>
                  </a:lnTo>
                  <a:lnTo>
                    <a:pt x="220" y="420"/>
                  </a:lnTo>
                  <a:lnTo>
                    <a:pt x="221" y="419"/>
                  </a:lnTo>
                  <a:lnTo>
                    <a:pt x="222" y="405"/>
                  </a:lnTo>
                  <a:lnTo>
                    <a:pt x="223" y="422"/>
                  </a:lnTo>
                  <a:lnTo>
                    <a:pt x="224" y="406"/>
                  </a:lnTo>
                  <a:lnTo>
                    <a:pt x="225" y="420"/>
                  </a:lnTo>
                  <a:lnTo>
                    <a:pt x="227" y="407"/>
                  </a:lnTo>
                  <a:lnTo>
                    <a:pt x="227" y="401"/>
                  </a:lnTo>
                  <a:lnTo>
                    <a:pt x="228" y="416"/>
                  </a:lnTo>
                  <a:lnTo>
                    <a:pt x="230" y="400"/>
                  </a:lnTo>
                  <a:lnTo>
                    <a:pt x="231" y="422"/>
                  </a:lnTo>
                  <a:lnTo>
                    <a:pt x="232" y="420"/>
                  </a:lnTo>
                  <a:lnTo>
                    <a:pt x="233" y="403"/>
                  </a:lnTo>
                  <a:lnTo>
                    <a:pt x="234" y="421"/>
                  </a:lnTo>
                  <a:lnTo>
                    <a:pt x="235" y="405"/>
                  </a:lnTo>
                  <a:lnTo>
                    <a:pt x="237" y="422"/>
                  </a:lnTo>
                  <a:lnTo>
                    <a:pt x="238" y="419"/>
                  </a:lnTo>
                  <a:lnTo>
                    <a:pt x="238" y="406"/>
                  </a:lnTo>
                  <a:lnTo>
                    <a:pt x="240" y="421"/>
                  </a:lnTo>
                  <a:lnTo>
                    <a:pt x="241" y="406"/>
                  </a:lnTo>
                  <a:lnTo>
                    <a:pt x="242" y="421"/>
                  </a:lnTo>
                  <a:lnTo>
                    <a:pt x="243" y="421"/>
                  </a:lnTo>
                  <a:lnTo>
                    <a:pt x="244" y="406"/>
                  </a:lnTo>
                  <a:lnTo>
                    <a:pt x="245" y="420"/>
                  </a:lnTo>
                  <a:lnTo>
                    <a:pt x="246" y="406"/>
                  </a:lnTo>
                  <a:lnTo>
                    <a:pt x="248" y="417"/>
                  </a:lnTo>
                  <a:lnTo>
                    <a:pt x="248" y="419"/>
                  </a:lnTo>
                  <a:lnTo>
                    <a:pt x="250" y="400"/>
                  </a:lnTo>
                  <a:lnTo>
                    <a:pt x="251" y="417"/>
                  </a:lnTo>
                  <a:lnTo>
                    <a:pt x="252" y="403"/>
                  </a:lnTo>
                  <a:lnTo>
                    <a:pt x="253" y="421"/>
                  </a:lnTo>
                  <a:lnTo>
                    <a:pt x="254" y="421"/>
                  </a:lnTo>
                  <a:lnTo>
                    <a:pt x="255" y="404"/>
                  </a:lnTo>
                  <a:lnTo>
                    <a:pt x="256" y="420"/>
                  </a:lnTo>
                  <a:lnTo>
                    <a:pt x="258" y="405"/>
                  </a:lnTo>
                  <a:lnTo>
                    <a:pt x="259" y="421"/>
                  </a:lnTo>
                  <a:lnTo>
                    <a:pt x="260" y="399"/>
                  </a:lnTo>
                  <a:lnTo>
                    <a:pt x="261" y="196"/>
                  </a:lnTo>
                  <a:lnTo>
                    <a:pt x="262" y="136"/>
                  </a:lnTo>
                  <a:lnTo>
                    <a:pt x="263" y="88"/>
                  </a:lnTo>
                  <a:lnTo>
                    <a:pt x="264" y="337"/>
                  </a:lnTo>
                  <a:lnTo>
                    <a:pt x="265" y="342"/>
                  </a:lnTo>
                  <a:lnTo>
                    <a:pt x="266" y="291"/>
                  </a:lnTo>
                  <a:lnTo>
                    <a:pt x="268" y="339"/>
                  </a:lnTo>
                  <a:lnTo>
                    <a:pt x="269" y="246"/>
                  </a:lnTo>
                  <a:lnTo>
                    <a:pt x="270" y="277"/>
                  </a:lnTo>
                  <a:lnTo>
                    <a:pt x="271" y="377"/>
                  </a:lnTo>
                  <a:lnTo>
                    <a:pt x="272" y="278"/>
                  </a:lnTo>
                  <a:lnTo>
                    <a:pt x="273" y="288"/>
                  </a:lnTo>
                  <a:lnTo>
                    <a:pt x="274" y="363"/>
                  </a:lnTo>
                  <a:lnTo>
                    <a:pt x="275" y="410"/>
                  </a:lnTo>
                  <a:lnTo>
                    <a:pt x="276" y="419"/>
                  </a:lnTo>
                  <a:lnTo>
                    <a:pt x="278" y="376"/>
                  </a:lnTo>
                  <a:lnTo>
                    <a:pt x="279" y="415"/>
                  </a:lnTo>
                  <a:lnTo>
                    <a:pt x="280" y="405"/>
                  </a:lnTo>
                  <a:lnTo>
                    <a:pt x="281" y="415"/>
                  </a:lnTo>
                  <a:lnTo>
                    <a:pt x="282" y="385"/>
                  </a:lnTo>
                  <a:lnTo>
                    <a:pt x="283" y="386"/>
                  </a:lnTo>
                  <a:lnTo>
                    <a:pt x="284" y="400"/>
                  </a:lnTo>
                  <a:lnTo>
                    <a:pt x="285" y="394"/>
                  </a:lnTo>
                  <a:lnTo>
                    <a:pt x="286" y="416"/>
                  </a:lnTo>
                  <a:lnTo>
                    <a:pt x="288" y="419"/>
                  </a:lnTo>
                  <a:lnTo>
                    <a:pt x="289" y="406"/>
                  </a:lnTo>
                  <a:lnTo>
                    <a:pt x="290" y="421"/>
                  </a:lnTo>
                  <a:lnTo>
                    <a:pt x="291" y="403"/>
                  </a:lnTo>
                  <a:lnTo>
                    <a:pt x="292" y="419"/>
                  </a:lnTo>
                  <a:lnTo>
                    <a:pt x="293" y="419"/>
                  </a:lnTo>
                  <a:lnTo>
                    <a:pt x="294" y="405"/>
                  </a:lnTo>
                  <a:lnTo>
                    <a:pt x="295" y="422"/>
                  </a:lnTo>
                  <a:lnTo>
                    <a:pt x="296" y="405"/>
                  </a:lnTo>
                  <a:lnTo>
                    <a:pt x="297" y="420"/>
                  </a:lnTo>
                  <a:lnTo>
                    <a:pt x="299" y="415"/>
                  </a:lnTo>
                  <a:lnTo>
                    <a:pt x="300" y="400"/>
                  </a:lnTo>
                  <a:lnTo>
                    <a:pt x="301" y="400"/>
                  </a:lnTo>
                  <a:lnTo>
                    <a:pt x="302" y="402"/>
                  </a:lnTo>
                  <a:lnTo>
                    <a:pt x="303" y="419"/>
                  </a:lnTo>
                  <a:lnTo>
                    <a:pt x="304" y="420"/>
                  </a:lnTo>
                  <a:lnTo>
                    <a:pt x="305" y="406"/>
                  </a:lnTo>
                  <a:lnTo>
                    <a:pt x="306" y="421"/>
                  </a:lnTo>
                  <a:lnTo>
                    <a:pt x="307" y="406"/>
                  </a:lnTo>
                  <a:lnTo>
                    <a:pt x="309" y="419"/>
                  </a:lnTo>
                  <a:lnTo>
                    <a:pt x="310" y="421"/>
                  </a:lnTo>
                  <a:lnTo>
                    <a:pt x="311" y="405"/>
                  </a:lnTo>
                  <a:lnTo>
                    <a:pt x="312" y="417"/>
                  </a:lnTo>
                  <a:lnTo>
                    <a:pt x="313" y="403"/>
                  </a:lnTo>
                  <a:lnTo>
                    <a:pt x="314" y="417"/>
                  </a:lnTo>
                  <a:lnTo>
                    <a:pt x="315" y="417"/>
                  </a:lnTo>
                  <a:lnTo>
                    <a:pt x="316" y="405"/>
                  </a:lnTo>
                  <a:lnTo>
                    <a:pt x="317" y="421"/>
                  </a:lnTo>
                  <a:lnTo>
                    <a:pt x="319" y="404"/>
                  </a:lnTo>
                  <a:lnTo>
                    <a:pt x="320" y="419"/>
                  </a:lnTo>
                  <a:lnTo>
                    <a:pt x="321" y="420"/>
                  </a:lnTo>
                  <a:lnTo>
                    <a:pt x="322" y="406"/>
                  </a:lnTo>
                  <a:lnTo>
                    <a:pt x="323" y="421"/>
                  </a:lnTo>
                  <a:lnTo>
                    <a:pt x="324" y="406"/>
                  </a:lnTo>
                  <a:lnTo>
                    <a:pt x="325" y="416"/>
                  </a:lnTo>
                  <a:lnTo>
                    <a:pt x="326" y="412"/>
                  </a:lnTo>
                  <a:lnTo>
                    <a:pt x="327" y="403"/>
                  </a:lnTo>
                  <a:lnTo>
                    <a:pt x="329" y="418"/>
                  </a:lnTo>
                  <a:lnTo>
                    <a:pt x="330" y="262"/>
                  </a:lnTo>
                  <a:lnTo>
                    <a:pt x="331" y="187"/>
                  </a:lnTo>
                  <a:lnTo>
                    <a:pt x="332" y="236"/>
                  </a:lnTo>
                  <a:lnTo>
                    <a:pt x="333" y="287"/>
                  </a:lnTo>
                  <a:lnTo>
                    <a:pt x="334" y="237"/>
                  </a:lnTo>
                  <a:lnTo>
                    <a:pt x="335" y="354"/>
                  </a:lnTo>
                  <a:lnTo>
                    <a:pt x="336" y="278"/>
                  </a:lnTo>
                  <a:lnTo>
                    <a:pt x="337" y="307"/>
                  </a:lnTo>
                  <a:lnTo>
                    <a:pt x="339" y="392"/>
                  </a:lnTo>
                  <a:lnTo>
                    <a:pt x="340" y="413"/>
                  </a:lnTo>
                  <a:lnTo>
                    <a:pt x="341" y="393"/>
                  </a:lnTo>
                  <a:lnTo>
                    <a:pt x="342" y="406"/>
                  </a:lnTo>
                  <a:lnTo>
                    <a:pt x="343" y="407"/>
                  </a:lnTo>
                  <a:lnTo>
                    <a:pt x="344" y="398"/>
                  </a:lnTo>
                  <a:lnTo>
                    <a:pt x="345" y="403"/>
                  </a:lnTo>
                  <a:lnTo>
                    <a:pt x="346" y="388"/>
                  </a:lnTo>
                  <a:lnTo>
                    <a:pt x="347" y="395"/>
                  </a:lnTo>
                  <a:lnTo>
                    <a:pt x="348" y="392"/>
                  </a:lnTo>
                  <a:lnTo>
                    <a:pt x="350" y="395"/>
                  </a:lnTo>
                  <a:lnTo>
                    <a:pt x="351" y="413"/>
                  </a:lnTo>
                  <a:lnTo>
                    <a:pt x="352" y="401"/>
                  </a:lnTo>
                  <a:lnTo>
                    <a:pt x="353" y="419"/>
                  </a:lnTo>
                  <a:lnTo>
                    <a:pt x="354" y="413"/>
                  </a:lnTo>
                  <a:lnTo>
                    <a:pt x="355" y="402"/>
                  </a:lnTo>
                  <a:lnTo>
                    <a:pt x="356" y="421"/>
                  </a:lnTo>
                  <a:lnTo>
                    <a:pt x="357" y="403"/>
                  </a:lnTo>
                  <a:lnTo>
                    <a:pt x="358" y="419"/>
                  </a:lnTo>
                  <a:lnTo>
                    <a:pt x="360" y="415"/>
                  </a:lnTo>
                  <a:lnTo>
                    <a:pt x="361" y="394"/>
                  </a:lnTo>
                  <a:lnTo>
                    <a:pt x="362" y="413"/>
                  </a:lnTo>
                  <a:lnTo>
                    <a:pt x="363" y="395"/>
                  </a:lnTo>
                  <a:lnTo>
                    <a:pt x="364" y="393"/>
                  </a:lnTo>
                  <a:lnTo>
                    <a:pt x="365" y="358"/>
                  </a:lnTo>
                  <a:lnTo>
                    <a:pt x="366" y="188"/>
                  </a:lnTo>
                  <a:lnTo>
                    <a:pt x="367" y="132"/>
                  </a:lnTo>
                  <a:lnTo>
                    <a:pt x="368" y="169"/>
                  </a:lnTo>
                  <a:lnTo>
                    <a:pt x="370" y="242"/>
                  </a:lnTo>
                  <a:lnTo>
                    <a:pt x="371" y="224"/>
                  </a:lnTo>
                  <a:lnTo>
                    <a:pt x="372" y="283"/>
                  </a:lnTo>
                  <a:lnTo>
                    <a:pt x="373" y="326"/>
                  </a:lnTo>
                  <a:lnTo>
                    <a:pt x="374" y="268"/>
                  </a:lnTo>
                  <a:lnTo>
                    <a:pt x="375" y="279"/>
                  </a:lnTo>
                  <a:lnTo>
                    <a:pt x="376" y="399"/>
                  </a:lnTo>
                  <a:lnTo>
                    <a:pt x="377" y="307"/>
                  </a:lnTo>
                  <a:lnTo>
                    <a:pt x="378" y="389"/>
                  </a:lnTo>
                  <a:lnTo>
                    <a:pt x="380" y="370"/>
                  </a:lnTo>
                  <a:lnTo>
                    <a:pt x="381" y="374"/>
                  </a:lnTo>
                  <a:lnTo>
                    <a:pt x="382" y="391"/>
                  </a:lnTo>
                  <a:lnTo>
                    <a:pt x="383" y="352"/>
                  </a:lnTo>
                  <a:lnTo>
                    <a:pt x="384" y="321"/>
                  </a:lnTo>
                  <a:lnTo>
                    <a:pt x="385" y="284"/>
                  </a:lnTo>
                  <a:lnTo>
                    <a:pt x="386" y="375"/>
                  </a:lnTo>
                  <a:lnTo>
                    <a:pt x="388" y="405"/>
                  </a:lnTo>
                  <a:lnTo>
                    <a:pt x="388" y="392"/>
                  </a:lnTo>
                  <a:lnTo>
                    <a:pt x="389" y="412"/>
                  </a:lnTo>
                  <a:lnTo>
                    <a:pt x="391" y="398"/>
                  </a:lnTo>
                  <a:lnTo>
                    <a:pt x="392" y="415"/>
                  </a:lnTo>
                  <a:lnTo>
                    <a:pt x="393" y="410"/>
                  </a:lnTo>
                  <a:lnTo>
                    <a:pt x="394" y="388"/>
                  </a:lnTo>
                  <a:lnTo>
                    <a:pt x="395" y="403"/>
                  </a:lnTo>
                  <a:lnTo>
                    <a:pt x="396" y="401"/>
                  </a:lnTo>
                  <a:lnTo>
                    <a:pt x="398" y="420"/>
                  </a:lnTo>
                  <a:lnTo>
                    <a:pt x="398" y="419"/>
                  </a:lnTo>
                  <a:lnTo>
                    <a:pt x="399" y="374"/>
                  </a:lnTo>
                  <a:lnTo>
                    <a:pt x="401" y="390"/>
                  </a:lnTo>
                  <a:lnTo>
                    <a:pt x="402" y="303"/>
                  </a:lnTo>
                  <a:lnTo>
                    <a:pt x="403" y="375"/>
                  </a:lnTo>
                  <a:lnTo>
                    <a:pt x="404" y="416"/>
                  </a:lnTo>
                  <a:lnTo>
                    <a:pt x="405" y="403"/>
                  </a:lnTo>
                  <a:lnTo>
                    <a:pt x="406" y="418"/>
                  </a:lnTo>
                  <a:lnTo>
                    <a:pt x="408" y="401"/>
                  </a:lnTo>
                  <a:lnTo>
                    <a:pt x="409" y="419"/>
                  </a:lnTo>
                  <a:lnTo>
                    <a:pt x="409" y="418"/>
                  </a:lnTo>
                  <a:lnTo>
                    <a:pt x="411" y="403"/>
                  </a:lnTo>
                  <a:lnTo>
                    <a:pt x="412" y="420"/>
                  </a:lnTo>
                  <a:lnTo>
                    <a:pt x="413" y="401"/>
                  </a:lnTo>
                  <a:lnTo>
                    <a:pt x="414" y="420"/>
                  </a:lnTo>
                  <a:lnTo>
                    <a:pt x="415" y="418"/>
                  </a:lnTo>
                  <a:lnTo>
                    <a:pt x="416" y="404"/>
                  </a:lnTo>
                  <a:lnTo>
                    <a:pt x="417" y="414"/>
                  </a:lnTo>
                  <a:lnTo>
                    <a:pt x="419" y="392"/>
                  </a:lnTo>
                  <a:lnTo>
                    <a:pt x="420" y="414"/>
                  </a:lnTo>
                  <a:lnTo>
                    <a:pt x="421" y="412"/>
                  </a:lnTo>
                  <a:lnTo>
                    <a:pt x="422" y="399"/>
                  </a:lnTo>
                  <a:lnTo>
                    <a:pt x="423" y="413"/>
                  </a:lnTo>
                  <a:lnTo>
                    <a:pt x="424" y="403"/>
                  </a:lnTo>
                  <a:lnTo>
                    <a:pt x="425" y="418"/>
                  </a:lnTo>
                  <a:lnTo>
                    <a:pt x="426" y="420"/>
                  </a:lnTo>
                  <a:lnTo>
                    <a:pt x="427" y="403"/>
                  </a:lnTo>
                  <a:lnTo>
                    <a:pt x="429" y="422"/>
                  </a:lnTo>
                  <a:lnTo>
                    <a:pt x="430" y="403"/>
                  </a:lnTo>
                  <a:lnTo>
                    <a:pt x="431" y="400"/>
                  </a:lnTo>
                  <a:lnTo>
                    <a:pt x="432" y="409"/>
                  </a:lnTo>
                  <a:lnTo>
                    <a:pt x="433" y="394"/>
                  </a:lnTo>
                  <a:lnTo>
                    <a:pt x="434" y="419"/>
                  </a:lnTo>
                  <a:lnTo>
                    <a:pt x="435" y="403"/>
                  </a:lnTo>
                  <a:lnTo>
                    <a:pt x="436" y="421"/>
                  </a:lnTo>
                  <a:lnTo>
                    <a:pt x="437" y="420"/>
                  </a:lnTo>
                  <a:lnTo>
                    <a:pt x="439" y="405"/>
                  </a:lnTo>
                  <a:lnTo>
                    <a:pt x="440" y="421"/>
                  </a:lnTo>
                  <a:lnTo>
                    <a:pt x="441" y="406"/>
                  </a:lnTo>
                  <a:lnTo>
                    <a:pt x="442" y="420"/>
                  </a:lnTo>
                  <a:lnTo>
                    <a:pt x="443" y="418"/>
                  </a:lnTo>
                  <a:lnTo>
                    <a:pt x="444" y="404"/>
                  </a:lnTo>
                  <a:lnTo>
                    <a:pt x="445" y="419"/>
                  </a:lnTo>
                  <a:lnTo>
                    <a:pt x="446" y="402"/>
                  </a:lnTo>
                  <a:lnTo>
                    <a:pt x="447" y="415"/>
                  </a:lnTo>
                  <a:lnTo>
                    <a:pt x="449" y="418"/>
                  </a:lnTo>
                  <a:lnTo>
                    <a:pt x="450" y="403"/>
                  </a:lnTo>
                  <a:lnTo>
                    <a:pt x="451" y="421"/>
                  </a:lnTo>
                  <a:lnTo>
                    <a:pt x="452" y="404"/>
                  </a:lnTo>
                  <a:lnTo>
                    <a:pt x="453" y="420"/>
                  </a:lnTo>
                  <a:lnTo>
                    <a:pt x="454" y="423"/>
                  </a:lnTo>
                  <a:lnTo>
                    <a:pt x="455" y="405"/>
                  </a:lnTo>
                  <a:lnTo>
                    <a:pt x="456" y="421"/>
                  </a:lnTo>
                  <a:lnTo>
                    <a:pt x="457" y="406"/>
                  </a:lnTo>
                  <a:lnTo>
                    <a:pt x="458" y="422"/>
                  </a:lnTo>
                  <a:lnTo>
                    <a:pt x="460" y="411"/>
                  </a:lnTo>
                  <a:lnTo>
                    <a:pt x="461" y="401"/>
                  </a:lnTo>
                  <a:lnTo>
                    <a:pt x="462" y="416"/>
                  </a:lnTo>
                  <a:lnTo>
                    <a:pt x="463" y="404"/>
                  </a:lnTo>
                  <a:lnTo>
                    <a:pt x="464" y="421"/>
                  </a:lnTo>
                  <a:lnTo>
                    <a:pt x="465" y="417"/>
                  </a:lnTo>
                  <a:lnTo>
                    <a:pt x="466" y="398"/>
                  </a:lnTo>
                  <a:lnTo>
                    <a:pt x="467" y="418"/>
                  </a:lnTo>
                  <a:lnTo>
                    <a:pt x="468" y="398"/>
                  </a:lnTo>
                  <a:lnTo>
                    <a:pt x="470" y="418"/>
                  </a:lnTo>
                  <a:lnTo>
                    <a:pt x="471" y="330"/>
                  </a:lnTo>
                  <a:lnTo>
                    <a:pt x="472" y="221"/>
                  </a:lnTo>
                  <a:lnTo>
                    <a:pt x="473" y="265"/>
                  </a:lnTo>
                  <a:lnTo>
                    <a:pt x="474" y="150"/>
                  </a:lnTo>
                  <a:lnTo>
                    <a:pt x="475" y="202"/>
                  </a:lnTo>
                  <a:lnTo>
                    <a:pt x="476" y="393"/>
                  </a:lnTo>
                  <a:lnTo>
                    <a:pt x="477" y="374"/>
                  </a:lnTo>
                  <a:lnTo>
                    <a:pt x="478" y="384"/>
                  </a:lnTo>
                  <a:lnTo>
                    <a:pt x="480" y="280"/>
                  </a:lnTo>
                  <a:lnTo>
                    <a:pt x="481" y="237"/>
                  </a:lnTo>
                  <a:lnTo>
                    <a:pt x="482" y="305"/>
                  </a:lnTo>
                  <a:lnTo>
                    <a:pt x="483" y="384"/>
                  </a:lnTo>
                  <a:lnTo>
                    <a:pt x="484" y="309"/>
                  </a:lnTo>
                  <a:lnTo>
                    <a:pt x="485" y="395"/>
                  </a:lnTo>
                  <a:lnTo>
                    <a:pt x="486" y="396"/>
                  </a:lnTo>
                  <a:lnTo>
                    <a:pt x="487" y="405"/>
                  </a:lnTo>
                  <a:lnTo>
                    <a:pt x="488" y="391"/>
                  </a:lnTo>
                  <a:lnTo>
                    <a:pt x="490" y="406"/>
                  </a:lnTo>
                  <a:lnTo>
                    <a:pt x="491" y="342"/>
                  </a:lnTo>
                  <a:lnTo>
                    <a:pt x="492" y="410"/>
                  </a:lnTo>
                  <a:lnTo>
                    <a:pt x="493" y="414"/>
                  </a:lnTo>
                  <a:lnTo>
                    <a:pt x="494" y="366"/>
                  </a:lnTo>
                  <a:lnTo>
                    <a:pt x="495" y="395"/>
                  </a:lnTo>
                  <a:lnTo>
                    <a:pt x="496" y="377"/>
                  </a:lnTo>
                  <a:lnTo>
                    <a:pt x="497" y="411"/>
                  </a:lnTo>
                  <a:lnTo>
                    <a:pt x="498" y="413"/>
                  </a:lnTo>
                  <a:lnTo>
                    <a:pt x="500" y="402"/>
                  </a:lnTo>
                  <a:lnTo>
                    <a:pt x="501" y="419"/>
                  </a:lnTo>
                  <a:lnTo>
                    <a:pt x="502" y="401"/>
                  </a:lnTo>
                  <a:lnTo>
                    <a:pt x="503" y="405"/>
                  </a:lnTo>
                  <a:lnTo>
                    <a:pt x="504" y="409"/>
                  </a:lnTo>
                  <a:lnTo>
                    <a:pt x="505" y="393"/>
                  </a:lnTo>
                  <a:lnTo>
                    <a:pt x="506" y="409"/>
                  </a:lnTo>
                  <a:lnTo>
                    <a:pt x="507" y="401"/>
                  </a:lnTo>
                  <a:lnTo>
                    <a:pt x="508" y="419"/>
                  </a:lnTo>
                  <a:lnTo>
                    <a:pt x="509" y="419"/>
                  </a:lnTo>
                  <a:lnTo>
                    <a:pt x="511" y="402"/>
                  </a:lnTo>
                  <a:lnTo>
                    <a:pt x="512" y="415"/>
                  </a:lnTo>
                  <a:lnTo>
                    <a:pt x="513" y="396"/>
                  </a:lnTo>
                  <a:lnTo>
                    <a:pt x="514" y="385"/>
                  </a:lnTo>
                  <a:lnTo>
                    <a:pt x="515" y="366"/>
                  </a:lnTo>
                  <a:lnTo>
                    <a:pt x="516" y="364"/>
                  </a:lnTo>
                  <a:lnTo>
                    <a:pt x="517" y="375"/>
                  </a:lnTo>
                  <a:lnTo>
                    <a:pt x="518" y="392"/>
                  </a:lnTo>
                  <a:lnTo>
                    <a:pt x="519" y="414"/>
                  </a:lnTo>
                  <a:lnTo>
                    <a:pt x="521" y="416"/>
                  </a:lnTo>
                  <a:lnTo>
                    <a:pt x="522" y="403"/>
                  </a:lnTo>
                  <a:lnTo>
                    <a:pt x="523" y="420"/>
                  </a:lnTo>
                  <a:lnTo>
                    <a:pt x="524" y="403"/>
                  </a:lnTo>
                  <a:lnTo>
                    <a:pt x="525" y="420"/>
                  </a:lnTo>
                  <a:lnTo>
                    <a:pt x="526" y="418"/>
                  </a:lnTo>
                  <a:lnTo>
                    <a:pt x="527" y="403"/>
                  </a:lnTo>
                  <a:lnTo>
                    <a:pt x="528" y="418"/>
                  </a:lnTo>
                  <a:lnTo>
                    <a:pt x="529" y="392"/>
                  </a:lnTo>
                  <a:lnTo>
                    <a:pt x="531" y="416"/>
                  </a:lnTo>
                  <a:lnTo>
                    <a:pt x="532" y="416"/>
                  </a:lnTo>
                  <a:lnTo>
                    <a:pt x="533" y="396"/>
                  </a:lnTo>
                  <a:lnTo>
                    <a:pt x="534" y="419"/>
                  </a:lnTo>
                  <a:lnTo>
                    <a:pt x="535" y="403"/>
                  </a:lnTo>
                  <a:lnTo>
                    <a:pt x="536" y="420"/>
                  </a:lnTo>
                  <a:lnTo>
                    <a:pt x="537" y="421"/>
                  </a:lnTo>
                  <a:lnTo>
                    <a:pt x="538" y="400"/>
                  </a:lnTo>
                  <a:lnTo>
                    <a:pt x="539" y="352"/>
                  </a:lnTo>
                  <a:lnTo>
                    <a:pt x="541" y="293"/>
                  </a:lnTo>
                  <a:lnTo>
                    <a:pt x="542" y="293"/>
                  </a:lnTo>
                  <a:lnTo>
                    <a:pt x="543" y="397"/>
                  </a:lnTo>
                  <a:lnTo>
                    <a:pt x="544" y="391"/>
                  </a:lnTo>
                  <a:lnTo>
                    <a:pt x="545" y="418"/>
                  </a:lnTo>
                  <a:lnTo>
                    <a:pt x="546" y="393"/>
                  </a:lnTo>
                  <a:lnTo>
                    <a:pt x="547" y="418"/>
                  </a:lnTo>
                  <a:lnTo>
                    <a:pt x="548" y="416"/>
                  </a:lnTo>
                  <a:lnTo>
                    <a:pt x="549" y="395"/>
                  </a:lnTo>
                  <a:lnTo>
                    <a:pt x="551" y="367"/>
                  </a:lnTo>
                  <a:lnTo>
                    <a:pt x="552" y="361"/>
                  </a:lnTo>
                  <a:lnTo>
                    <a:pt x="553" y="375"/>
                  </a:lnTo>
                  <a:lnTo>
                    <a:pt x="554" y="405"/>
                  </a:lnTo>
                  <a:lnTo>
                    <a:pt x="555" y="403"/>
                  </a:lnTo>
                  <a:lnTo>
                    <a:pt x="556" y="419"/>
                  </a:lnTo>
                  <a:lnTo>
                    <a:pt x="557" y="403"/>
                  </a:lnTo>
                  <a:lnTo>
                    <a:pt x="559" y="419"/>
                  </a:lnTo>
                  <a:lnTo>
                    <a:pt x="559" y="419"/>
                  </a:lnTo>
                  <a:lnTo>
                    <a:pt x="560" y="404"/>
                  </a:lnTo>
                  <a:lnTo>
                    <a:pt x="562" y="418"/>
                  </a:lnTo>
                  <a:lnTo>
                    <a:pt x="563" y="404"/>
                  </a:lnTo>
                  <a:lnTo>
                    <a:pt x="564" y="419"/>
                  </a:lnTo>
                  <a:lnTo>
                    <a:pt x="565" y="419"/>
                  </a:lnTo>
                  <a:lnTo>
                    <a:pt x="566" y="405"/>
                  </a:lnTo>
                  <a:lnTo>
                    <a:pt x="567" y="422"/>
                  </a:lnTo>
                  <a:lnTo>
                    <a:pt x="569" y="404"/>
                  </a:lnTo>
                  <a:lnTo>
                    <a:pt x="570" y="419"/>
                  </a:lnTo>
                  <a:lnTo>
                    <a:pt x="570" y="419"/>
                  </a:lnTo>
                  <a:lnTo>
                    <a:pt x="572" y="404"/>
                  </a:lnTo>
                  <a:lnTo>
                    <a:pt x="573" y="421"/>
                  </a:lnTo>
                  <a:lnTo>
                    <a:pt x="574" y="403"/>
                  </a:lnTo>
                  <a:lnTo>
                    <a:pt x="575" y="415"/>
                  </a:lnTo>
                  <a:lnTo>
                    <a:pt x="576" y="411"/>
                  </a:lnTo>
                  <a:lnTo>
                    <a:pt x="577" y="390"/>
                  </a:lnTo>
                  <a:lnTo>
                    <a:pt x="578" y="411"/>
                  </a:lnTo>
                  <a:lnTo>
                    <a:pt x="580" y="346"/>
                  </a:lnTo>
                  <a:lnTo>
                    <a:pt x="580" y="382"/>
                  </a:lnTo>
                  <a:lnTo>
                    <a:pt x="582" y="398"/>
                  </a:lnTo>
                  <a:lnTo>
                    <a:pt x="583" y="401"/>
                  </a:lnTo>
                  <a:lnTo>
                    <a:pt x="584" y="413"/>
                  </a:lnTo>
                  <a:lnTo>
                    <a:pt x="585" y="398"/>
                  </a:lnTo>
                  <a:lnTo>
                    <a:pt x="586" y="392"/>
                  </a:lnTo>
                  <a:lnTo>
                    <a:pt x="587" y="377"/>
                  </a:lnTo>
                  <a:lnTo>
                    <a:pt x="588" y="305"/>
                  </a:lnTo>
                  <a:lnTo>
                    <a:pt x="590" y="340"/>
                  </a:lnTo>
                  <a:lnTo>
                    <a:pt x="591" y="326"/>
                  </a:lnTo>
                  <a:lnTo>
                    <a:pt x="592" y="409"/>
                  </a:lnTo>
                  <a:lnTo>
                    <a:pt x="593" y="406"/>
                  </a:lnTo>
                  <a:lnTo>
                    <a:pt x="594" y="393"/>
                  </a:lnTo>
                  <a:lnTo>
                    <a:pt x="595" y="413"/>
                  </a:lnTo>
                  <a:lnTo>
                    <a:pt x="596" y="403"/>
                  </a:lnTo>
                  <a:lnTo>
                    <a:pt x="597" y="417"/>
                  </a:lnTo>
                  <a:lnTo>
                    <a:pt x="598" y="420"/>
                  </a:lnTo>
                  <a:lnTo>
                    <a:pt x="600" y="395"/>
                  </a:lnTo>
                  <a:lnTo>
                    <a:pt x="601" y="398"/>
                  </a:lnTo>
                  <a:lnTo>
                    <a:pt x="602" y="308"/>
                  </a:lnTo>
                  <a:lnTo>
                    <a:pt x="603" y="335"/>
                  </a:lnTo>
                  <a:lnTo>
                    <a:pt x="604" y="337"/>
                  </a:lnTo>
                  <a:lnTo>
                    <a:pt x="605" y="252"/>
                  </a:lnTo>
                  <a:lnTo>
                    <a:pt x="606" y="255"/>
                  </a:lnTo>
                  <a:lnTo>
                    <a:pt x="607" y="237"/>
                  </a:lnTo>
                  <a:lnTo>
                    <a:pt x="608" y="232"/>
                  </a:lnTo>
                  <a:lnTo>
                    <a:pt x="610" y="118"/>
                  </a:lnTo>
                  <a:lnTo>
                    <a:pt x="611" y="137"/>
                  </a:lnTo>
                  <a:lnTo>
                    <a:pt x="612" y="108"/>
                  </a:lnTo>
                  <a:lnTo>
                    <a:pt x="613" y="84"/>
                  </a:lnTo>
                  <a:lnTo>
                    <a:pt x="614" y="147"/>
                  </a:lnTo>
                  <a:lnTo>
                    <a:pt x="615" y="125"/>
                  </a:lnTo>
                  <a:lnTo>
                    <a:pt x="616" y="112"/>
                  </a:lnTo>
                  <a:lnTo>
                    <a:pt x="617" y="119"/>
                  </a:lnTo>
                  <a:lnTo>
                    <a:pt x="618" y="85"/>
                  </a:lnTo>
                  <a:lnTo>
                    <a:pt x="620" y="159"/>
                  </a:lnTo>
                  <a:lnTo>
                    <a:pt x="621" y="173"/>
                  </a:lnTo>
                  <a:lnTo>
                    <a:pt x="622" y="90"/>
                  </a:lnTo>
                  <a:lnTo>
                    <a:pt x="623" y="195"/>
                  </a:lnTo>
                  <a:lnTo>
                    <a:pt x="624" y="106"/>
                  </a:lnTo>
                  <a:lnTo>
                    <a:pt x="625" y="231"/>
                  </a:lnTo>
                  <a:lnTo>
                    <a:pt x="626" y="259"/>
                  </a:lnTo>
                  <a:lnTo>
                    <a:pt x="627" y="143"/>
                  </a:lnTo>
                  <a:lnTo>
                    <a:pt x="628" y="200"/>
                  </a:lnTo>
                  <a:lnTo>
                    <a:pt x="629" y="224"/>
                  </a:lnTo>
                  <a:lnTo>
                    <a:pt x="631" y="238"/>
                  </a:lnTo>
                  <a:lnTo>
                    <a:pt x="632" y="203"/>
                  </a:lnTo>
                  <a:lnTo>
                    <a:pt x="633" y="187"/>
                  </a:lnTo>
                  <a:lnTo>
                    <a:pt x="634" y="298"/>
                  </a:lnTo>
                  <a:lnTo>
                    <a:pt x="635" y="144"/>
                  </a:lnTo>
                  <a:lnTo>
                    <a:pt x="636" y="158"/>
                  </a:lnTo>
                  <a:lnTo>
                    <a:pt x="637" y="217"/>
                  </a:lnTo>
                  <a:lnTo>
                    <a:pt x="638" y="152"/>
                  </a:lnTo>
                  <a:lnTo>
                    <a:pt x="639" y="221"/>
                  </a:lnTo>
                  <a:lnTo>
                    <a:pt x="641" y="194"/>
                  </a:lnTo>
                  <a:lnTo>
                    <a:pt x="642" y="323"/>
                  </a:lnTo>
                  <a:lnTo>
                    <a:pt x="643" y="290"/>
                  </a:lnTo>
                  <a:lnTo>
                    <a:pt x="644" y="357"/>
                  </a:lnTo>
                  <a:lnTo>
                    <a:pt x="645" y="361"/>
                  </a:lnTo>
                  <a:lnTo>
                    <a:pt x="646" y="368"/>
                  </a:lnTo>
                  <a:lnTo>
                    <a:pt x="647" y="351"/>
                  </a:lnTo>
                  <a:lnTo>
                    <a:pt x="648" y="348"/>
                  </a:lnTo>
                  <a:lnTo>
                    <a:pt x="649" y="140"/>
                  </a:lnTo>
                  <a:lnTo>
                    <a:pt x="651" y="108"/>
                  </a:lnTo>
                  <a:lnTo>
                    <a:pt x="652" y="103"/>
                  </a:lnTo>
                  <a:lnTo>
                    <a:pt x="653" y="230"/>
                  </a:lnTo>
                  <a:lnTo>
                    <a:pt x="654" y="272"/>
                  </a:lnTo>
                  <a:lnTo>
                    <a:pt x="655" y="194"/>
                  </a:lnTo>
                  <a:lnTo>
                    <a:pt x="656" y="90"/>
                  </a:lnTo>
                  <a:lnTo>
                    <a:pt x="657" y="43"/>
                  </a:lnTo>
                  <a:lnTo>
                    <a:pt x="658" y="118"/>
                  </a:lnTo>
                  <a:lnTo>
                    <a:pt x="659" y="129"/>
                  </a:lnTo>
                  <a:lnTo>
                    <a:pt x="661" y="281"/>
                  </a:lnTo>
                  <a:lnTo>
                    <a:pt x="662" y="298"/>
                  </a:lnTo>
                  <a:lnTo>
                    <a:pt x="663" y="155"/>
                  </a:lnTo>
                  <a:lnTo>
                    <a:pt x="664" y="314"/>
                  </a:lnTo>
                  <a:lnTo>
                    <a:pt x="665" y="298"/>
                  </a:lnTo>
                  <a:lnTo>
                    <a:pt x="666" y="284"/>
                  </a:lnTo>
                  <a:lnTo>
                    <a:pt x="667" y="369"/>
                  </a:lnTo>
                  <a:lnTo>
                    <a:pt x="668" y="357"/>
                  </a:lnTo>
                  <a:lnTo>
                    <a:pt x="669" y="380"/>
                  </a:lnTo>
                  <a:lnTo>
                    <a:pt x="670" y="402"/>
                  </a:lnTo>
                  <a:lnTo>
                    <a:pt x="672" y="242"/>
                  </a:lnTo>
                  <a:lnTo>
                    <a:pt x="673" y="95"/>
                  </a:lnTo>
                  <a:lnTo>
                    <a:pt x="674" y="104"/>
                  </a:lnTo>
                  <a:lnTo>
                    <a:pt x="675" y="171"/>
                  </a:lnTo>
                  <a:lnTo>
                    <a:pt x="676" y="103"/>
                  </a:lnTo>
                  <a:lnTo>
                    <a:pt x="677" y="131"/>
                  </a:lnTo>
                  <a:lnTo>
                    <a:pt x="678" y="114"/>
                  </a:lnTo>
                  <a:lnTo>
                    <a:pt x="679" y="52"/>
                  </a:lnTo>
                  <a:lnTo>
                    <a:pt x="680" y="118"/>
                  </a:lnTo>
                  <a:lnTo>
                    <a:pt x="682" y="69"/>
                  </a:lnTo>
                  <a:lnTo>
                    <a:pt x="683" y="87"/>
                  </a:lnTo>
                  <a:lnTo>
                    <a:pt x="684" y="73"/>
                  </a:lnTo>
                  <a:lnTo>
                    <a:pt x="685" y="66"/>
                  </a:lnTo>
                  <a:lnTo>
                    <a:pt x="686" y="121"/>
                  </a:lnTo>
                  <a:lnTo>
                    <a:pt x="687" y="122"/>
                  </a:lnTo>
                  <a:lnTo>
                    <a:pt x="688" y="64"/>
                  </a:lnTo>
                  <a:lnTo>
                    <a:pt x="689" y="113"/>
                  </a:lnTo>
                  <a:lnTo>
                    <a:pt x="690" y="76"/>
                  </a:lnTo>
                  <a:lnTo>
                    <a:pt x="692" y="157"/>
                  </a:lnTo>
                  <a:lnTo>
                    <a:pt x="693" y="117"/>
                  </a:lnTo>
                  <a:lnTo>
                    <a:pt x="694" y="62"/>
                  </a:lnTo>
                  <a:lnTo>
                    <a:pt x="695" y="83"/>
                  </a:lnTo>
                  <a:lnTo>
                    <a:pt x="696" y="91"/>
                  </a:lnTo>
                  <a:lnTo>
                    <a:pt x="697" y="126"/>
                  </a:lnTo>
                  <a:lnTo>
                    <a:pt x="698" y="141"/>
                  </a:lnTo>
                  <a:lnTo>
                    <a:pt x="699" y="59"/>
                  </a:lnTo>
                  <a:lnTo>
                    <a:pt x="700" y="155"/>
                  </a:lnTo>
                  <a:lnTo>
                    <a:pt x="702" y="57"/>
                  </a:lnTo>
                  <a:lnTo>
                    <a:pt x="703" y="110"/>
                  </a:lnTo>
                  <a:lnTo>
                    <a:pt x="704" y="143"/>
                  </a:lnTo>
                  <a:lnTo>
                    <a:pt x="705" y="58"/>
                  </a:lnTo>
                  <a:lnTo>
                    <a:pt x="706" y="142"/>
                  </a:lnTo>
                  <a:lnTo>
                    <a:pt x="707" y="86"/>
                  </a:lnTo>
                  <a:lnTo>
                    <a:pt x="708" y="171"/>
                  </a:lnTo>
                  <a:lnTo>
                    <a:pt x="709" y="130"/>
                  </a:lnTo>
                  <a:lnTo>
                    <a:pt x="710" y="83"/>
                  </a:lnTo>
                  <a:lnTo>
                    <a:pt x="712" y="159"/>
                  </a:lnTo>
                  <a:lnTo>
                    <a:pt x="713" y="95"/>
                  </a:lnTo>
                  <a:lnTo>
                    <a:pt x="714" y="132"/>
                  </a:lnTo>
                  <a:lnTo>
                    <a:pt x="715" y="159"/>
                  </a:lnTo>
                  <a:lnTo>
                    <a:pt x="716" y="59"/>
                  </a:lnTo>
                  <a:lnTo>
                    <a:pt x="717" y="165"/>
                  </a:lnTo>
                  <a:lnTo>
                    <a:pt x="718" y="49"/>
                  </a:lnTo>
                  <a:lnTo>
                    <a:pt x="720" y="150"/>
                  </a:lnTo>
                  <a:lnTo>
                    <a:pt x="720" y="145"/>
                  </a:lnTo>
                  <a:lnTo>
                    <a:pt x="721" y="100"/>
                  </a:lnTo>
                  <a:lnTo>
                    <a:pt x="723" y="98"/>
                  </a:lnTo>
                  <a:lnTo>
                    <a:pt x="724" y="75"/>
                  </a:lnTo>
                  <a:lnTo>
                    <a:pt x="725" y="94"/>
                  </a:lnTo>
                  <a:lnTo>
                    <a:pt x="726" y="150"/>
                  </a:lnTo>
                  <a:lnTo>
                    <a:pt x="727" y="57"/>
                  </a:lnTo>
                  <a:lnTo>
                    <a:pt x="728" y="185"/>
                  </a:lnTo>
                  <a:lnTo>
                    <a:pt x="730" y="70"/>
                  </a:lnTo>
                  <a:lnTo>
                    <a:pt x="730" y="177"/>
                  </a:lnTo>
                  <a:lnTo>
                    <a:pt x="731" y="107"/>
                  </a:lnTo>
                  <a:lnTo>
                    <a:pt x="733" y="118"/>
                  </a:lnTo>
                  <a:lnTo>
                    <a:pt x="734" y="117"/>
                  </a:lnTo>
                  <a:lnTo>
                    <a:pt x="735" y="111"/>
                  </a:lnTo>
                  <a:lnTo>
                    <a:pt x="736" y="138"/>
                  </a:lnTo>
                  <a:lnTo>
                    <a:pt x="737" y="115"/>
                  </a:lnTo>
                  <a:lnTo>
                    <a:pt x="738" y="120"/>
                  </a:lnTo>
                  <a:lnTo>
                    <a:pt x="740" y="109"/>
                  </a:lnTo>
                  <a:lnTo>
                    <a:pt x="741" y="165"/>
                  </a:lnTo>
                  <a:lnTo>
                    <a:pt x="741" y="109"/>
                  </a:lnTo>
                  <a:lnTo>
                    <a:pt x="743" y="130"/>
                  </a:lnTo>
                  <a:lnTo>
                    <a:pt x="744" y="78"/>
                  </a:lnTo>
                  <a:lnTo>
                    <a:pt x="745" y="98"/>
                  </a:lnTo>
                  <a:lnTo>
                    <a:pt x="746" y="83"/>
                  </a:lnTo>
                  <a:lnTo>
                    <a:pt x="747" y="126"/>
                  </a:lnTo>
                  <a:lnTo>
                    <a:pt x="748" y="140"/>
                  </a:lnTo>
                  <a:lnTo>
                    <a:pt x="749" y="62"/>
                  </a:lnTo>
                  <a:lnTo>
                    <a:pt x="751" y="115"/>
                  </a:lnTo>
                  <a:lnTo>
                    <a:pt x="752" y="114"/>
                  </a:lnTo>
                  <a:lnTo>
                    <a:pt x="753" y="93"/>
                  </a:lnTo>
                  <a:lnTo>
                    <a:pt x="754" y="154"/>
                  </a:lnTo>
                  <a:lnTo>
                    <a:pt x="755" y="113"/>
                  </a:lnTo>
                  <a:lnTo>
                    <a:pt x="756" y="123"/>
                  </a:lnTo>
                  <a:lnTo>
                    <a:pt x="757" y="116"/>
                  </a:lnTo>
                  <a:lnTo>
                    <a:pt x="758" y="102"/>
                  </a:lnTo>
                  <a:lnTo>
                    <a:pt x="759" y="191"/>
                  </a:lnTo>
                  <a:lnTo>
                    <a:pt x="761" y="40"/>
                  </a:lnTo>
                  <a:lnTo>
                    <a:pt x="762" y="170"/>
                  </a:lnTo>
                  <a:lnTo>
                    <a:pt x="763" y="54"/>
                  </a:lnTo>
                  <a:lnTo>
                    <a:pt x="764" y="142"/>
                  </a:lnTo>
                  <a:lnTo>
                    <a:pt x="765" y="149"/>
                  </a:lnTo>
                  <a:lnTo>
                    <a:pt x="766" y="62"/>
                  </a:lnTo>
                  <a:lnTo>
                    <a:pt x="767" y="144"/>
                  </a:lnTo>
                  <a:lnTo>
                    <a:pt x="768" y="83"/>
                  </a:lnTo>
                  <a:lnTo>
                    <a:pt x="769" y="152"/>
                  </a:lnTo>
                  <a:lnTo>
                    <a:pt x="771" y="137"/>
                  </a:lnTo>
                  <a:lnTo>
                    <a:pt x="772" y="45"/>
                  </a:lnTo>
                  <a:lnTo>
                    <a:pt x="773" y="140"/>
                  </a:lnTo>
                  <a:lnTo>
                    <a:pt x="774" y="102"/>
                  </a:lnTo>
                  <a:lnTo>
                    <a:pt x="775" y="209"/>
                  </a:lnTo>
                  <a:lnTo>
                    <a:pt x="776" y="124"/>
                  </a:lnTo>
                  <a:lnTo>
                    <a:pt x="777" y="103"/>
                  </a:lnTo>
                  <a:lnTo>
                    <a:pt x="778" y="122"/>
                  </a:lnTo>
                  <a:lnTo>
                    <a:pt x="779" y="88"/>
                  </a:lnTo>
                  <a:lnTo>
                    <a:pt x="781" y="154"/>
                  </a:lnTo>
                  <a:lnTo>
                    <a:pt x="782" y="111"/>
                  </a:lnTo>
                  <a:lnTo>
                    <a:pt x="783" y="79"/>
                  </a:lnTo>
                  <a:lnTo>
                    <a:pt x="784" y="125"/>
                  </a:lnTo>
                  <a:lnTo>
                    <a:pt x="785" y="96"/>
                  </a:lnTo>
                  <a:lnTo>
                    <a:pt x="786" y="140"/>
                  </a:lnTo>
                  <a:lnTo>
                    <a:pt x="787" y="108"/>
                  </a:lnTo>
                  <a:lnTo>
                    <a:pt x="788" y="126"/>
                  </a:lnTo>
                  <a:lnTo>
                    <a:pt x="789" y="135"/>
                  </a:lnTo>
                  <a:lnTo>
                    <a:pt x="790" y="129"/>
                  </a:lnTo>
                  <a:lnTo>
                    <a:pt x="792" y="111"/>
                  </a:lnTo>
                  <a:lnTo>
                    <a:pt x="793" y="130"/>
                  </a:lnTo>
                  <a:lnTo>
                    <a:pt x="794" y="85"/>
                  </a:lnTo>
                  <a:lnTo>
                    <a:pt x="795" y="99"/>
                  </a:lnTo>
                  <a:lnTo>
                    <a:pt x="796" y="61"/>
                  </a:lnTo>
                  <a:lnTo>
                    <a:pt x="797" y="87"/>
                  </a:lnTo>
                  <a:lnTo>
                    <a:pt x="798" y="130"/>
                  </a:lnTo>
                  <a:lnTo>
                    <a:pt x="799" y="70"/>
                  </a:lnTo>
                  <a:lnTo>
                    <a:pt x="800" y="147"/>
                  </a:lnTo>
                  <a:lnTo>
                    <a:pt x="802" y="80"/>
                  </a:lnTo>
                  <a:lnTo>
                    <a:pt x="803" y="159"/>
                  </a:lnTo>
                  <a:lnTo>
                    <a:pt x="804" y="106"/>
                  </a:lnTo>
                  <a:lnTo>
                    <a:pt x="805" y="98"/>
                  </a:lnTo>
                  <a:lnTo>
                    <a:pt x="806" y="111"/>
                  </a:lnTo>
                  <a:lnTo>
                    <a:pt x="807" y="73"/>
                  </a:lnTo>
                  <a:lnTo>
                    <a:pt x="808" y="108"/>
                  </a:lnTo>
                  <a:lnTo>
                    <a:pt x="809" y="134"/>
                  </a:lnTo>
                  <a:lnTo>
                    <a:pt x="810" y="83"/>
                  </a:lnTo>
                  <a:lnTo>
                    <a:pt x="812" y="103"/>
                  </a:lnTo>
                  <a:lnTo>
                    <a:pt x="813" y="85"/>
                  </a:lnTo>
                  <a:lnTo>
                    <a:pt x="814" y="103"/>
                  </a:lnTo>
                  <a:lnTo>
                    <a:pt x="815" y="138"/>
                  </a:lnTo>
                  <a:lnTo>
                    <a:pt x="816" y="90"/>
                  </a:lnTo>
                  <a:lnTo>
                    <a:pt x="817" y="78"/>
                  </a:lnTo>
                  <a:lnTo>
                    <a:pt x="818" y="52"/>
                  </a:lnTo>
                  <a:lnTo>
                    <a:pt x="819" y="86"/>
                  </a:lnTo>
                  <a:lnTo>
                    <a:pt x="820" y="166"/>
                  </a:lnTo>
                  <a:lnTo>
                    <a:pt x="822" y="40"/>
                  </a:lnTo>
                  <a:lnTo>
                    <a:pt x="823" y="185"/>
                  </a:lnTo>
                  <a:lnTo>
                    <a:pt x="824" y="85"/>
                  </a:lnTo>
                  <a:lnTo>
                    <a:pt x="825" y="198"/>
                  </a:lnTo>
                  <a:lnTo>
                    <a:pt x="826" y="126"/>
                  </a:lnTo>
                  <a:lnTo>
                    <a:pt x="827" y="59"/>
                  </a:lnTo>
                  <a:lnTo>
                    <a:pt x="828" y="111"/>
                  </a:lnTo>
                  <a:lnTo>
                    <a:pt x="829" y="48"/>
                  </a:lnTo>
                  <a:lnTo>
                    <a:pt x="830" y="151"/>
                  </a:lnTo>
                  <a:lnTo>
                    <a:pt x="832" y="113"/>
                  </a:lnTo>
                  <a:lnTo>
                    <a:pt x="833" y="90"/>
                  </a:lnTo>
                  <a:lnTo>
                    <a:pt x="834" y="135"/>
                  </a:lnTo>
                  <a:lnTo>
                    <a:pt x="835" y="73"/>
                  </a:lnTo>
                  <a:lnTo>
                    <a:pt x="836" y="141"/>
                  </a:lnTo>
                  <a:lnTo>
                    <a:pt x="837" y="111"/>
                  </a:lnTo>
                  <a:lnTo>
                    <a:pt x="838" y="67"/>
                  </a:lnTo>
                  <a:lnTo>
                    <a:pt x="839" y="157"/>
                  </a:lnTo>
                  <a:lnTo>
                    <a:pt x="840" y="57"/>
                  </a:lnTo>
                  <a:lnTo>
                    <a:pt x="841" y="135"/>
                  </a:lnTo>
                  <a:lnTo>
                    <a:pt x="843" y="124"/>
                  </a:lnTo>
                  <a:lnTo>
                    <a:pt x="844" y="49"/>
                  </a:lnTo>
                  <a:lnTo>
                    <a:pt x="845" y="113"/>
                  </a:lnTo>
                  <a:lnTo>
                    <a:pt x="846" y="103"/>
                  </a:lnTo>
                  <a:lnTo>
                    <a:pt x="847" y="126"/>
                  </a:lnTo>
                  <a:lnTo>
                    <a:pt x="848" y="127"/>
                  </a:lnTo>
                  <a:lnTo>
                    <a:pt x="849" y="68"/>
                  </a:lnTo>
                  <a:lnTo>
                    <a:pt x="850" y="144"/>
                  </a:lnTo>
                  <a:lnTo>
                    <a:pt x="851" y="152"/>
                  </a:lnTo>
                  <a:lnTo>
                    <a:pt x="853" y="169"/>
                  </a:lnTo>
                  <a:lnTo>
                    <a:pt x="854" y="173"/>
                  </a:lnTo>
                  <a:lnTo>
                    <a:pt x="855" y="50"/>
                  </a:lnTo>
                  <a:lnTo>
                    <a:pt x="856" y="160"/>
                  </a:lnTo>
                  <a:lnTo>
                    <a:pt x="857" y="58"/>
                  </a:lnTo>
                  <a:lnTo>
                    <a:pt x="858" y="139"/>
                  </a:lnTo>
                  <a:lnTo>
                    <a:pt x="859" y="118"/>
                  </a:lnTo>
                  <a:lnTo>
                    <a:pt x="860" y="41"/>
                  </a:lnTo>
                  <a:lnTo>
                    <a:pt x="861" y="142"/>
                  </a:lnTo>
                  <a:lnTo>
                    <a:pt x="863" y="138"/>
                  </a:lnTo>
                  <a:lnTo>
                    <a:pt x="864" y="86"/>
                  </a:lnTo>
                  <a:lnTo>
                    <a:pt x="865" y="196"/>
                  </a:lnTo>
                  <a:lnTo>
                    <a:pt x="866" y="63"/>
                  </a:lnTo>
                  <a:lnTo>
                    <a:pt x="867" y="133"/>
                  </a:lnTo>
                  <a:lnTo>
                    <a:pt x="868" y="56"/>
                  </a:lnTo>
                  <a:lnTo>
                    <a:pt x="869" y="106"/>
                  </a:lnTo>
                  <a:lnTo>
                    <a:pt x="870" y="107"/>
                  </a:lnTo>
                  <a:lnTo>
                    <a:pt x="871" y="70"/>
                  </a:lnTo>
                  <a:lnTo>
                    <a:pt x="873" y="86"/>
                  </a:lnTo>
                  <a:lnTo>
                    <a:pt x="874" y="51"/>
                  </a:lnTo>
                  <a:lnTo>
                    <a:pt x="875" y="132"/>
                  </a:lnTo>
                  <a:lnTo>
                    <a:pt x="876" y="102"/>
                  </a:lnTo>
                  <a:lnTo>
                    <a:pt x="877" y="65"/>
                  </a:lnTo>
                  <a:lnTo>
                    <a:pt x="878" y="122"/>
                  </a:lnTo>
                  <a:lnTo>
                    <a:pt x="879" y="87"/>
                  </a:lnTo>
                  <a:lnTo>
                    <a:pt x="880" y="131"/>
                  </a:lnTo>
                  <a:lnTo>
                    <a:pt x="881" y="104"/>
                  </a:lnTo>
                  <a:lnTo>
                    <a:pt x="882" y="51"/>
                  </a:lnTo>
                  <a:lnTo>
                    <a:pt x="884" y="120"/>
                  </a:lnTo>
                  <a:lnTo>
                    <a:pt x="885" y="36"/>
                  </a:lnTo>
                  <a:lnTo>
                    <a:pt x="886" y="149"/>
                  </a:lnTo>
                  <a:lnTo>
                    <a:pt x="887" y="96"/>
                  </a:lnTo>
                  <a:lnTo>
                    <a:pt x="888" y="53"/>
                  </a:lnTo>
                  <a:lnTo>
                    <a:pt x="889" y="143"/>
                  </a:lnTo>
                  <a:lnTo>
                    <a:pt x="891" y="70"/>
                  </a:lnTo>
                  <a:lnTo>
                    <a:pt x="891" y="140"/>
                  </a:lnTo>
                  <a:lnTo>
                    <a:pt x="892" y="144"/>
                  </a:lnTo>
                  <a:lnTo>
                    <a:pt x="894" y="117"/>
                  </a:lnTo>
                  <a:lnTo>
                    <a:pt x="895" y="108"/>
                  </a:lnTo>
                  <a:lnTo>
                    <a:pt x="896" y="84"/>
                  </a:lnTo>
                  <a:lnTo>
                    <a:pt x="897" y="163"/>
                  </a:lnTo>
                  <a:lnTo>
                    <a:pt x="898" y="111"/>
                  </a:lnTo>
                  <a:lnTo>
                    <a:pt x="899" y="56"/>
                  </a:lnTo>
                  <a:lnTo>
                    <a:pt x="901" y="119"/>
                  </a:lnTo>
                  <a:lnTo>
                    <a:pt x="902" y="72"/>
                  </a:lnTo>
                  <a:lnTo>
                    <a:pt x="902" y="133"/>
                  </a:lnTo>
                  <a:lnTo>
                    <a:pt x="904" y="141"/>
                  </a:lnTo>
                  <a:lnTo>
                    <a:pt x="905" y="79"/>
                  </a:lnTo>
                  <a:lnTo>
                    <a:pt x="906" y="139"/>
                  </a:lnTo>
                  <a:lnTo>
                    <a:pt x="907" y="76"/>
                  </a:lnTo>
                  <a:lnTo>
                    <a:pt x="908" y="155"/>
                  </a:lnTo>
                  <a:lnTo>
                    <a:pt x="909" y="177"/>
                  </a:lnTo>
                  <a:lnTo>
                    <a:pt x="910" y="82"/>
                  </a:lnTo>
                  <a:lnTo>
                    <a:pt x="912" y="182"/>
                  </a:lnTo>
                  <a:lnTo>
                    <a:pt x="912" y="86"/>
                  </a:lnTo>
                  <a:lnTo>
                    <a:pt x="914" y="114"/>
                  </a:lnTo>
                  <a:lnTo>
                    <a:pt x="915" y="112"/>
                  </a:lnTo>
                  <a:lnTo>
                    <a:pt x="916" y="73"/>
                  </a:lnTo>
                  <a:lnTo>
                    <a:pt x="917" y="104"/>
                  </a:lnTo>
                  <a:lnTo>
                    <a:pt x="918" y="53"/>
                  </a:lnTo>
                  <a:lnTo>
                    <a:pt x="919" y="118"/>
                  </a:lnTo>
                  <a:lnTo>
                    <a:pt x="920" y="113"/>
                  </a:lnTo>
                  <a:lnTo>
                    <a:pt x="922" y="69"/>
                  </a:lnTo>
                  <a:lnTo>
                    <a:pt x="923" y="137"/>
                  </a:lnTo>
                  <a:lnTo>
                    <a:pt x="924" y="191"/>
                  </a:lnTo>
                  <a:lnTo>
                    <a:pt x="925" y="130"/>
                  </a:lnTo>
                  <a:lnTo>
                    <a:pt x="926" y="119"/>
                  </a:lnTo>
                  <a:lnTo>
                    <a:pt x="927" y="39"/>
                  </a:lnTo>
                  <a:lnTo>
                    <a:pt x="928" y="233"/>
                  </a:lnTo>
                  <a:lnTo>
                    <a:pt x="929" y="89"/>
                  </a:lnTo>
                  <a:lnTo>
                    <a:pt x="930" y="144"/>
                  </a:lnTo>
                  <a:lnTo>
                    <a:pt x="932" y="114"/>
                  </a:lnTo>
                  <a:lnTo>
                    <a:pt x="933" y="50"/>
                  </a:lnTo>
                  <a:lnTo>
                    <a:pt x="934" y="135"/>
                  </a:lnTo>
                  <a:lnTo>
                    <a:pt x="935" y="79"/>
                  </a:lnTo>
                  <a:lnTo>
                    <a:pt x="936" y="147"/>
                  </a:lnTo>
                  <a:lnTo>
                    <a:pt x="937" y="109"/>
                  </a:lnTo>
                  <a:lnTo>
                    <a:pt x="938" y="105"/>
                  </a:lnTo>
                  <a:lnTo>
                    <a:pt x="939" y="204"/>
                  </a:lnTo>
                  <a:lnTo>
                    <a:pt x="940" y="94"/>
                  </a:lnTo>
                  <a:lnTo>
                    <a:pt x="942" y="140"/>
                  </a:lnTo>
                  <a:lnTo>
                    <a:pt x="943" y="79"/>
                  </a:lnTo>
                  <a:lnTo>
                    <a:pt x="944" y="53"/>
                  </a:lnTo>
                  <a:lnTo>
                    <a:pt x="945" y="144"/>
                  </a:lnTo>
                  <a:lnTo>
                    <a:pt x="946" y="75"/>
                  </a:lnTo>
                  <a:lnTo>
                    <a:pt x="947" y="114"/>
                  </a:lnTo>
                  <a:lnTo>
                    <a:pt x="948" y="114"/>
                  </a:lnTo>
                  <a:lnTo>
                    <a:pt x="949" y="196"/>
                  </a:lnTo>
                  <a:lnTo>
                    <a:pt x="950" y="245"/>
                  </a:lnTo>
                  <a:lnTo>
                    <a:pt x="952" y="88"/>
                  </a:lnTo>
                  <a:lnTo>
                    <a:pt x="953" y="110"/>
                  </a:lnTo>
                  <a:lnTo>
                    <a:pt x="954" y="101"/>
                  </a:lnTo>
                  <a:lnTo>
                    <a:pt x="955" y="69"/>
                  </a:lnTo>
                  <a:lnTo>
                    <a:pt x="956" y="123"/>
                  </a:lnTo>
                  <a:lnTo>
                    <a:pt x="957" y="38"/>
                  </a:lnTo>
                  <a:lnTo>
                    <a:pt x="958" y="147"/>
                  </a:lnTo>
                  <a:lnTo>
                    <a:pt x="959" y="122"/>
                  </a:lnTo>
                  <a:lnTo>
                    <a:pt x="960" y="102"/>
                  </a:lnTo>
                  <a:lnTo>
                    <a:pt x="961" y="106"/>
                  </a:lnTo>
                  <a:lnTo>
                    <a:pt x="963" y="117"/>
                  </a:lnTo>
                  <a:lnTo>
                    <a:pt x="964" y="237"/>
                  </a:lnTo>
                  <a:lnTo>
                    <a:pt x="965" y="152"/>
                  </a:lnTo>
                  <a:lnTo>
                    <a:pt x="966" y="84"/>
                  </a:lnTo>
                  <a:lnTo>
                    <a:pt x="967" y="154"/>
                  </a:lnTo>
                  <a:lnTo>
                    <a:pt x="968" y="95"/>
                  </a:lnTo>
                  <a:lnTo>
                    <a:pt x="969" y="130"/>
                  </a:lnTo>
                  <a:lnTo>
                    <a:pt x="970" y="126"/>
                  </a:lnTo>
                  <a:lnTo>
                    <a:pt x="971" y="62"/>
                  </a:lnTo>
                  <a:lnTo>
                    <a:pt x="973" y="163"/>
                  </a:lnTo>
                  <a:lnTo>
                    <a:pt x="974" y="132"/>
                  </a:lnTo>
                  <a:lnTo>
                    <a:pt x="975" y="114"/>
                  </a:lnTo>
                  <a:lnTo>
                    <a:pt x="976" y="95"/>
                  </a:lnTo>
                  <a:lnTo>
                    <a:pt x="977" y="68"/>
                  </a:lnTo>
                  <a:lnTo>
                    <a:pt x="978" y="88"/>
                  </a:lnTo>
                  <a:lnTo>
                    <a:pt x="979" y="94"/>
                  </a:lnTo>
                  <a:lnTo>
                    <a:pt x="980" y="137"/>
                  </a:lnTo>
                  <a:lnTo>
                    <a:pt x="981" y="141"/>
                  </a:lnTo>
                  <a:lnTo>
                    <a:pt x="983" y="78"/>
                  </a:lnTo>
                  <a:lnTo>
                    <a:pt x="984" y="151"/>
                  </a:lnTo>
                  <a:lnTo>
                    <a:pt x="985" y="64"/>
                  </a:lnTo>
                  <a:lnTo>
                    <a:pt x="986" y="114"/>
                  </a:lnTo>
                  <a:lnTo>
                    <a:pt x="987" y="117"/>
                  </a:lnTo>
                  <a:lnTo>
                    <a:pt x="988" y="35"/>
                  </a:lnTo>
                  <a:lnTo>
                    <a:pt x="989" y="104"/>
                  </a:lnTo>
                  <a:lnTo>
                    <a:pt x="990" y="91"/>
                  </a:lnTo>
                  <a:lnTo>
                    <a:pt x="991" y="78"/>
                  </a:lnTo>
                  <a:lnTo>
                    <a:pt x="993" y="215"/>
                  </a:lnTo>
                  <a:lnTo>
                    <a:pt x="994" y="56"/>
                  </a:lnTo>
                  <a:lnTo>
                    <a:pt x="995" y="124"/>
                  </a:lnTo>
                  <a:lnTo>
                    <a:pt x="996" y="62"/>
                  </a:lnTo>
                  <a:lnTo>
                    <a:pt x="997" y="139"/>
                  </a:lnTo>
                  <a:lnTo>
                    <a:pt x="998" y="110"/>
                  </a:lnTo>
                  <a:lnTo>
                    <a:pt x="999" y="139"/>
                  </a:lnTo>
                  <a:lnTo>
                    <a:pt x="1000" y="150"/>
                  </a:lnTo>
                  <a:lnTo>
                    <a:pt x="1001" y="83"/>
                  </a:lnTo>
                  <a:lnTo>
                    <a:pt x="1002" y="114"/>
                  </a:lnTo>
                  <a:lnTo>
                    <a:pt x="1004" y="130"/>
                  </a:lnTo>
                  <a:lnTo>
                    <a:pt x="1005" y="72"/>
                  </a:lnTo>
                  <a:lnTo>
                    <a:pt x="1006" y="131"/>
                  </a:lnTo>
                  <a:lnTo>
                    <a:pt x="1007" y="79"/>
                  </a:lnTo>
                  <a:lnTo>
                    <a:pt x="1008" y="135"/>
                  </a:lnTo>
                  <a:lnTo>
                    <a:pt x="1009" y="117"/>
                  </a:lnTo>
                  <a:lnTo>
                    <a:pt x="1010" y="119"/>
                  </a:lnTo>
                  <a:lnTo>
                    <a:pt x="1011" y="72"/>
                  </a:lnTo>
                  <a:lnTo>
                    <a:pt x="1012" y="71"/>
                  </a:lnTo>
                  <a:lnTo>
                    <a:pt x="1014" y="136"/>
                  </a:lnTo>
                  <a:lnTo>
                    <a:pt x="1015" y="113"/>
                  </a:lnTo>
                  <a:lnTo>
                    <a:pt x="1016" y="80"/>
                  </a:lnTo>
                  <a:lnTo>
                    <a:pt x="1017" y="105"/>
                  </a:lnTo>
                  <a:lnTo>
                    <a:pt x="1018" y="72"/>
                  </a:lnTo>
                  <a:lnTo>
                    <a:pt x="1019" y="120"/>
                  </a:lnTo>
                  <a:lnTo>
                    <a:pt x="1020" y="101"/>
                  </a:lnTo>
                  <a:lnTo>
                    <a:pt x="1021" y="71"/>
                  </a:lnTo>
                  <a:lnTo>
                    <a:pt x="1022" y="99"/>
                  </a:lnTo>
                  <a:lnTo>
                    <a:pt x="1024" y="90"/>
                  </a:lnTo>
                  <a:lnTo>
                    <a:pt x="1025" y="135"/>
                  </a:lnTo>
                  <a:lnTo>
                    <a:pt x="1026" y="108"/>
                  </a:lnTo>
                  <a:lnTo>
                    <a:pt x="1027" y="111"/>
                  </a:lnTo>
                  <a:lnTo>
                    <a:pt x="1028" y="133"/>
                  </a:lnTo>
                  <a:lnTo>
                    <a:pt x="1029" y="94"/>
                  </a:lnTo>
                  <a:lnTo>
                    <a:pt x="1030" y="140"/>
                  </a:lnTo>
                  <a:lnTo>
                    <a:pt x="1031" y="139"/>
                  </a:lnTo>
                  <a:lnTo>
                    <a:pt x="1032" y="71"/>
                  </a:lnTo>
                  <a:lnTo>
                    <a:pt x="1034" y="120"/>
                  </a:lnTo>
                  <a:lnTo>
                    <a:pt x="1035" y="171"/>
                  </a:lnTo>
                  <a:lnTo>
                    <a:pt x="1036" y="138"/>
                  </a:lnTo>
                  <a:lnTo>
                    <a:pt x="1037" y="111"/>
                  </a:lnTo>
                  <a:lnTo>
                    <a:pt x="1038" y="55"/>
                  </a:lnTo>
                  <a:lnTo>
                    <a:pt x="1039" y="90"/>
                  </a:lnTo>
                  <a:lnTo>
                    <a:pt x="1040" y="92"/>
                  </a:lnTo>
                  <a:lnTo>
                    <a:pt x="1041" y="139"/>
                  </a:lnTo>
                  <a:lnTo>
                    <a:pt x="1042" y="113"/>
                  </a:lnTo>
                  <a:lnTo>
                    <a:pt x="1044" y="34"/>
                  </a:lnTo>
                  <a:lnTo>
                    <a:pt x="1045" y="99"/>
                  </a:lnTo>
                  <a:lnTo>
                    <a:pt x="1046" y="76"/>
                  </a:lnTo>
                  <a:lnTo>
                    <a:pt x="1047" y="142"/>
                  </a:lnTo>
                  <a:lnTo>
                    <a:pt x="1048" y="166"/>
                  </a:lnTo>
                  <a:lnTo>
                    <a:pt x="1049" y="84"/>
                  </a:lnTo>
                  <a:lnTo>
                    <a:pt x="1050" y="152"/>
                  </a:lnTo>
                  <a:lnTo>
                    <a:pt x="1052" y="73"/>
                  </a:lnTo>
                  <a:lnTo>
                    <a:pt x="1052" y="125"/>
                  </a:lnTo>
                  <a:lnTo>
                    <a:pt x="1053" y="100"/>
                  </a:lnTo>
                  <a:lnTo>
                    <a:pt x="1055" y="37"/>
                  </a:lnTo>
                  <a:lnTo>
                    <a:pt x="1056" y="180"/>
                  </a:lnTo>
                  <a:lnTo>
                    <a:pt x="1057" y="65"/>
                  </a:lnTo>
                  <a:lnTo>
                    <a:pt x="1058" y="114"/>
                  </a:lnTo>
                  <a:lnTo>
                    <a:pt x="1059" y="112"/>
                  </a:lnTo>
                  <a:lnTo>
                    <a:pt x="1060" y="21"/>
                  </a:lnTo>
                  <a:lnTo>
                    <a:pt x="1062" y="104"/>
                  </a:lnTo>
                  <a:lnTo>
                    <a:pt x="1062" y="85"/>
                  </a:lnTo>
                  <a:lnTo>
                    <a:pt x="1063" y="134"/>
                  </a:lnTo>
                  <a:lnTo>
                    <a:pt x="1065" y="107"/>
                  </a:lnTo>
                  <a:lnTo>
                    <a:pt x="1066" y="151"/>
                  </a:lnTo>
                  <a:lnTo>
                    <a:pt x="1067" y="101"/>
                  </a:lnTo>
                  <a:lnTo>
                    <a:pt x="1068" y="126"/>
                  </a:lnTo>
                  <a:lnTo>
                    <a:pt x="1069" y="109"/>
                  </a:lnTo>
                  <a:lnTo>
                    <a:pt x="1070" y="173"/>
                  </a:lnTo>
                  <a:lnTo>
                    <a:pt x="1071" y="80"/>
                  </a:lnTo>
                  <a:lnTo>
                    <a:pt x="1073" y="91"/>
                  </a:lnTo>
                  <a:lnTo>
                    <a:pt x="1073" y="68"/>
                  </a:lnTo>
                  <a:lnTo>
                    <a:pt x="1075" y="90"/>
                  </a:lnTo>
                  <a:lnTo>
                    <a:pt x="1076" y="116"/>
                  </a:lnTo>
                  <a:lnTo>
                    <a:pt x="1077" y="103"/>
                  </a:lnTo>
                  <a:lnTo>
                    <a:pt x="1078" y="172"/>
                  </a:lnTo>
                  <a:lnTo>
                    <a:pt x="1079" y="116"/>
                  </a:lnTo>
                  <a:lnTo>
                    <a:pt x="1080" y="129"/>
                  </a:lnTo>
                  <a:lnTo>
                    <a:pt x="1081" y="119"/>
                  </a:lnTo>
                  <a:lnTo>
                    <a:pt x="1083" y="86"/>
                  </a:lnTo>
                  <a:lnTo>
                    <a:pt x="1084" y="125"/>
                  </a:lnTo>
                  <a:lnTo>
                    <a:pt x="1085" y="91"/>
                  </a:lnTo>
                  <a:lnTo>
                    <a:pt x="1086" y="103"/>
                  </a:lnTo>
                  <a:lnTo>
                    <a:pt x="1087" y="108"/>
                  </a:lnTo>
                  <a:lnTo>
                    <a:pt x="1088" y="34"/>
                  </a:lnTo>
                  <a:lnTo>
                    <a:pt x="1089" y="113"/>
                  </a:lnTo>
                  <a:lnTo>
                    <a:pt x="1090" y="63"/>
                  </a:lnTo>
                  <a:lnTo>
                    <a:pt x="1091" y="106"/>
                  </a:lnTo>
                  <a:lnTo>
                    <a:pt x="1093" y="86"/>
                  </a:lnTo>
                  <a:lnTo>
                    <a:pt x="1094" y="89"/>
                  </a:lnTo>
                  <a:lnTo>
                    <a:pt x="1094" y="110"/>
                  </a:lnTo>
                  <a:lnTo>
                    <a:pt x="1096" y="51"/>
                  </a:lnTo>
                  <a:lnTo>
                    <a:pt x="1097" y="109"/>
                  </a:lnTo>
                  <a:lnTo>
                    <a:pt x="1098" y="88"/>
                  </a:lnTo>
                  <a:lnTo>
                    <a:pt x="1099" y="60"/>
                  </a:lnTo>
                  <a:lnTo>
                    <a:pt x="1100" y="106"/>
                  </a:lnTo>
                  <a:lnTo>
                    <a:pt x="1101" y="68"/>
                  </a:lnTo>
                  <a:lnTo>
                    <a:pt x="1103" y="116"/>
                  </a:lnTo>
                  <a:lnTo>
                    <a:pt x="1104" y="111"/>
                  </a:lnTo>
                  <a:lnTo>
                    <a:pt x="1105" y="41"/>
                  </a:lnTo>
                  <a:lnTo>
                    <a:pt x="1106" y="112"/>
                  </a:lnTo>
                  <a:lnTo>
                    <a:pt x="1107" y="44"/>
                  </a:lnTo>
                  <a:lnTo>
                    <a:pt x="1108" y="116"/>
                  </a:lnTo>
                  <a:lnTo>
                    <a:pt x="1109" y="88"/>
                  </a:lnTo>
                  <a:lnTo>
                    <a:pt x="1110" y="60"/>
                  </a:lnTo>
                  <a:lnTo>
                    <a:pt x="1111" y="91"/>
                  </a:lnTo>
                  <a:lnTo>
                    <a:pt x="1113" y="123"/>
                  </a:lnTo>
                  <a:lnTo>
                    <a:pt x="1114" y="196"/>
                  </a:lnTo>
                  <a:lnTo>
                    <a:pt x="1115" y="94"/>
                  </a:lnTo>
                  <a:lnTo>
                    <a:pt x="1116" y="44"/>
                  </a:lnTo>
                  <a:lnTo>
                    <a:pt x="1117" y="114"/>
                  </a:lnTo>
                  <a:lnTo>
                    <a:pt x="1118" y="104"/>
                  </a:lnTo>
                  <a:lnTo>
                    <a:pt x="1119" y="94"/>
                  </a:lnTo>
                  <a:lnTo>
                    <a:pt x="1120" y="130"/>
                  </a:lnTo>
                  <a:lnTo>
                    <a:pt x="1121" y="124"/>
                  </a:lnTo>
                  <a:lnTo>
                    <a:pt x="1122" y="231"/>
                  </a:lnTo>
                  <a:lnTo>
                    <a:pt x="1124" y="35"/>
                  </a:lnTo>
                  <a:lnTo>
                    <a:pt x="1125" y="94"/>
                  </a:lnTo>
                  <a:lnTo>
                    <a:pt x="1126" y="94"/>
                  </a:lnTo>
                  <a:lnTo>
                    <a:pt x="1127" y="60"/>
                  </a:lnTo>
                  <a:lnTo>
                    <a:pt x="1128" y="135"/>
                  </a:lnTo>
                  <a:lnTo>
                    <a:pt x="1129" y="75"/>
                  </a:lnTo>
                  <a:lnTo>
                    <a:pt x="1130" y="53"/>
                  </a:lnTo>
                  <a:lnTo>
                    <a:pt x="1131" y="237"/>
                  </a:lnTo>
                  <a:lnTo>
                    <a:pt x="1132" y="81"/>
                  </a:lnTo>
                  <a:lnTo>
                    <a:pt x="1134" y="112"/>
                  </a:lnTo>
                  <a:lnTo>
                    <a:pt x="1135" y="102"/>
                  </a:lnTo>
                  <a:lnTo>
                    <a:pt x="1136" y="154"/>
                  </a:lnTo>
                  <a:lnTo>
                    <a:pt x="1137" y="222"/>
                  </a:lnTo>
                  <a:lnTo>
                    <a:pt x="1138" y="2"/>
                  </a:lnTo>
                  <a:lnTo>
                    <a:pt x="1139" y="94"/>
                  </a:lnTo>
                  <a:lnTo>
                    <a:pt x="1140" y="97"/>
                  </a:lnTo>
                  <a:lnTo>
                    <a:pt x="1141" y="188"/>
                  </a:lnTo>
                  <a:lnTo>
                    <a:pt x="1142" y="68"/>
                  </a:lnTo>
                  <a:lnTo>
                    <a:pt x="1144" y="69"/>
                  </a:lnTo>
                  <a:lnTo>
                    <a:pt x="1145" y="164"/>
                  </a:lnTo>
                  <a:lnTo>
                    <a:pt x="1146" y="109"/>
                  </a:lnTo>
                  <a:lnTo>
                    <a:pt x="1147" y="82"/>
                  </a:lnTo>
                  <a:lnTo>
                    <a:pt x="1148" y="78"/>
                  </a:lnTo>
                  <a:lnTo>
                    <a:pt x="1149" y="181"/>
                  </a:lnTo>
                  <a:lnTo>
                    <a:pt x="1150" y="119"/>
                  </a:lnTo>
                  <a:lnTo>
                    <a:pt x="1151" y="50"/>
                  </a:lnTo>
                  <a:lnTo>
                    <a:pt x="1152" y="158"/>
                  </a:lnTo>
                  <a:lnTo>
                    <a:pt x="1154" y="313"/>
                  </a:lnTo>
                  <a:lnTo>
                    <a:pt x="1155" y="216"/>
                  </a:lnTo>
                  <a:lnTo>
                    <a:pt x="1156" y="93"/>
                  </a:lnTo>
                  <a:lnTo>
                    <a:pt x="1157" y="41"/>
                  </a:lnTo>
                  <a:lnTo>
                    <a:pt x="1158" y="218"/>
                  </a:lnTo>
                  <a:lnTo>
                    <a:pt x="1159" y="187"/>
                  </a:lnTo>
                  <a:lnTo>
                    <a:pt x="1160" y="40"/>
                  </a:lnTo>
                  <a:lnTo>
                    <a:pt x="1161" y="197"/>
                  </a:lnTo>
                  <a:lnTo>
                    <a:pt x="1162" y="84"/>
                  </a:lnTo>
                  <a:lnTo>
                    <a:pt x="1164" y="109"/>
                  </a:lnTo>
                  <a:lnTo>
                    <a:pt x="1165" y="170"/>
                  </a:lnTo>
                  <a:lnTo>
                    <a:pt x="1166" y="90"/>
                  </a:lnTo>
                  <a:lnTo>
                    <a:pt x="1167" y="73"/>
                  </a:lnTo>
                  <a:lnTo>
                    <a:pt x="1168" y="39"/>
                  </a:lnTo>
                  <a:lnTo>
                    <a:pt x="1169" y="144"/>
                  </a:lnTo>
                  <a:lnTo>
                    <a:pt x="1170" y="129"/>
                  </a:lnTo>
                  <a:lnTo>
                    <a:pt x="1171" y="66"/>
                  </a:lnTo>
                  <a:lnTo>
                    <a:pt x="1172" y="114"/>
                  </a:lnTo>
                  <a:lnTo>
                    <a:pt x="1173" y="105"/>
                  </a:lnTo>
                  <a:lnTo>
                    <a:pt x="1175" y="90"/>
                  </a:lnTo>
                  <a:lnTo>
                    <a:pt x="1176" y="131"/>
                  </a:lnTo>
                  <a:lnTo>
                    <a:pt x="1177" y="62"/>
                  </a:lnTo>
                  <a:lnTo>
                    <a:pt x="1178" y="254"/>
                  </a:lnTo>
                  <a:lnTo>
                    <a:pt x="1179" y="161"/>
                  </a:lnTo>
                  <a:lnTo>
                    <a:pt x="1180" y="138"/>
                  </a:lnTo>
                  <a:lnTo>
                    <a:pt x="1181" y="124"/>
                  </a:lnTo>
                  <a:lnTo>
                    <a:pt x="1182" y="317"/>
                  </a:lnTo>
                  <a:lnTo>
                    <a:pt x="1183" y="381"/>
                  </a:lnTo>
                  <a:lnTo>
                    <a:pt x="1185" y="296"/>
                  </a:lnTo>
                  <a:lnTo>
                    <a:pt x="1186" y="338"/>
                  </a:lnTo>
                  <a:lnTo>
                    <a:pt x="1187" y="340"/>
                  </a:lnTo>
                  <a:lnTo>
                    <a:pt x="1188" y="159"/>
                  </a:lnTo>
                  <a:lnTo>
                    <a:pt x="1189" y="343"/>
                  </a:lnTo>
                  <a:lnTo>
                    <a:pt x="1190" y="303"/>
                  </a:lnTo>
                  <a:lnTo>
                    <a:pt x="1191" y="385"/>
                  </a:lnTo>
                  <a:lnTo>
                    <a:pt x="1192" y="341"/>
                  </a:lnTo>
                  <a:lnTo>
                    <a:pt x="1193" y="319"/>
                  </a:lnTo>
                  <a:lnTo>
                    <a:pt x="1195" y="283"/>
                  </a:lnTo>
                  <a:lnTo>
                    <a:pt x="1196" y="225"/>
                  </a:lnTo>
                  <a:lnTo>
                    <a:pt x="1197" y="226"/>
                  </a:lnTo>
                  <a:lnTo>
                    <a:pt x="1198" y="386"/>
                  </a:lnTo>
                  <a:lnTo>
                    <a:pt x="1199" y="365"/>
                  </a:lnTo>
                  <a:lnTo>
                    <a:pt x="1200" y="405"/>
                  </a:lnTo>
                  <a:lnTo>
                    <a:pt x="1201" y="362"/>
                  </a:lnTo>
                  <a:lnTo>
                    <a:pt x="1202" y="372"/>
                  </a:lnTo>
                  <a:lnTo>
                    <a:pt x="1203" y="227"/>
                  </a:lnTo>
                  <a:lnTo>
                    <a:pt x="1205" y="117"/>
                  </a:lnTo>
                  <a:lnTo>
                    <a:pt x="1206" y="160"/>
                  </a:lnTo>
                  <a:lnTo>
                    <a:pt x="1207" y="171"/>
                  </a:lnTo>
                  <a:lnTo>
                    <a:pt x="1208" y="109"/>
                  </a:lnTo>
                  <a:lnTo>
                    <a:pt x="1209" y="271"/>
                  </a:lnTo>
                  <a:lnTo>
                    <a:pt x="1210" y="72"/>
                  </a:lnTo>
                  <a:lnTo>
                    <a:pt x="1211" y="136"/>
                  </a:lnTo>
                  <a:lnTo>
                    <a:pt x="1213" y="93"/>
                  </a:lnTo>
                  <a:lnTo>
                    <a:pt x="1213" y="202"/>
                  </a:lnTo>
                  <a:lnTo>
                    <a:pt x="1214" y="263"/>
                  </a:lnTo>
                  <a:lnTo>
                    <a:pt x="1216" y="218"/>
                  </a:lnTo>
                  <a:lnTo>
                    <a:pt x="1217" y="319"/>
                  </a:lnTo>
                  <a:lnTo>
                    <a:pt x="1218" y="276"/>
                  </a:lnTo>
                  <a:lnTo>
                    <a:pt x="1219" y="360"/>
                  </a:lnTo>
                  <a:lnTo>
                    <a:pt x="1220" y="309"/>
                  </a:lnTo>
                  <a:lnTo>
                    <a:pt x="1221" y="352"/>
                  </a:lnTo>
                  <a:lnTo>
                    <a:pt x="1223" y="387"/>
                  </a:lnTo>
                  <a:lnTo>
                    <a:pt x="1223" y="350"/>
                  </a:lnTo>
                  <a:lnTo>
                    <a:pt x="1224" y="401"/>
                  </a:lnTo>
                  <a:lnTo>
                    <a:pt x="1226" y="378"/>
                  </a:lnTo>
                  <a:lnTo>
                    <a:pt x="1227" y="372"/>
                  </a:lnTo>
                  <a:lnTo>
                    <a:pt x="1228" y="394"/>
                  </a:lnTo>
                  <a:lnTo>
                    <a:pt x="1229" y="347"/>
                  </a:lnTo>
                  <a:lnTo>
                    <a:pt x="1230" y="364"/>
                  </a:lnTo>
                  <a:lnTo>
                    <a:pt x="1231" y="332"/>
                  </a:lnTo>
                  <a:lnTo>
                    <a:pt x="1233" y="305"/>
                  </a:lnTo>
                  <a:lnTo>
                    <a:pt x="1234" y="329"/>
                  </a:lnTo>
                  <a:lnTo>
                    <a:pt x="1234" y="355"/>
                  </a:lnTo>
                  <a:lnTo>
                    <a:pt x="1236" y="386"/>
                  </a:lnTo>
                  <a:lnTo>
                    <a:pt x="1237" y="263"/>
                  </a:lnTo>
                  <a:lnTo>
                    <a:pt x="1238" y="384"/>
                  </a:lnTo>
                  <a:lnTo>
                    <a:pt x="1239" y="404"/>
                  </a:lnTo>
                  <a:lnTo>
                    <a:pt x="1240" y="378"/>
                  </a:lnTo>
                  <a:lnTo>
                    <a:pt x="1241" y="411"/>
                  </a:lnTo>
                  <a:lnTo>
                    <a:pt x="1242" y="400"/>
                  </a:lnTo>
                  <a:lnTo>
                    <a:pt x="1244" y="388"/>
                  </a:lnTo>
                  <a:lnTo>
                    <a:pt x="1244" y="331"/>
                  </a:lnTo>
                  <a:lnTo>
                    <a:pt x="1246" y="295"/>
                  </a:lnTo>
                  <a:lnTo>
                    <a:pt x="1247" y="175"/>
                  </a:lnTo>
                  <a:lnTo>
                    <a:pt x="1248" y="343"/>
                  </a:lnTo>
                  <a:lnTo>
                    <a:pt x="1249" y="381"/>
                  </a:lnTo>
                  <a:lnTo>
                    <a:pt x="1250" y="367"/>
                  </a:lnTo>
                  <a:lnTo>
                    <a:pt x="1251" y="372"/>
                  </a:lnTo>
                  <a:lnTo>
                    <a:pt x="1252" y="268"/>
                  </a:lnTo>
                  <a:lnTo>
                    <a:pt x="1254" y="241"/>
                  </a:lnTo>
                  <a:lnTo>
                    <a:pt x="1255" y="366"/>
                  </a:lnTo>
                  <a:lnTo>
                    <a:pt x="1256" y="406"/>
                  </a:lnTo>
                  <a:lnTo>
                    <a:pt x="1257" y="412"/>
                  </a:lnTo>
                  <a:lnTo>
                    <a:pt x="1258" y="400"/>
                  </a:lnTo>
                  <a:lnTo>
                    <a:pt x="1259" y="417"/>
                  </a:lnTo>
                  <a:lnTo>
                    <a:pt x="1260" y="398"/>
                  </a:lnTo>
                  <a:lnTo>
                    <a:pt x="1261" y="415"/>
                  </a:lnTo>
                  <a:lnTo>
                    <a:pt x="1262" y="399"/>
                  </a:lnTo>
                  <a:lnTo>
                    <a:pt x="1264" y="418"/>
                  </a:lnTo>
                  <a:lnTo>
                    <a:pt x="1265" y="417"/>
                  </a:lnTo>
                  <a:lnTo>
                    <a:pt x="1266" y="346"/>
                  </a:lnTo>
                  <a:lnTo>
                    <a:pt x="1267" y="306"/>
                  </a:lnTo>
                  <a:lnTo>
                    <a:pt x="1268" y="327"/>
                  </a:lnTo>
                  <a:lnTo>
                    <a:pt x="1269" y="401"/>
                  </a:lnTo>
                  <a:lnTo>
                    <a:pt x="1270" y="420"/>
                  </a:lnTo>
                  <a:lnTo>
                    <a:pt x="1271" y="400"/>
                  </a:lnTo>
                  <a:lnTo>
                    <a:pt x="1272" y="415"/>
                  </a:lnTo>
                  <a:lnTo>
                    <a:pt x="1274" y="403"/>
                  </a:lnTo>
                  <a:lnTo>
                    <a:pt x="1275" y="415"/>
                  </a:lnTo>
                  <a:lnTo>
                    <a:pt x="1276" y="416"/>
                  </a:lnTo>
                  <a:lnTo>
                    <a:pt x="1277" y="398"/>
                  </a:lnTo>
                  <a:lnTo>
                    <a:pt x="1278" y="417"/>
                  </a:lnTo>
                  <a:lnTo>
                    <a:pt x="1279" y="416"/>
                  </a:lnTo>
                  <a:lnTo>
                    <a:pt x="1280" y="401"/>
                  </a:lnTo>
                  <a:lnTo>
                    <a:pt x="1281" y="416"/>
                  </a:lnTo>
                  <a:lnTo>
                    <a:pt x="1282" y="388"/>
                  </a:lnTo>
                  <a:lnTo>
                    <a:pt x="1283" y="400"/>
                  </a:lnTo>
                  <a:lnTo>
                    <a:pt x="1285" y="402"/>
                  </a:lnTo>
                  <a:lnTo>
                    <a:pt x="1286" y="363"/>
                  </a:lnTo>
                  <a:lnTo>
                    <a:pt x="1287" y="419"/>
                  </a:lnTo>
                  <a:lnTo>
                    <a:pt x="1288" y="401"/>
                  </a:lnTo>
                  <a:lnTo>
                    <a:pt x="1289" y="418"/>
                  </a:lnTo>
                  <a:lnTo>
                    <a:pt x="1290" y="419"/>
                  </a:lnTo>
                  <a:lnTo>
                    <a:pt x="1291" y="405"/>
                  </a:lnTo>
                  <a:lnTo>
                    <a:pt x="1292" y="415"/>
                  </a:lnTo>
                  <a:lnTo>
                    <a:pt x="1293" y="401"/>
                  </a:lnTo>
                  <a:lnTo>
                    <a:pt x="1295" y="421"/>
                  </a:lnTo>
                  <a:lnTo>
                    <a:pt x="1296" y="415"/>
                  </a:lnTo>
                  <a:lnTo>
                    <a:pt x="1297" y="383"/>
                  </a:lnTo>
                  <a:lnTo>
                    <a:pt x="1298" y="401"/>
                  </a:lnTo>
                  <a:lnTo>
                    <a:pt x="1299" y="368"/>
                  </a:lnTo>
                  <a:lnTo>
                    <a:pt x="1300" y="345"/>
                  </a:lnTo>
                  <a:lnTo>
                    <a:pt x="1301" y="416"/>
                  </a:lnTo>
                  <a:lnTo>
                    <a:pt x="1302" y="398"/>
                  </a:lnTo>
                  <a:lnTo>
                    <a:pt x="1303" y="416"/>
                  </a:lnTo>
                  <a:lnTo>
                    <a:pt x="1305" y="405"/>
                  </a:lnTo>
                  <a:lnTo>
                    <a:pt x="1306" y="418"/>
                  </a:lnTo>
                  <a:lnTo>
                    <a:pt x="1307" y="404"/>
                  </a:lnTo>
                  <a:lnTo>
                    <a:pt x="1308" y="420"/>
                  </a:lnTo>
                  <a:lnTo>
                    <a:pt x="1309" y="410"/>
                  </a:lnTo>
                  <a:lnTo>
                    <a:pt x="1310" y="381"/>
                  </a:lnTo>
                  <a:lnTo>
                    <a:pt x="1311" y="392"/>
                  </a:lnTo>
                  <a:lnTo>
                    <a:pt x="1312" y="362"/>
                  </a:lnTo>
                  <a:lnTo>
                    <a:pt x="1313" y="406"/>
                  </a:lnTo>
                  <a:lnTo>
                    <a:pt x="1315" y="421"/>
                  </a:lnTo>
                  <a:lnTo>
                    <a:pt x="1316" y="398"/>
                  </a:lnTo>
                  <a:lnTo>
                    <a:pt x="1317" y="420"/>
                  </a:lnTo>
                  <a:lnTo>
                    <a:pt x="1318" y="421"/>
                  </a:lnTo>
                  <a:lnTo>
                    <a:pt x="1319" y="397"/>
                  </a:lnTo>
                  <a:lnTo>
                    <a:pt x="1320" y="421"/>
                  </a:lnTo>
                  <a:lnTo>
                    <a:pt x="1321" y="394"/>
                  </a:lnTo>
                  <a:lnTo>
                    <a:pt x="1322" y="409"/>
                  </a:lnTo>
                  <a:lnTo>
                    <a:pt x="1323" y="412"/>
                  </a:lnTo>
                  <a:lnTo>
                    <a:pt x="1325" y="396"/>
                  </a:lnTo>
                  <a:lnTo>
                    <a:pt x="1326" y="399"/>
                  </a:lnTo>
                  <a:lnTo>
                    <a:pt x="1327" y="400"/>
                  </a:lnTo>
                  <a:lnTo>
                    <a:pt x="1328" y="422"/>
                  </a:lnTo>
                  <a:lnTo>
                    <a:pt x="1329" y="421"/>
                  </a:lnTo>
                  <a:lnTo>
                    <a:pt x="1330" y="406"/>
                  </a:lnTo>
                  <a:lnTo>
                    <a:pt x="1331" y="420"/>
                  </a:lnTo>
                  <a:lnTo>
                    <a:pt x="1332" y="405"/>
                  </a:lnTo>
                  <a:lnTo>
                    <a:pt x="1333" y="409"/>
                  </a:lnTo>
                  <a:lnTo>
                    <a:pt x="1334" y="411"/>
                  </a:lnTo>
                  <a:lnTo>
                    <a:pt x="1336" y="402"/>
                  </a:lnTo>
                  <a:lnTo>
                    <a:pt x="1337" y="393"/>
                  </a:lnTo>
                  <a:lnTo>
                    <a:pt x="1338" y="377"/>
                  </a:lnTo>
                  <a:lnTo>
                    <a:pt x="1339" y="417"/>
                  </a:lnTo>
                  <a:lnTo>
                    <a:pt x="1340" y="420"/>
                  </a:lnTo>
                  <a:lnTo>
                    <a:pt x="1341" y="404"/>
                  </a:lnTo>
                  <a:lnTo>
                    <a:pt x="1342" y="423"/>
                  </a:lnTo>
                  <a:lnTo>
                    <a:pt x="1343" y="390"/>
                  </a:lnTo>
                  <a:lnTo>
                    <a:pt x="1344" y="417"/>
                  </a:lnTo>
                  <a:lnTo>
                    <a:pt x="1346" y="416"/>
                  </a:lnTo>
                  <a:lnTo>
                    <a:pt x="1347" y="399"/>
                  </a:lnTo>
                  <a:lnTo>
                    <a:pt x="1348" y="413"/>
                  </a:lnTo>
                  <a:lnTo>
                    <a:pt x="1349" y="405"/>
                  </a:lnTo>
                  <a:lnTo>
                    <a:pt x="1350" y="421"/>
                  </a:lnTo>
                  <a:lnTo>
                    <a:pt x="1351" y="420"/>
                  </a:lnTo>
                  <a:lnTo>
                    <a:pt x="1352" y="406"/>
                  </a:lnTo>
                  <a:lnTo>
                    <a:pt x="1353" y="421"/>
                  </a:lnTo>
                  <a:lnTo>
                    <a:pt x="1354" y="405"/>
                  </a:lnTo>
                  <a:lnTo>
                    <a:pt x="1356" y="406"/>
                  </a:lnTo>
                  <a:lnTo>
                    <a:pt x="1357" y="416"/>
                  </a:lnTo>
                  <a:lnTo>
                    <a:pt x="1358" y="399"/>
                  </a:lnTo>
                  <a:lnTo>
                    <a:pt x="1359" y="418"/>
                  </a:lnTo>
                  <a:lnTo>
                    <a:pt x="1360" y="394"/>
                  </a:lnTo>
                  <a:lnTo>
                    <a:pt x="1361" y="421"/>
                  </a:lnTo>
                  <a:lnTo>
                    <a:pt x="1362" y="421"/>
                  </a:lnTo>
                  <a:lnTo>
                    <a:pt x="1363" y="405"/>
                  </a:lnTo>
                  <a:lnTo>
                    <a:pt x="1364" y="421"/>
                  </a:lnTo>
                  <a:lnTo>
                    <a:pt x="1366" y="405"/>
                  </a:lnTo>
                  <a:lnTo>
                    <a:pt x="1367" y="415"/>
                  </a:lnTo>
                  <a:lnTo>
                    <a:pt x="1368" y="415"/>
                  </a:lnTo>
                  <a:lnTo>
                    <a:pt x="1369" y="402"/>
                  </a:lnTo>
                  <a:lnTo>
                    <a:pt x="1370" y="420"/>
                  </a:lnTo>
                  <a:lnTo>
                    <a:pt x="1371" y="400"/>
                  </a:lnTo>
                  <a:lnTo>
                    <a:pt x="1372" y="420"/>
                  </a:lnTo>
                  <a:lnTo>
                    <a:pt x="1373" y="421"/>
                  </a:lnTo>
                  <a:lnTo>
                    <a:pt x="1374" y="405"/>
                  </a:lnTo>
                  <a:lnTo>
                    <a:pt x="1376" y="420"/>
                  </a:lnTo>
                  <a:lnTo>
                    <a:pt x="1377" y="400"/>
                  </a:lnTo>
                  <a:lnTo>
                    <a:pt x="1378" y="416"/>
                  </a:lnTo>
                  <a:lnTo>
                    <a:pt x="1379" y="418"/>
                  </a:lnTo>
                  <a:lnTo>
                    <a:pt x="1380" y="396"/>
                  </a:lnTo>
                  <a:lnTo>
                    <a:pt x="1381" y="421"/>
                  </a:lnTo>
                  <a:lnTo>
                    <a:pt x="1382" y="404"/>
                  </a:lnTo>
                  <a:lnTo>
                    <a:pt x="1384" y="421"/>
                  </a:lnTo>
                  <a:lnTo>
                    <a:pt x="1384" y="421"/>
                  </a:lnTo>
                  <a:lnTo>
                    <a:pt x="1385" y="405"/>
                  </a:lnTo>
                  <a:lnTo>
                    <a:pt x="1387" y="421"/>
                  </a:lnTo>
                  <a:lnTo>
                    <a:pt x="1388" y="403"/>
                  </a:lnTo>
                  <a:lnTo>
                    <a:pt x="1389" y="415"/>
                  </a:lnTo>
                  <a:lnTo>
                    <a:pt x="1390" y="418"/>
                  </a:lnTo>
                  <a:lnTo>
                    <a:pt x="1391" y="398"/>
                  </a:lnTo>
                  <a:lnTo>
                    <a:pt x="1392" y="416"/>
                  </a:lnTo>
                  <a:lnTo>
                    <a:pt x="1394" y="386"/>
                  </a:lnTo>
                  <a:lnTo>
                    <a:pt x="1395" y="422"/>
                  </a:lnTo>
                  <a:lnTo>
                    <a:pt x="1395" y="421"/>
                  </a:lnTo>
                  <a:lnTo>
                    <a:pt x="1397" y="403"/>
                  </a:lnTo>
                  <a:lnTo>
                    <a:pt x="1398" y="419"/>
                  </a:lnTo>
                  <a:lnTo>
                    <a:pt x="1399" y="405"/>
                  </a:lnTo>
                  <a:lnTo>
                    <a:pt x="1400" y="421"/>
                  </a:lnTo>
                  <a:lnTo>
                    <a:pt x="1401" y="420"/>
                  </a:lnTo>
                  <a:lnTo>
                    <a:pt x="1402" y="402"/>
                  </a:lnTo>
                  <a:lnTo>
                    <a:pt x="1403" y="417"/>
                  </a:lnTo>
                  <a:lnTo>
                    <a:pt x="1405" y="401"/>
                  </a:lnTo>
                  <a:lnTo>
                    <a:pt x="1405" y="403"/>
                  </a:lnTo>
                  <a:lnTo>
                    <a:pt x="1407" y="419"/>
                  </a:lnTo>
                  <a:lnTo>
                    <a:pt x="1408" y="405"/>
                  </a:lnTo>
                  <a:lnTo>
                    <a:pt x="1409" y="421"/>
                  </a:lnTo>
                  <a:lnTo>
                    <a:pt x="1410" y="406"/>
                  </a:lnTo>
                  <a:lnTo>
                    <a:pt x="1411" y="421"/>
                  </a:lnTo>
                  <a:lnTo>
                    <a:pt x="1412" y="421"/>
                  </a:lnTo>
                  <a:lnTo>
                    <a:pt x="1413" y="405"/>
                  </a:lnTo>
                  <a:lnTo>
                    <a:pt x="1415" y="416"/>
                  </a:lnTo>
                  <a:lnTo>
                    <a:pt x="1416" y="400"/>
                  </a:lnTo>
                  <a:lnTo>
                    <a:pt x="1417" y="416"/>
                  </a:lnTo>
                  <a:lnTo>
                    <a:pt x="1418" y="414"/>
                  </a:lnTo>
                  <a:lnTo>
                    <a:pt x="1419" y="406"/>
                  </a:lnTo>
                  <a:lnTo>
                    <a:pt x="1420" y="421"/>
                  </a:lnTo>
                  <a:lnTo>
                    <a:pt x="1421" y="406"/>
                  </a:lnTo>
                  <a:lnTo>
                    <a:pt x="1422" y="420"/>
                  </a:lnTo>
                  <a:lnTo>
                    <a:pt x="1423" y="420"/>
                  </a:lnTo>
                  <a:lnTo>
                    <a:pt x="1425" y="405"/>
                  </a:lnTo>
                  <a:lnTo>
                    <a:pt x="1426" y="421"/>
                  </a:lnTo>
                  <a:lnTo>
                    <a:pt x="1426" y="400"/>
                  </a:lnTo>
                  <a:lnTo>
                    <a:pt x="1428" y="413"/>
                  </a:lnTo>
                  <a:lnTo>
                    <a:pt x="1429" y="418"/>
                  </a:lnTo>
                  <a:lnTo>
                    <a:pt x="1430" y="402"/>
                  </a:lnTo>
                  <a:lnTo>
                    <a:pt x="1431" y="418"/>
                  </a:lnTo>
                  <a:lnTo>
                    <a:pt x="1432" y="405"/>
                  </a:lnTo>
                  <a:lnTo>
                    <a:pt x="1433" y="422"/>
                  </a:lnTo>
                  <a:lnTo>
                    <a:pt x="1435" y="420"/>
                  </a:lnTo>
                  <a:lnTo>
                    <a:pt x="1436" y="406"/>
                  </a:lnTo>
                  <a:lnTo>
                    <a:pt x="1437" y="421"/>
                  </a:lnTo>
                  <a:lnTo>
                    <a:pt x="1438" y="402"/>
                  </a:lnTo>
                  <a:lnTo>
                    <a:pt x="1439" y="415"/>
                  </a:lnTo>
                  <a:lnTo>
                    <a:pt x="1440" y="416"/>
                  </a:lnTo>
                  <a:lnTo>
                    <a:pt x="1441" y="394"/>
                  </a:lnTo>
                  <a:lnTo>
                    <a:pt x="1442" y="419"/>
                  </a:lnTo>
                  <a:lnTo>
                    <a:pt x="1443" y="405"/>
                  </a:lnTo>
                  <a:lnTo>
                    <a:pt x="1445" y="421"/>
                  </a:lnTo>
                  <a:lnTo>
                    <a:pt x="1446" y="421"/>
                  </a:lnTo>
                  <a:lnTo>
                    <a:pt x="1447" y="405"/>
                  </a:lnTo>
                  <a:lnTo>
                    <a:pt x="1448" y="423"/>
                  </a:lnTo>
                  <a:lnTo>
                    <a:pt x="1449" y="404"/>
                  </a:lnTo>
                  <a:lnTo>
                    <a:pt x="1450" y="420"/>
                  </a:lnTo>
                  <a:lnTo>
                    <a:pt x="1451" y="418"/>
                  </a:lnTo>
                  <a:lnTo>
                    <a:pt x="1452" y="399"/>
                  </a:lnTo>
                  <a:lnTo>
                    <a:pt x="1453" y="419"/>
                  </a:lnTo>
                  <a:lnTo>
                    <a:pt x="1454" y="405"/>
                  </a:lnTo>
                  <a:lnTo>
                    <a:pt x="1456" y="421"/>
                  </a:lnTo>
                  <a:lnTo>
                    <a:pt x="1457" y="421"/>
                  </a:lnTo>
                  <a:lnTo>
                    <a:pt x="1458" y="405"/>
                  </a:lnTo>
                  <a:lnTo>
                    <a:pt x="1459" y="421"/>
                  </a:lnTo>
                  <a:lnTo>
                    <a:pt x="1460" y="402"/>
                  </a:lnTo>
                  <a:lnTo>
                    <a:pt x="1461" y="421"/>
                  </a:lnTo>
                  <a:lnTo>
                    <a:pt x="1462" y="421"/>
                  </a:lnTo>
                  <a:lnTo>
                    <a:pt x="1463" y="403"/>
                  </a:lnTo>
                  <a:lnTo>
                    <a:pt x="1464" y="416"/>
                  </a:lnTo>
                  <a:lnTo>
                    <a:pt x="1466" y="398"/>
                  </a:lnTo>
                  <a:lnTo>
                    <a:pt x="1467" y="418"/>
                  </a:lnTo>
                  <a:lnTo>
                    <a:pt x="1468" y="418"/>
                  </a:lnTo>
                  <a:lnTo>
                    <a:pt x="1469" y="406"/>
                  </a:lnTo>
                  <a:lnTo>
                    <a:pt x="1470" y="421"/>
                  </a:lnTo>
                  <a:lnTo>
                    <a:pt x="1471" y="406"/>
                  </a:lnTo>
                  <a:lnTo>
                    <a:pt x="1472" y="421"/>
                  </a:lnTo>
                  <a:lnTo>
                    <a:pt x="1473" y="420"/>
                  </a:lnTo>
                  <a:lnTo>
                    <a:pt x="1474" y="405"/>
                  </a:lnTo>
                  <a:lnTo>
                    <a:pt x="1476" y="420"/>
                  </a:lnTo>
                  <a:lnTo>
                    <a:pt x="1477" y="403"/>
                  </a:lnTo>
                  <a:lnTo>
                    <a:pt x="1478" y="419"/>
                  </a:lnTo>
                  <a:lnTo>
                    <a:pt x="1479" y="419"/>
                  </a:lnTo>
                  <a:lnTo>
                    <a:pt x="1480" y="404"/>
                  </a:lnTo>
                  <a:lnTo>
                    <a:pt x="1481" y="421"/>
                  </a:lnTo>
                  <a:lnTo>
                    <a:pt x="1482" y="405"/>
                  </a:lnTo>
                  <a:lnTo>
                    <a:pt x="1483" y="423"/>
                  </a:lnTo>
                  <a:lnTo>
                    <a:pt x="1484" y="421"/>
                  </a:lnTo>
                  <a:lnTo>
                    <a:pt x="1486" y="405"/>
                  </a:lnTo>
                  <a:lnTo>
                    <a:pt x="1487" y="421"/>
                  </a:lnTo>
                  <a:lnTo>
                    <a:pt x="1488" y="403"/>
                  </a:lnTo>
                  <a:lnTo>
                    <a:pt x="1489" y="414"/>
                  </a:lnTo>
                  <a:lnTo>
                    <a:pt x="1490" y="400"/>
                  </a:lnTo>
                  <a:lnTo>
                    <a:pt x="1491" y="396"/>
                  </a:lnTo>
                  <a:lnTo>
                    <a:pt x="1492" y="417"/>
                  </a:lnTo>
                  <a:lnTo>
                    <a:pt x="1493" y="405"/>
                  </a:lnTo>
                  <a:lnTo>
                    <a:pt x="1494" y="420"/>
                  </a:lnTo>
                  <a:lnTo>
                    <a:pt x="1495" y="419"/>
                  </a:lnTo>
                  <a:lnTo>
                    <a:pt x="1497" y="404"/>
                  </a:lnTo>
                  <a:lnTo>
                    <a:pt x="1498" y="419"/>
                  </a:lnTo>
                  <a:lnTo>
                    <a:pt x="1499" y="398"/>
                  </a:lnTo>
                  <a:lnTo>
                    <a:pt x="1500" y="419"/>
                  </a:lnTo>
                  <a:lnTo>
                    <a:pt x="1501" y="415"/>
                  </a:lnTo>
                  <a:lnTo>
                    <a:pt x="1502" y="403"/>
                  </a:lnTo>
                  <a:lnTo>
                    <a:pt x="1503" y="422"/>
                  </a:lnTo>
                  <a:lnTo>
                    <a:pt x="1504" y="405"/>
                  </a:lnTo>
                  <a:lnTo>
                    <a:pt x="1505" y="422"/>
                  </a:lnTo>
                  <a:lnTo>
                    <a:pt x="1507" y="419"/>
                  </a:lnTo>
                  <a:lnTo>
                    <a:pt x="1508" y="405"/>
                  </a:lnTo>
                  <a:lnTo>
                    <a:pt x="1509" y="421"/>
                  </a:lnTo>
                  <a:lnTo>
                    <a:pt x="1510" y="405"/>
                  </a:lnTo>
                  <a:lnTo>
                    <a:pt x="1511" y="414"/>
                  </a:lnTo>
                  <a:lnTo>
                    <a:pt x="1512" y="385"/>
                  </a:lnTo>
                  <a:lnTo>
                    <a:pt x="1513" y="334"/>
                  </a:lnTo>
                  <a:lnTo>
                    <a:pt x="1514" y="334"/>
                  </a:lnTo>
                  <a:lnTo>
                    <a:pt x="1515" y="190"/>
                  </a:lnTo>
                  <a:lnTo>
                    <a:pt x="1517" y="172"/>
                  </a:lnTo>
                  <a:lnTo>
                    <a:pt x="1518" y="322"/>
                  </a:lnTo>
                  <a:lnTo>
                    <a:pt x="1519" y="312"/>
                  </a:lnTo>
                  <a:lnTo>
                    <a:pt x="1520" y="285"/>
                  </a:lnTo>
                  <a:lnTo>
                    <a:pt x="1521" y="140"/>
                  </a:lnTo>
                  <a:lnTo>
                    <a:pt x="1522" y="247"/>
                  </a:lnTo>
                  <a:lnTo>
                    <a:pt x="1523" y="359"/>
                  </a:lnTo>
                  <a:lnTo>
                    <a:pt x="1524" y="228"/>
                  </a:lnTo>
                  <a:lnTo>
                    <a:pt x="1525" y="242"/>
                  </a:lnTo>
                  <a:lnTo>
                    <a:pt x="1527" y="129"/>
                  </a:lnTo>
                  <a:lnTo>
                    <a:pt x="1528" y="324"/>
                  </a:lnTo>
                  <a:lnTo>
                    <a:pt x="1529" y="396"/>
                  </a:lnTo>
                  <a:lnTo>
                    <a:pt x="1530" y="383"/>
                  </a:lnTo>
                  <a:lnTo>
                    <a:pt x="1531" y="401"/>
                  </a:lnTo>
                  <a:lnTo>
                    <a:pt x="1532" y="391"/>
                  </a:lnTo>
                  <a:lnTo>
                    <a:pt x="1533" y="391"/>
                  </a:lnTo>
                  <a:lnTo>
                    <a:pt x="1534" y="411"/>
                  </a:lnTo>
                  <a:lnTo>
                    <a:pt x="1535" y="381"/>
                  </a:lnTo>
                  <a:lnTo>
                    <a:pt x="1537" y="405"/>
                  </a:lnTo>
                  <a:lnTo>
                    <a:pt x="1538" y="374"/>
                  </a:lnTo>
                  <a:lnTo>
                    <a:pt x="1539" y="378"/>
                  </a:lnTo>
                  <a:lnTo>
                    <a:pt x="1540" y="389"/>
                  </a:lnTo>
                  <a:lnTo>
                    <a:pt x="1541" y="362"/>
                  </a:lnTo>
                  <a:lnTo>
                    <a:pt x="1542" y="412"/>
                  </a:lnTo>
                  <a:lnTo>
                    <a:pt x="1543" y="401"/>
                  </a:lnTo>
                  <a:lnTo>
                    <a:pt x="1545" y="417"/>
                  </a:lnTo>
                  <a:lnTo>
                    <a:pt x="1545" y="417"/>
                  </a:lnTo>
                  <a:lnTo>
                    <a:pt x="1546" y="403"/>
                  </a:lnTo>
                  <a:lnTo>
                    <a:pt x="1548" y="420"/>
                  </a:lnTo>
                  <a:lnTo>
                    <a:pt x="1549" y="402"/>
                  </a:lnTo>
                  <a:lnTo>
                    <a:pt x="1550" y="418"/>
                  </a:lnTo>
                  <a:lnTo>
                    <a:pt x="1551" y="419"/>
                  </a:lnTo>
                  <a:lnTo>
                    <a:pt x="1552" y="402"/>
                  </a:lnTo>
                  <a:lnTo>
                    <a:pt x="1553" y="421"/>
                  </a:lnTo>
                  <a:lnTo>
                    <a:pt x="1555" y="395"/>
                  </a:lnTo>
                  <a:lnTo>
                    <a:pt x="1555" y="405"/>
                  </a:lnTo>
                  <a:lnTo>
                    <a:pt x="1556" y="410"/>
                  </a:lnTo>
                  <a:lnTo>
                    <a:pt x="1558" y="270"/>
                  </a:lnTo>
                  <a:lnTo>
                    <a:pt x="1559" y="218"/>
                  </a:lnTo>
                  <a:lnTo>
                    <a:pt x="1560" y="166"/>
                  </a:lnTo>
                  <a:lnTo>
                    <a:pt x="1561" y="229"/>
                  </a:lnTo>
                  <a:lnTo>
                    <a:pt x="1562" y="281"/>
                  </a:lnTo>
                  <a:lnTo>
                    <a:pt x="1563" y="304"/>
                  </a:lnTo>
                  <a:lnTo>
                    <a:pt x="1565" y="264"/>
                  </a:lnTo>
                  <a:lnTo>
                    <a:pt x="1566" y="375"/>
                  </a:lnTo>
                  <a:lnTo>
                    <a:pt x="1566" y="318"/>
                  </a:lnTo>
                  <a:lnTo>
                    <a:pt x="1568" y="221"/>
                  </a:lnTo>
                  <a:lnTo>
                    <a:pt x="1569" y="268"/>
                  </a:lnTo>
                  <a:lnTo>
                    <a:pt x="1570" y="249"/>
                  </a:lnTo>
                  <a:lnTo>
                    <a:pt x="1571" y="88"/>
                  </a:lnTo>
                  <a:lnTo>
                    <a:pt x="1572" y="151"/>
                  </a:lnTo>
                  <a:lnTo>
                    <a:pt x="1573" y="259"/>
                  </a:lnTo>
                  <a:lnTo>
                    <a:pt x="1574" y="110"/>
                  </a:lnTo>
                  <a:lnTo>
                    <a:pt x="1576" y="181"/>
                  </a:lnTo>
                  <a:lnTo>
                    <a:pt x="1577" y="236"/>
                  </a:lnTo>
                  <a:lnTo>
                    <a:pt x="1578" y="388"/>
                  </a:lnTo>
                  <a:lnTo>
                    <a:pt x="1579" y="413"/>
                  </a:lnTo>
                  <a:lnTo>
                    <a:pt x="1580" y="384"/>
                  </a:lnTo>
                  <a:lnTo>
                    <a:pt x="1581" y="354"/>
                  </a:lnTo>
                  <a:lnTo>
                    <a:pt x="1582" y="331"/>
                  </a:lnTo>
                  <a:lnTo>
                    <a:pt x="1583" y="410"/>
                  </a:lnTo>
                  <a:lnTo>
                    <a:pt x="1584" y="400"/>
                  </a:lnTo>
                  <a:lnTo>
                    <a:pt x="1586" y="244"/>
                  </a:lnTo>
                  <a:lnTo>
                    <a:pt x="1587" y="361"/>
                  </a:lnTo>
                  <a:lnTo>
                    <a:pt x="1588" y="330"/>
                  </a:lnTo>
                  <a:lnTo>
                    <a:pt x="1589" y="420"/>
                  </a:lnTo>
                  <a:lnTo>
                    <a:pt x="1590" y="421"/>
                  </a:lnTo>
                  <a:lnTo>
                    <a:pt x="1591" y="405"/>
                  </a:lnTo>
                  <a:lnTo>
                    <a:pt x="1592" y="415"/>
                  </a:lnTo>
                  <a:lnTo>
                    <a:pt x="1593" y="403"/>
                  </a:lnTo>
                  <a:lnTo>
                    <a:pt x="1594" y="420"/>
                  </a:lnTo>
                  <a:lnTo>
                    <a:pt x="1596" y="421"/>
                  </a:lnTo>
                  <a:lnTo>
                    <a:pt x="1597" y="404"/>
                  </a:lnTo>
                  <a:lnTo>
                    <a:pt x="1598" y="422"/>
                  </a:lnTo>
                  <a:lnTo>
                    <a:pt x="1599" y="406"/>
                  </a:lnTo>
                  <a:lnTo>
                    <a:pt x="1600" y="419"/>
                  </a:lnTo>
                  <a:lnTo>
                    <a:pt x="1601" y="419"/>
                  </a:lnTo>
                  <a:lnTo>
                    <a:pt x="1602" y="387"/>
                  </a:lnTo>
                  <a:lnTo>
                    <a:pt x="1603" y="410"/>
                  </a:lnTo>
                  <a:lnTo>
                    <a:pt x="1604" y="391"/>
                  </a:lnTo>
                  <a:lnTo>
                    <a:pt x="1606" y="410"/>
                  </a:lnTo>
                  <a:lnTo>
                    <a:pt x="1607" y="420"/>
                  </a:lnTo>
                  <a:lnTo>
                    <a:pt x="1608" y="406"/>
                  </a:lnTo>
                  <a:lnTo>
                    <a:pt x="1609" y="420"/>
                  </a:lnTo>
                  <a:lnTo>
                    <a:pt x="1610" y="406"/>
                  </a:lnTo>
                  <a:lnTo>
                    <a:pt x="1611" y="421"/>
                  </a:lnTo>
                  <a:lnTo>
                    <a:pt x="1612" y="421"/>
                  </a:lnTo>
                  <a:lnTo>
                    <a:pt x="1613" y="406"/>
                  </a:lnTo>
                  <a:lnTo>
                    <a:pt x="1614" y="422"/>
                  </a:lnTo>
                  <a:lnTo>
                    <a:pt x="1615" y="406"/>
                  </a:lnTo>
                  <a:lnTo>
                    <a:pt x="1617" y="419"/>
                  </a:lnTo>
                  <a:lnTo>
                    <a:pt x="1618" y="407"/>
                  </a:lnTo>
                  <a:lnTo>
                    <a:pt x="1619" y="401"/>
                  </a:lnTo>
                  <a:lnTo>
                    <a:pt x="1620" y="414"/>
                  </a:lnTo>
                  <a:lnTo>
                    <a:pt x="1621" y="399"/>
                  </a:lnTo>
                  <a:lnTo>
                    <a:pt x="1622" y="421"/>
                  </a:lnTo>
                  <a:lnTo>
                    <a:pt x="1623" y="422"/>
                  </a:lnTo>
                  <a:lnTo>
                    <a:pt x="1624" y="406"/>
                  </a:lnTo>
                  <a:lnTo>
                    <a:pt x="1625" y="422"/>
                  </a:lnTo>
                  <a:lnTo>
                    <a:pt x="1627" y="406"/>
                  </a:lnTo>
                  <a:lnTo>
                    <a:pt x="1628" y="421"/>
                  </a:lnTo>
                  <a:lnTo>
                    <a:pt x="1629" y="423"/>
                  </a:lnTo>
                  <a:lnTo>
                    <a:pt x="1630" y="405"/>
                  </a:lnTo>
                  <a:lnTo>
                    <a:pt x="1631" y="421"/>
                  </a:lnTo>
                  <a:lnTo>
                    <a:pt x="1632" y="394"/>
                  </a:lnTo>
                  <a:lnTo>
                    <a:pt x="1633" y="413"/>
                  </a:lnTo>
                  <a:lnTo>
                    <a:pt x="1634" y="418"/>
                  </a:lnTo>
                  <a:lnTo>
                    <a:pt x="1635" y="401"/>
                  </a:lnTo>
                  <a:lnTo>
                    <a:pt x="1637" y="421"/>
                  </a:lnTo>
                  <a:lnTo>
                    <a:pt x="1638" y="408"/>
                  </a:lnTo>
                  <a:lnTo>
                    <a:pt x="1639" y="42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2" y="423"/>
                  </a:lnTo>
                  <a:lnTo>
                    <a:pt x="1643" y="406"/>
                  </a:lnTo>
                  <a:lnTo>
                    <a:pt x="1644" y="423"/>
                  </a:lnTo>
                  <a:lnTo>
                    <a:pt x="1645" y="421"/>
                  </a:lnTo>
                  <a:lnTo>
                    <a:pt x="1647" y="401"/>
                  </a:lnTo>
                  <a:lnTo>
                    <a:pt x="1648" y="421"/>
                  </a:lnTo>
                  <a:lnTo>
                    <a:pt x="1649" y="401"/>
                  </a:lnTo>
                  <a:lnTo>
                    <a:pt x="1650" y="418"/>
                  </a:lnTo>
                  <a:lnTo>
                    <a:pt x="1651" y="419"/>
                  </a:lnTo>
                  <a:lnTo>
                    <a:pt x="1652" y="405"/>
                  </a:lnTo>
                  <a:lnTo>
                    <a:pt x="1653" y="422"/>
                  </a:lnTo>
                  <a:lnTo>
                    <a:pt x="1654" y="405"/>
                  </a:lnTo>
                  <a:lnTo>
                    <a:pt x="1655" y="417"/>
                  </a:lnTo>
                  <a:lnTo>
                    <a:pt x="1657" y="419"/>
                  </a:lnTo>
                  <a:lnTo>
                    <a:pt x="1658" y="404"/>
                  </a:lnTo>
                  <a:lnTo>
                    <a:pt x="1659" y="392"/>
                  </a:lnTo>
                  <a:lnTo>
                    <a:pt x="1660" y="356"/>
                  </a:lnTo>
                  <a:lnTo>
                    <a:pt x="1661" y="228"/>
                  </a:lnTo>
                  <a:lnTo>
                    <a:pt x="1662" y="220"/>
                  </a:lnTo>
                  <a:lnTo>
                    <a:pt x="1663" y="193"/>
                  </a:lnTo>
                  <a:lnTo>
                    <a:pt x="1664" y="362"/>
                  </a:lnTo>
                  <a:lnTo>
                    <a:pt x="1665" y="250"/>
                  </a:lnTo>
                  <a:lnTo>
                    <a:pt x="1666" y="224"/>
                  </a:lnTo>
                  <a:lnTo>
                    <a:pt x="1668" y="248"/>
                  </a:lnTo>
                  <a:lnTo>
                    <a:pt x="1669" y="324"/>
                  </a:lnTo>
                  <a:lnTo>
                    <a:pt x="1670" y="382"/>
                  </a:lnTo>
                  <a:lnTo>
                    <a:pt x="1671" y="281"/>
                  </a:lnTo>
                  <a:lnTo>
                    <a:pt x="1672" y="154"/>
                  </a:lnTo>
                  <a:lnTo>
                    <a:pt x="1673" y="202"/>
                  </a:lnTo>
                  <a:lnTo>
                    <a:pt x="1674" y="287"/>
                  </a:lnTo>
                  <a:lnTo>
                    <a:pt x="1675" y="408"/>
                  </a:lnTo>
                  <a:lnTo>
                    <a:pt x="1676" y="376"/>
                  </a:lnTo>
                  <a:lnTo>
                    <a:pt x="1678" y="420"/>
                  </a:lnTo>
                  <a:lnTo>
                    <a:pt x="1679" y="413"/>
                  </a:lnTo>
                  <a:lnTo>
                    <a:pt x="1680" y="398"/>
                  </a:lnTo>
                  <a:lnTo>
                    <a:pt x="1681" y="417"/>
                  </a:lnTo>
                  <a:lnTo>
                    <a:pt x="1682" y="396"/>
                  </a:lnTo>
                  <a:lnTo>
                    <a:pt x="1683" y="396"/>
                  </a:lnTo>
                  <a:lnTo>
                    <a:pt x="1684" y="366"/>
                  </a:lnTo>
                  <a:lnTo>
                    <a:pt x="1685" y="291"/>
                  </a:lnTo>
                  <a:lnTo>
                    <a:pt x="1686" y="395"/>
                  </a:lnTo>
                  <a:lnTo>
                    <a:pt x="1688" y="398"/>
                  </a:lnTo>
                  <a:lnTo>
                    <a:pt x="1689" y="372"/>
                  </a:lnTo>
                  <a:lnTo>
                    <a:pt x="1690" y="398"/>
                  </a:lnTo>
                  <a:lnTo>
                    <a:pt x="1691" y="334"/>
                  </a:lnTo>
                  <a:lnTo>
                    <a:pt x="1692" y="305"/>
                  </a:lnTo>
                  <a:lnTo>
                    <a:pt x="1693" y="353"/>
                  </a:lnTo>
                  <a:lnTo>
                    <a:pt x="1694" y="398"/>
                  </a:lnTo>
                  <a:lnTo>
                    <a:pt x="1695" y="418"/>
                  </a:lnTo>
                  <a:lnTo>
                    <a:pt x="1696" y="386"/>
                  </a:lnTo>
                  <a:lnTo>
                    <a:pt x="1698" y="388"/>
                  </a:lnTo>
                  <a:lnTo>
                    <a:pt x="1699" y="288"/>
                  </a:lnTo>
                  <a:lnTo>
                    <a:pt x="1700" y="412"/>
                  </a:lnTo>
                  <a:lnTo>
                    <a:pt x="1701" y="421"/>
                  </a:lnTo>
                  <a:lnTo>
                    <a:pt x="1702" y="405"/>
                  </a:lnTo>
                  <a:lnTo>
                    <a:pt x="1703" y="419"/>
                  </a:lnTo>
                  <a:lnTo>
                    <a:pt x="1704" y="396"/>
                  </a:lnTo>
                  <a:lnTo>
                    <a:pt x="1705" y="421"/>
                  </a:lnTo>
                  <a:lnTo>
                    <a:pt x="1706" y="420"/>
                  </a:lnTo>
                  <a:lnTo>
                    <a:pt x="1707" y="406"/>
                  </a:lnTo>
                  <a:lnTo>
                    <a:pt x="1709" y="420"/>
                  </a:lnTo>
                  <a:lnTo>
                    <a:pt x="1710" y="380"/>
                  </a:lnTo>
                  <a:lnTo>
                    <a:pt x="1711" y="409"/>
                  </a:lnTo>
                  <a:lnTo>
                    <a:pt x="1712" y="314"/>
                  </a:lnTo>
                  <a:lnTo>
                    <a:pt x="1713" y="330"/>
                  </a:lnTo>
                  <a:lnTo>
                    <a:pt x="1714" y="421"/>
                  </a:lnTo>
                  <a:lnTo>
                    <a:pt x="1716" y="404"/>
                  </a:lnTo>
                  <a:lnTo>
                    <a:pt x="1716" y="420"/>
                  </a:lnTo>
                  <a:lnTo>
                    <a:pt x="1717" y="421"/>
                  </a:lnTo>
                  <a:lnTo>
                    <a:pt x="1719" y="406"/>
                  </a:lnTo>
                  <a:lnTo>
                    <a:pt x="1720" y="421"/>
                  </a:lnTo>
                  <a:lnTo>
                    <a:pt x="1721" y="403"/>
                  </a:lnTo>
                  <a:lnTo>
                    <a:pt x="1722" y="420"/>
                  </a:lnTo>
                  <a:lnTo>
                    <a:pt x="1723" y="420"/>
                  </a:lnTo>
                  <a:lnTo>
                    <a:pt x="1724" y="396"/>
                  </a:lnTo>
                  <a:lnTo>
                    <a:pt x="1726" y="409"/>
                  </a:lnTo>
                  <a:lnTo>
                    <a:pt x="1727" y="395"/>
                  </a:lnTo>
                  <a:lnTo>
                    <a:pt x="1727" y="403"/>
                  </a:lnTo>
                  <a:lnTo>
                    <a:pt x="1729" y="414"/>
                  </a:lnTo>
                  <a:lnTo>
                    <a:pt x="1730" y="404"/>
                  </a:lnTo>
                  <a:lnTo>
                    <a:pt x="1731" y="421"/>
                  </a:lnTo>
                  <a:lnTo>
                    <a:pt x="1732" y="406"/>
                  </a:lnTo>
                  <a:lnTo>
                    <a:pt x="1733" y="421"/>
                  </a:lnTo>
                  <a:lnTo>
                    <a:pt x="1734" y="416"/>
                  </a:lnTo>
                  <a:lnTo>
                    <a:pt x="1735" y="402"/>
                  </a:lnTo>
                  <a:lnTo>
                    <a:pt x="1737" y="412"/>
                  </a:lnTo>
                  <a:lnTo>
                    <a:pt x="1737" y="369"/>
                  </a:lnTo>
                  <a:lnTo>
                    <a:pt x="1739" y="400"/>
                  </a:lnTo>
                  <a:lnTo>
                    <a:pt x="1740" y="399"/>
                  </a:lnTo>
                  <a:lnTo>
                    <a:pt x="1741" y="364"/>
                  </a:lnTo>
                  <a:lnTo>
                    <a:pt x="1742" y="416"/>
                  </a:lnTo>
                  <a:lnTo>
                    <a:pt x="1743" y="346"/>
                  </a:lnTo>
                  <a:lnTo>
                    <a:pt x="1744" y="390"/>
                  </a:lnTo>
                  <a:lnTo>
                    <a:pt x="1745" y="403"/>
                  </a:lnTo>
                  <a:lnTo>
                    <a:pt x="1747" y="302"/>
                  </a:lnTo>
                  <a:lnTo>
                    <a:pt x="1748" y="264"/>
                  </a:lnTo>
                  <a:lnTo>
                    <a:pt x="1749" y="305"/>
                  </a:lnTo>
                  <a:lnTo>
                    <a:pt x="1750" y="389"/>
                  </a:lnTo>
                  <a:lnTo>
                    <a:pt x="1751" y="200"/>
                  </a:lnTo>
                  <a:lnTo>
                    <a:pt x="1752" y="244"/>
                  </a:lnTo>
                  <a:lnTo>
                    <a:pt x="1753" y="345"/>
                  </a:lnTo>
                  <a:lnTo>
                    <a:pt x="1754" y="372"/>
                  </a:lnTo>
                  <a:lnTo>
                    <a:pt x="1755" y="401"/>
                  </a:lnTo>
                  <a:lnTo>
                    <a:pt x="1757" y="404"/>
                  </a:lnTo>
                  <a:lnTo>
                    <a:pt x="1758" y="377"/>
                  </a:lnTo>
                  <a:lnTo>
                    <a:pt x="1759" y="364"/>
                  </a:lnTo>
                  <a:lnTo>
                    <a:pt x="1760" y="347"/>
                  </a:lnTo>
                  <a:lnTo>
                    <a:pt x="1761" y="410"/>
                  </a:lnTo>
                  <a:lnTo>
                    <a:pt x="1762" y="405"/>
                  </a:lnTo>
                  <a:lnTo>
                    <a:pt x="1763" y="397"/>
                  </a:lnTo>
                  <a:lnTo>
                    <a:pt x="1764" y="385"/>
                  </a:lnTo>
                  <a:lnTo>
                    <a:pt x="1765" y="381"/>
                  </a:lnTo>
                  <a:lnTo>
                    <a:pt x="1767" y="405"/>
                  </a:lnTo>
                  <a:lnTo>
                    <a:pt x="1768" y="372"/>
                  </a:lnTo>
                  <a:lnTo>
                    <a:pt x="1769" y="269"/>
                  </a:lnTo>
                  <a:lnTo>
                    <a:pt x="1770" y="397"/>
                  </a:lnTo>
                  <a:lnTo>
                    <a:pt x="1771" y="399"/>
                  </a:lnTo>
                  <a:lnTo>
                    <a:pt x="1772" y="413"/>
                  </a:lnTo>
                  <a:lnTo>
                    <a:pt x="1773" y="414"/>
                  </a:lnTo>
                  <a:lnTo>
                    <a:pt x="1774" y="403"/>
                  </a:lnTo>
                  <a:lnTo>
                    <a:pt x="1775" y="423"/>
                  </a:lnTo>
                  <a:lnTo>
                    <a:pt x="1777" y="404"/>
                  </a:lnTo>
                  <a:lnTo>
                    <a:pt x="1778" y="421"/>
                  </a:lnTo>
                  <a:lnTo>
                    <a:pt x="1779" y="423"/>
                  </a:lnTo>
                  <a:lnTo>
                    <a:pt x="1780" y="405"/>
                  </a:lnTo>
                  <a:lnTo>
                    <a:pt x="1781" y="417"/>
                  </a:lnTo>
                  <a:lnTo>
                    <a:pt x="1782" y="405"/>
                  </a:lnTo>
                  <a:lnTo>
                    <a:pt x="1783" y="420"/>
                  </a:lnTo>
                  <a:lnTo>
                    <a:pt x="1784" y="407"/>
                  </a:lnTo>
                  <a:lnTo>
                    <a:pt x="1785" y="359"/>
                  </a:lnTo>
                  <a:lnTo>
                    <a:pt x="1786" y="399"/>
                  </a:lnTo>
                  <a:lnTo>
                    <a:pt x="1788" y="398"/>
                  </a:lnTo>
                  <a:lnTo>
                    <a:pt x="1789" y="420"/>
                  </a:lnTo>
                  <a:lnTo>
                    <a:pt x="1790" y="420"/>
                  </a:lnTo>
                  <a:lnTo>
                    <a:pt x="1791" y="405"/>
                  </a:lnTo>
                  <a:lnTo>
                    <a:pt x="1792" y="418"/>
                  </a:lnTo>
                  <a:lnTo>
                    <a:pt x="1793" y="402"/>
                  </a:lnTo>
                  <a:lnTo>
                    <a:pt x="1794" y="421"/>
                  </a:lnTo>
                  <a:lnTo>
                    <a:pt x="1795" y="420"/>
                  </a:lnTo>
                  <a:lnTo>
                    <a:pt x="1796" y="402"/>
                  </a:lnTo>
                  <a:lnTo>
                    <a:pt x="1798" y="423"/>
                  </a:lnTo>
                  <a:lnTo>
                    <a:pt x="1799" y="400"/>
                  </a:lnTo>
                  <a:lnTo>
                    <a:pt x="1800" y="410"/>
                  </a:lnTo>
                  <a:lnTo>
                    <a:pt x="1801" y="414"/>
                  </a:lnTo>
                  <a:lnTo>
                    <a:pt x="1802" y="403"/>
                  </a:lnTo>
                  <a:lnTo>
                    <a:pt x="1803" y="422"/>
                  </a:lnTo>
                  <a:lnTo>
                    <a:pt x="1804" y="406"/>
                  </a:lnTo>
                  <a:lnTo>
                    <a:pt x="1805" y="420"/>
                  </a:lnTo>
                  <a:lnTo>
                    <a:pt x="1806" y="421"/>
                  </a:lnTo>
                  <a:lnTo>
                    <a:pt x="1808" y="405"/>
                  </a:lnTo>
                  <a:lnTo>
                    <a:pt x="1809" y="422"/>
                  </a:lnTo>
                  <a:lnTo>
                    <a:pt x="1810" y="406"/>
                  </a:lnTo>
                  <a:lnTo>
                    <a:pt x="1811" y="423"/>
                  </a:lnTo>
                  <a:lnTo>
                    <a:pt x="1812" y="413"/>
                  </a:lnTo>
                  <a:lnTo>
                    <a:pt x="1813" y="397"/>
                  </a:lnTo>
                  <a:lnTo>
                    <a:pt x="1814" y="413"/>
                  </a:lnTo>
                  <a:lnTo>
                    <a:pt x="1815" y="403"/>
                  </a:lnTo>
                  <a:lnTo>
                    <a:pt x="1816" y="421"/>
                  </a:lnTo>
                  <a:lnTo>
                    <a:pt x="1818" y="421"/>
                  </a:lnTo>
                  <a:lnTo>
                    <a:pt x="1819" y="408"/>
                  </a:lnTo>
                  <a:lnTo>
                    <a:pt x="1820" y="250"/>
                  </a:lnTo>
                  <a:lnTo>
                    <a:pt x="1821" y="96"/>
                  </a:lnTo>
                  <a:lnTo>
                    <a:pt x="1822" y="192"/>
                  </a:lnTo>
                  <a:lnTo>
                    <a:pt x="1823" y="308"/>
                  </a:lnTo>
                  <a:lnTo>
                    <a:pt x="1824" y="345"/>
                  </a:lnTo>
                  <a:lnTo>
                    <a:pt x="1825" y="399"/>
                  </a:lnTo>
                  <a:lnTo>
                    <a:pt x="1826" y="357"/>
                  </a:lnTo>
                  <a:lnTo>
                    <a:pt x="1827" y="313"/>
                  </a:lnTo>
                  <a:lnTo>
                    <a:pt x="1829" y="152"/>
                  </a:lnTo>
                  <a:lnTo>
                    <a:pt x="1830" y="80"/>
                  </a:lnTo>
                  <a:lnTo>
                    <a:pt x="1831" y="130"/>
                  </a:lnTo>
                  <a:lnTo>
                    <a:pt x="1832" y="264"/>
                  </a:lnTo>
                  <a:lnTo>
                    <a:pt x="1833" y="241"/>
                  </a:lnTo>
                  <a:lnTo>
                    <a:pt x="1834" y="65"/>
                  </a:lnTo>
                  <a:lnTo>
                    <a:pt x="1835" y="56"/>
                  </a:lnTo>
                  <a:lnTo>
                    <a:pt x="1836" y="235"/>
                  </a:lnTo>
                  <a:lnTo>
                    <a:pt x="1837" y="161"/>
                  </a:lnTo>
                  <a:lnTo>
                    <a:pt x="1839" y="100"/>
                  </a:lnTo>
                  <a:lnTo>
                    <a:pt x="1840" y="153"/>
                  </a:lnTo>
                  <a:lnTo>
                    <a:pt x="1841" y="81"/>
                  </a:lnTo>
                  <a:lnTo>
                    <a:pt x="1842" y="375"/>
                  </a:lnTo>
                  <a:lnTo>
                    <a:pt x="1843" y="316"/>
                  </a:lnTo>
                  <a:lnTo>
                    <a:pt x="1844" y="193"/>
                  </a:lnTo>
                  <a:lnTo>
                    <a:pt x="1845" y="244"/>
                  </a:lnTo>
                  <a:lnTo>
                    <a:pt x="1846" y="250"/>
                  </a:lnTo>
                  <a:lnTo>
                    <a:pt x="1847" y="373"/>
                  </a:lnTo>
                  <a:lnTo>
                    <a:pt x="1849" y="255"/>
                  </a:lnTo>
                  <a:lnTo>
                    <a:pt x="1850" y="211"/>
                  </a:lnTo>
                  <a:lnTo>
                    <a:pt x="1851" y="285"/>
                  </a:lnTo>
                  <a:lnTo>
                    <a:pt x="1852" y="332"/>
                  </a:lnTo>
                  <a:lnTo>
                    <a:pt x="1853" y="418"/>
                  </a:lnTo>
                  <a:lnTo>
                    <a:pt x="1854" y="400"/>
                  </a:lnTo>
                  <a:lnTo>
                    <a:pt x="1855" y="420"/>
                  </a:lnTo>
                  <a:lnTo>
                    <a:pt x="1856" y="420"/>
                  </a:lnTo>
                  <a:lnTo>
                    <a:pt x="1857" y="405"/>
                  </a:lnTo>
                  <a:lnTo>
                    <a:pt x="1859" y="418"/>
                  </a:lnTo>
                  <a:lnTo>
                    <a:pt x="1860" y="405"/>
                  </a:lnTo>
                  <a:lnTo>
                    <a:pt x="1861" y="419"/>
                  </a:lnTo>
                  <a:lnTo>
                    <a:pt x="1862" y="415"/>
                  </a:lnTo>
                  <a:lnTo>
                    <a:pt x="1863" y="402"/>
                  </a:lnTo>
                  <a:lnTo>
                    <a:pt x="1864" y="420"/>
                  </a:lnTo>
                  <a:lnTo>
                    <a:pt x="1865" y="402"/>
                  </a:lnTo>
                  <a:lnTo>
                    <a:pt x="1866" y="420"/>
                  </a:lnTo>
                  <a:lnTo>
                    <a:pt x="1867" y="422"/>
                  </a:lnTo>
                  <a:lnTo>
                    <a:pt x="1869" y="398"/>
                  </a:lnTo>
                  <a:lnTo>
                    <a:pt x="1870" y="408"/>
                  </a:lnTo>
                  <a:lnTo>
                    <a:pt x="1871" y="393"/>
                  </a:lnTo>
                  <a:lnTo>
                    <a:pt x="1872" y="413"/>
                  </a:lnTo>
                  <a:lnTo>
                    <a:pt x="1873" y="406"/>
                  </a:lnTo>
                  <a:lnTo>
                    <a:pt x="1874" y="404"/>
                  </a:lnTo>
                  <a:lnTo>
                    <a:pt x="1875" y="421"/>
                  </a:lnTo>
                  <a:lnTo>
                    <a:pt x="1877" y="406"/>
                  </a:lnTo>
                  <a:lnTo>
                    <a:pt x="1877" y="421"/>
                  </a:lnTo>
                  <a:lnTo>
                    <a:pt x="1878" y="420"/>
                  </a:lnTo>
                  <a:lnTo>
                    <a:pt x="1880" y="405"/>
                  </a:lnTo>
                  <a:lnTo>
                    <a:pt x="1881" y="422"/>
                  </a:lnTo>
                  <a:lnTo>
                    <a:pt x="1882" y="405"/>
                  </a:lnTo>
                  <a:lnTo>
                    <a:pt x="1883" y="420"/>
                  </a:lnTo>
                  <a:lnTo>
                    <a:pt x="1884" y="421"/>
                  </a:lnTo>
                  <a:lnTo>
                    <a:pt x="1885" y="405"/>
                  </a:lnTo>
                  <a:lnTo>
                    <a:pt x="1887" y="416"/>
                  </a:lnTo>
                  <a:lnTo>
                    <a:pt x="1887" y="406"/>
                  </a:lnTo>
                  <a:lnTo>
                    <a:pt x="1888" y="389"/>
                  </a:lnTo>
                  <a:lnTo>
                    <a:pt x="1890" y="405"/>
                  </a:lnTo>
                  <a:lnTo>
                    <a:pt x="1891" y="403"/>
                  </a:lnTo>
                  <a:lnTo>
                    <a:pt x="1892" y="422"/>
                  </a:lnTo>
                  <a:lnTo>
                    <a:pt x="1893" y="406"/>
                  </a:lnTo>
                  <a:lnTo>
                    <a:pt x="1894" y="387"/>
                  </a:lnTo>
                  <a:lnTo>
                    <a:pt x="1895" y="384"/>
                  </a:lnTo>
                  <a:lnTo>
                    <a:pt x="1896" y="382"/>
                  </a:lnTo>
                  <a:lnTo>
                    <a:pt x="1898" y="346"/>
                  </a:lnTo>
                  <a:lnTo>
                    <a:pt x="1898" y="402"/>
                  </a:lnTo>
                  <a:lnTo>
                    <a:pt x="1900" y="278"/>
                  </a:lnTo>
                  <a:lnTo>
                    <a:pt x="1901" y="338"/>
                  </a:lnTo>
                  <a:lnTo>
                    <a:pt x="1902" y="305"/>
                  </a:lnTo>
                  <a:lnTo>
                    <a:pt x="1903" y="329"/>
                  </a:lnTo>
                  <a:lnTo>
                    <a:pt x="1904" y="241"/>
                  </a:lnTo>
                  <a:lnTo>
                    <a:pt x="1905" y="395"/>
                  </a:lnTo>
                  <a:lnTo>
                    <a:pt x="1906" y="402"/>
                  </a:lnTo>
                  <a:lnTo>
                    <a:pt x="1908" y="382"/>
                  </a:lnTo>
                  <a:lnTo>
                    <a:pt x="1909" y="390"/>
                  </a:lnTo>
                  <a:lnTo>
                    <a:pt x="1910" y="361"/>
                  </a:lnTo>
                  <a:lnTo>
                    <a:pt x="1911" y="380"/>
                  </a:lnTo>
                  <a:lnTo>
                    <a:pt x="1912" y="375"/>
                  </a:lnTo>
                  <a:lnTo>
                    <a:pt x="1913" y="396"/>
                  </a:lnTo>
                  <a:lnTo>
                    <a:pt x="1914" y="419"/>
                  </a:lnTo>
                  <a:lnTo>
                    <a:pt x="1915" y="406"/>
                  </a:lnTo>
                  <a:lnTo>
                    <a:pt x="1916" y="419"/>
                  </a:lnTo>
                  <a:lnTo>
                    <a:pt x="1918" y="423"/>
                  </a:lnTo>
                  <a:lnTo>
                    <a:pt x="1919" y="403"/>
                  </a:lnTo>
                  <a:lnTo>
                    <a:pt x="1919" y="421"/>
                  </a:lnTo>
                  <a:lnTo>
                    <a:pt x="1921" y="407"/>
                  </a:lnTo>
                  <a:lnTo>
                    <a:pt x="1922" y="421"/>
                  </a:lnTo>
                  <a:lnTo>
                    <a:pt x="1923" y="420"/>
                  </a:lnTo>
                  <a:lnTo>
                    <a:pt x="1924" y="399"/>
                  </a:lnTo>
                  <a:lnTo>
                    <a:pt x="1925" y="414"/>
                  </a:lnTo>
                  <a:lnTo>
                    <a:pt x="1926" y="385"/>
                  </a:lnTo>
                  <a:lnTo>
                    <a:pt x="1928" y="385"/>
                  </a:lnTo>
                  <a:lnTo>
                    <a:pt x="1929" y="419"/>
                  </a:lnTo>
                  <a:lnTo>
                    <a:pt x="1930" y="403"/>
                  </a:lnTo>
                  <a:lnTo>
                    <a:pt x="1931" y="422"/>
                  </a:lnTo>
                  <a:lnTo>
                    <a:pt x="1932" y="406"/>
                  </a:lnTo>
                  <a:lnTo>
                    <a:pt x="1933" y="409"/>
                  </a:lnTo>
                  <a:lnTo>
                    <a:pt x="1934" y="418"/>
                  </a:lnTo>
                  <a:lnTo>
                    <a:pt x="1935" y="388"/>
                  </a:lnTo>
                  <a:lnTo>
                    <a:pt x="1936" y="307"/>
                  </a:lnTo>
                  <a:lnTo>
                    <a:pt x="1938" y="275"/>
                  </a:lnTo>
                  <a:lnTo>
                    <a:pt x="1939" y="157"/>
                  </a:lnTo>
                  <a:lnTo>
                    <a:pt x="1940" y="201"/>
                  </a:lnTo>
                  <a:lnTo>
                    <a:pt x="1941" y="237"/>
                  </a:lnTo>
                  <a:lnTo>
                    <a:pt x="1942" y="277"/>
                  </a:lnTo>
                  <a:lnTo>
                    <a:pt x="1943" y="278"/>
                  </a:lnTo>
                  <a:lnTo>
                    <a:pt x="1944" y="280"/>
                  </a:lnTo>
                  <a:lnTo>
                    <a:pt x="1945" y="281"/>
                  </a:lnTo>
                  <a:lnTo>
                    <a:pt x="1946" y="377"/>
                  </a:lnTo>
                  <a:lnTo>
                    <a:pt x="1947" y="404"/>
                  </a:lnTo>
                  <a:lnTo>
                    <a:pt x="1949" y="320"/>
                  </a:lnTo>
                  <a:lnTo>
                    <a:pt x="1950" y="397"/>
                  </a:lnTo>
                  <a:lnTo>
                    <a:pt x="1951" y="416"/>
                  </a:lnTo>
                  <a:lnTo>
                    <a:pt x="1952" y="322"/>
                  </a:lnTo>
                  <a:lnTo>
                    <a:pt x="1953" y="351"/>
                  </a:lnTo>
                  <a:lnTo>
                    <a:pt x="1954" y="263"/>
                  </a:lnTo>
                  <a:lnTo>
                    <a:pt x="1955" y="252"/>
                  </a:lnTo>
                  <a:lnTo>
                    <a:pt x="1956" y="264"/>
                  </a:lnTo>
                  <a:lnTo>
                    <a:pt x="1957" y="166"/>
                  </a:lnTo>
                  <a:lnTo>
                    <a:pt x="1959" y="192"/>
                  </a:lnTo>
                  <a:lnTo>
                    <a:pt x="1960" y="275"/>
                  </a:lnTo>
                  <a:lnTo>
                    <a:pt x="1961" y="411"/>
                  </a:lnTo>
                  <a:lnTo>
                    <a:pt x="1962" y="418"/>
                  </a:lnTo>
                  <a:lnTo>
                    <a:pt x="1963" y="400"/>
                  </a:lnTo>
                  <a:lnTo>
                    <a:pt x="1964" y="420"/>
                  </a:lnTo>
                  <a:lnTo>
                    <a:pt x="1965" y="375"/>
                  </a:lnTo>
                  <a:lnTo>
                    <a:pt x="1966" y="380"/>
                  </a:lnTo>
                  <a:lnTo>
                    <a:pt x="1967" y="360"/>
                  </a:lnTo>
                  <a:lnTo>
                    <a:pt x="1969" y="375"/>
                  </a:lnTo>
                  <a:lnTo>
                    <a:pt x="1970" y="418"/>
                  </a:lnTo>
                  <a:lnTo>
                    <a:pt x="1971" y="387"/>
                  </a:lnTo>
                  <a:lnTo>
                    <a:pt x="1972" y="262"/>
                  </a:lnTo>
                  <a:lnTo>
                    <a:pt x="1973" y="216"/>
                  </a:lnTo>
                  <a:lnTo>
                    <a:pt x="1974" y="136"/>
                  </a:lnTo>
                  <a:lnTo>
                    <a:pt x="1975" y="369"/>
                  </a:lnTo>
                  <a:lnTo>
                    <a:pt x="1976" y="356"/>
                  </a:lnTo>
                  <a:lnTo>
                    <a:pt x="1977" y="326"/>
                  </a:lnTo>
                  <a:lnTo>
                    <a:pt x="1979" y="359"/>
                  </a:lnTo>
                  <a:lnTo>
                    <a:pt x="1980" y="392"/>
                  </a:lnTo>
                  <a:lnTo>
                    <a:pt x="1981" y="401"/>
                  </a:lnTo>
                  <a:lnTo>
                    <a:pt x="1982" y="318"/>
                  </a:lnTo>
                  <a:lnTo>
                    <a:pt x="1983" y="385"/>
                  </a:lnTo>
                  <a:lnTo>
                    <a:pt x="1984" y="295"/>
                  </a:lnTo>
                  <a:lnTo>
                    <a:pt x="1985" y="218"/>
                  </a:lnTo>
                  <a:lnTo>
                    <a:pt x="1986" y="235"/>
                  </a:lnTo>
                  <a:lnTo>
                    <a:pt x="1987" y="152"/>
                  </a:lnTo>
                  <a:lnTo>
                    <a:pt x="1989" y="241"/>
                  </a:lnTo>
                  <a:lnTo>
                    <a:pt x="1990" y="239"/>
                  </a:lnTo>
                  <a:lnTo>
                    <a:pt x="1991" y="278"/>
                  </a:lnTo>
                  <a:lnTo>
                    <a:pt x="1992" y="359"/>
                  </a:lnTo>
                  <a:lnTo>
                    <a:pt x="1993" y="286"/>
                  </a:lnTo>
                  <a:lnTo>
                    <a:pt x="1994" y="245"/>
                  </a:lnTo>
                  <a:lnTo>
                    <a:pt x="1995" y="193"/>
                  </a:lnTo>
                  <a:lnTo>
                    <a:pt x="1996" y="141"/>
                  </a:lnTo>
                  <a:lnTo>
                    <a:pt x="1997" y="243"/>
                  </a:lnTo>
                  <a:lnTo>
                    <a:pt x="1998" y="200"/>
                  </a:lnTo>
                  <a:lnTo>
                    <a:pt x="2000" y="291"/>
                  </a:lnTo>
                  <a:lnTo>
                    <a:pt x="2001" y="367"/>
                  </a:lnTo>
                  <a:lnTo>
                    <a:pt x="2002" y="168"/>
                  </a:lnTo>
                  <a:lnTo>
                    <a:pt x="2003" y="126"/>
                  </a:lnTo>
                  <a:lnTo>
                    <a:pt x="2004" y="97"/>
                  </a:lnTo>
                  <a:lnTo>
                    <a:pt x="2005" y="145"/>
                  </a:lnTo>
                  <a:lnTo>
                    <a:pt x="2006" y="78"/>
                  </a:lnTo>
                  <a:lnTo>
                    <a:pt x="2007" y="76"/>
                  </a:lnTo>
                  <a:lnTo>
                    <a:pt x="2008" y="209"/>
                  </a:lnTo>
                  <a:lnTo>
                    <a:pt x="2010" y="10"/>
                  </a:lnTo>
                  <a:lnTo>
                    <a:pt x="2011" y="128"/>
                  </a:lnTo>
                  <a:lnTo>
                    <a:pt x="2012" y="202"/>
                  </a:lnTo>
                  <a:lnTo>
                    <a:pt x="2013" y="134"/>
                  </a:lnTo>
                  <a:lnTo>
                    <a:pt x="2014" y="134"/>
                  </a:lnTo>
                  <a:lnTo>
                    <a:pt x="2015" y="304"/>
                  </a:lnTo>
                  <a:lnTo>
                    <a:pt x="2016" y="206"/>
                  </a:lnTo>
                  <a:lnTo>
                    <a:pt x="2017" y="317"/>
                  </a:lnTo>
                  <a:lnTo>
                    <a:pt x="2018" y="61"/>
                  </a:lnTo>
                  <a:lnTo>
                    <a:pt x="2020" y="151"/>
                  </a:lnTo>
                  <a:lnTo>
                    <a:pt x="2021" y="104"/>
                  </a:lnTo>
                  <a:lnTo>
                    <a:pt x="2022" y="110"/>
                  </a:lnTo>
                  <a:lnTo>
                    <a:pt x="2023" y="175"/>
                  </a:lnTo>
                  <a:lnTo>
                    <a:pt x="2024" y="110"/>
                  </a:lnTo>
                  <a:lnTo>
                    <a:pt x="2025" y="189"/>
                  </a:lnTo>
                  <a:lnTo>
                    <a:pt x="2026" y="136"/>
                  </a:lnTo>
                  <a:lnTo>
                    <a:pt x="2027" y="146"/>
                  </a:lnTo>
                  <a:lnTo>
                    <a:pt x="2028" y="272"/>
                  </a:lnTo>
                  <a:lnTo>
                    <a:pt x="2030" y="103"/>
                  </a:lnTo>
                  <a:lnTo>
                    <a:pt x="2031" y="231"/>
                  </a:lnTo>
                  <a:lnTo>
                    <a:pt x="2032" y="144"/>
                  </a:lnTo>
                  <a:lnTo>
                    <a:pt x="2033" y="149"/>
                  </a:lnTo>
                  <a:lnTo>
                    <a:pt x="2034" y="292"/>
                  </a:lnTo>
                  <a:lnTo>
                    <a:pt x="2035" y="232"/>
                  </a:lnTo>
                  <a:lnTo>
                    <a:pt x="2036" y="221"/>
                  </a:lnTo>
                  <a:lnTo>
                    <a:pt x="2037" y="142"/>
                  </a:lnTo>
                  <a:lnTo>
                    <a:pt x="2038" y="151"/>
                  </a:lnTo>
                  <a:lnTo>
                    <a:pt x="2039" y="356"/>
                  </a:lnTo>
                  <a:lnTo>
                    <a:pt x="2041" y="337"/>
                  </a:lnTo>
                  <a:lnTo>
                    <a:pt x="2042" y="243"/>
                  </a:lnTo>
                  <a:lnTo>
                    <a:pt x="2043" y="222"/>
                  </a:lnTo>
                  <a:lnTo>
                    <a:pt x="2044" y="369"/>
                  </a:lnTo>
                  <a:lnTo>
                    <a:pt x="2045" y="246"/>
                  </a:lnTo>
                  <a:lnTo>
                    <a:pt x="2046" y="373"/>
                  </a:lnTo>
                  <a:lnTo>
                    <a:pt x="2048" y="190"/>
                  </a:lnTo>
                  <a:lnTo>
                    <a:pt x="2048" y="74"/>
                  </a:lnTo>
                  <a:lnTo>
                    <a:pt x="2049" y="56"/>
                  </a:lnTo>
                  <a:lnTo>
                    <a:pt x="2051" y="111"/>
                  </a:lnTo>
                  <a:lnTo>
                    <a:pt x="2052" y="99"/>
                  </a:lnTo>
                  <a:lnTo>
                    <a:pt x="2053" y="85"/>
                  </a:lnTo>
                  <a:lnTo>
                    <a:pt x="2054" y="43"/>
                  </a:lnTo>
                  <a:lnTo>
                    <a:pt x="2055" y="115"/>
                  </a:lnTo>
                  <a:lnTo>
                    <a:pt x="2056" y="91"/>
                  </a:lnTo>
                  <a:lnTo>
                    <a:pt x="2058" y="26"/>
                  </a:lnTo>
                  <a:lnTo>
                    <a:pt x="2059" y="69"/>
                  </a:lnTo>
                  <a:lnTo>
                    <a:pt x="2059" y="54"/>
                  </a:lnTo>
                  <a:lnTo>
                    <a:pt x="2061" y="164"/>
                  </a:lnTo>
                  <a:lnTo>
                    <a:pt x="2062" y="97"/>
                  </a:lnTo>
                  <a:lnTo>
                    <a:pt x="2063" y="17"/>
                  </a:lnTo>
                  <a:lnTo>
                    <a:pt x="2064" y="232"/>
                  </a:lnTo>
                  <a:lnTo>
                    <a:pt x="2065" y="47"/>
                  </a:lnTo>
                  <a:lnTo>
                    <a:pt x="2066" y="121"/>
                  </a:lnTo>
                  <a:lnTo>
                    <a:pt x="2067" y="83"/>
                  </a:lnTo>
                  <a:lnTo>
                    <a:pt x="2069" y="75"/>
                  </a:lnTo>
                  <a:lnTo>
                    <a:pt x="2069" y="77"/>
                  </a:lnTo>
                  <a:lnTo>
                    <a:pt x="2071" y="88"/>
                  </a:lnTo>
                  <a:lnTo>
                    <a:pt x="2072" y="84"/>
                  </a:lnTo>
                  <a:lnTo>
                    <a:pt x="2073" y="141"/>
                  </a:lnTo>
                  <a:lnTo>
                    <a:pt x="2074" y="26"/>
                  </a:lnTo>
                  <a:lnTo>
                    <a:pt x="2075" y="145"/>
                  </a:lnTo>
                  <a:lnTo>
                    <a:pt x="2076" y="42"/>
                  </a:lnTo>
                  <a:lnTo>
                    <a:pt x="2077" y="194"/>
                  </a:lnTo>
                  <a:lnTo>
                    <a:pt x="2079" y="94"/>
                  </a:lnTo>
                  <a:lnTo>
                    <a:pt x="2080" y="148"/>
                  </a:lnTo>
                  <a:lnTo>
                    <a:pt x="2081" y="98"/>
                  </a:lnTo>
                  <a:lnTo>
                    <a:pt x="2082" y="103"/>
                  </a:lnTo>
                  <a:lnTo>
                    <a:pt x="2083" y="110"/>
                  </a:lnTo>
                  <a:lnTo>
                    <a:pt x="2084" y="173"/>
                  </a:lnTo>
                  <a:lnTo>
                    <a:pt x="2085" y="75"/>
                  </a:lnTo>
                  <a:lnTo>
                    <a:pt x="2086" y="124"/>
                  </a:lnTo>
                  <a:lnTo>
                    <a:pt x="2087" y="80"/>
                  </a:lnTo>
                  <a:lnTo>
                    <a:pt x="2089" y="157"/>
                  </a:lnTo>
                  <a:lnTo>
                    <a:pt x="2090" y="116"/>
                  </a:lnTo>
                  <a:lnTo>
                    <a:pt x="2091" y="104"/>
                  </a:lnTo>
                  <a:lnTo>
                    <a:pt x="2092" y="122"/>
                  </a:lnTo>
                  <a:lnTo>
                    <a:pt x="2093" y="55"/>
                  </a:lnTo>
                  <a:lnTo>
                    <a:pt x="2094" y="139"/>
                  </a:lnTo>
                  <a:lnTo>
                    <a:pt x="2095" y="132"/>
                  </a:lnTo>
                  <a:lnTo>
                    <a:pt x="2096" y="94"/>
                  </a:lnTo>
                  <a:lnTo>
                    <a:pt x="2097" y="135"/>
                  </a:lnTo>
                  <a:lnTo>
                    <a:pt x="2099" y="51"/>
                  </a:lnTo>
                  <a:lnTo>
                    <a:pt x="2100" y="110"/>
                  </a:lnTo>
                  <a:lnTo>
                    <a:pt x="2101" y="157"/>
                  </a:lnTo>
                  <a:lnTo>
                    <a:pt x="2102" y="117"/>
                  </a:lnTo>
                  <a:lnTo>
                    <a:pt x="2103" y="98"/>
                  </a:lnTo>
                  <a:lnTo>
                    <a:pt x="2104" y="96"/>
                  </a:lnTo>
                  <a:lnTo>
                    <a:pt x="2105" y="122"/>
                  </a:lnTo>
                  <a:lnTo>
                    <a:pt x="2106" y="174"/>
                  </a:lnTo>
                  <a:lnTo>
                    <a:pt x="2107" y="38"/>
                  </a:lnTo>
                  <a:lnTo>
                    <a:pt x="2108" y="138"/>
                  </a:lnTo>
                  <a:lnTo>
                    <a:pt x="2110" y="45"/>
                  </a:lnTo>
                  <a:lnTo>
                    <a:pt x="2111" y="119"/>
                  </a:lnTo>
                  <a:lnTo>
                    <a:pt x="2112" y="130"/>
                  </a:lnTo>
                  <a:lnTo>
                    <a:pt x="2113" y="53"/>
                  </a:lnTo>
                  <a:lnTo>
                    <a:pt x="2114" y="127"/>
                  </a:lnTo>
                  <a:lnTo>
                    <a:pt x="2115" y="49"/>
                  </a:lnTo>
                  <a:lnTo>
                    <a:pt x="2116" y="149"/>
                  </a:lnTo>
                  <a:lnTo>
                    <a:pt x="2117" y="102"/>
                  </a:lnTo>
                  <a:lnTo>
                    <a:pt x="2118" y="96"/>
                  </a:lnTo>
                  <a:lnTo>
                    <a:pt x="2120" y="93"/>
                  </a:lnTo>
                  <a:lnTo>
                    <a:pt x="2121" y="56"/>
                  </a:lnTo>
                  <a:lnTo>
                    <a:pt x="2122" y="135"/>
                  </a:lnTo>
                  <a:lnTo>
                    <a:pt x="2123" y="95"/>
                  </a:lnTo>
                  <a:lnTo>
                    <a:pt x="2124" y="84"/>
                  </a:lnTo>
                  <a:lnTo>
                    <a:pt x="2125" y="93"/>
                  </a:lnTo>
                  <a:lnTo>
                    <a:pt x="2126" y="73"/>
                  </a:lnTo>
                  <a:lnTo>
                    <a:pt x="2127" y="124"/>
                  </a:lnTo>
                  <a:lnTo>
                    <a:pt x="2128" y="137"/>
                  </a:lnTo>
                  <a:lnTo>
                    <a:pt x="2130" y="49"/>
                  </a:lnTo>
                  <a:lnTo>
                    <a:pt x="2131" y="145"/>
                  </a:lnTo>
                  <a:lnTo>
                    <a:pt x="2132" y="74"/>
                  </a:lnTo>
                  <a:lnTo>
                    <a:pt x="2133" y="165"/>
                  </a:lnTo>
                  <a:lnTo>
                    <a:pt x="2134" y="109"/>
                  </a:lnTo>
                  <a:lnTo>
                    <a:pt x="2135" y="80"/>
                  </a:lnTo>
                  <a:lnTo>
                    <a:pt x="2136" y="97"/>
                  </a:lnTo>
                  <a:lnTo>
                    <a:pt x="2137" y="58"/>
                  </a:lnTo>
                  <a:lnTo>
                    <a:pt x="2138" y="123"/>
                  </a:lnTo>
                  <a:lnTo>
                    <a:pt x="2140" y="100"/>
                  </a:lnTo>
                  <a:lnTo>
                    <a:pt x="2141" y="85"/>
                  </a:lnTo>
                  <a:lnTo>
                    <a:pt x="2142" y="140"/>
                  </a:lnTo>
                  <a:lnTo>
                    <a:pt x="2143" y="109"/>
                  </a:lnTo>
                  <a:lnTo>
                    <a:pt x="2144" y="122"/>
                  </a:lnTo>
                  <a:lnTo>
                    <a:pt x="2145" y="96"/>
                  </a:lnTo>
                  <a:lnTo>
                    <a:pt x="2146" y="31"/>
                  </a:lnTo>
                  <a:lnTo>
                    <a:pt x="2147" y="96"/>
                  </a:lnTo>
                  <a:lnTo>
                    <a:pt x="2148" y="42"/>
                  </a:lnTo>
                  <a:lnTo>
                    <a:pt x="2150" y="153"/>
                  </a:lnTo>
                  <a:lnTo>
                    <a:pt x="2151" y="91"/>
                  </a:lnTo>
                  <a:lnTo>
                    <a:pt x="2152" y="89"/>
                  </a:lnTo>
                  <a:lnTo>
                    <a:pt x="2153" y="88"/>
                  </a:lnTo>
                  <a:lnTo>
                    <a:pt x="2154" y="71"/>
                  </a:lnTo>
                  <a:lnTo>
                    <a:pt x="2155" y="94"/>
                  </a:lnTo>
                  <a:lnTo>
                    <a:pt x="2156" y="127"/>
                  </a:lnTo>
                  <a:lnTo>
                    <a:pt x="2157" y="68"/>
                  </a:lnTo>
                  <a:lnTo>
                    <a:pt x="2158" y="113"/>
                  </a:lnTo>
                  <a:lnTo>
                    <a:pt x="2159" y="156"/>
                  </a:lnTo>
                  <a:lnTo>
                    <a:pt x="2161" y="81"/>
                  </a:lnTo>
                  <a:lnTo>
                    <a:pt x="2162" y="117"/>
                  </a:lnTo>
                  <a:lnTo>
                    <a:pt x="2163" y="14"/>
                  </a:lnTo>
                  <a:lnTo>
                    <a:pt x="2164" y="118"/>
                  </a:lnTo>
                  <a:lnTo>
                    <a:pt x="2165" y="38"/>
                  </a:lnTo>
                  <a:lnTo>
                    <a:pt x="2166" y="181"/>
                  </a:lnTo>
                  <a:lnTo>
                    <a:pt x="2167" y="132"/>
                  </a:lnTo>
                  <a:lnTo>
                    <a:pt x="2168" y="49"/>
                  </a:lnTo>
                  <a:lnTo>
                    <a:pt x="2169" y="171"/>
                  </a:lnTo>
                  <a:lnTo>
                    <a:pt x="2171" y="102"/>
                  </a:lnTo>
                  <a:lnTo>
                    <a:pt x="2172" y="140"/>
                  </a:lnTo>
                  <a:lnTo>
                    <a:pt x="2173" y="78"/>
                  </a:lnTo>
                  <a:lnTo>
                    <a:pt x="2174" y="72"/>
                  </a:lnTo>
                  <a:lnTo>
                    <a:pt x="2175" y="125"/>
                  </a:lnTo>
                  <a:lnTo>
                    <a:pt x="2176" y="104"/>
                  </a:lnTo>
                  <a:lnTo>
                    <a:pt x="2177" y="102"/>
                  </a:lnTo>
                  <a:lnTo>
                    <a:pt x="2178" y="116"/>
                  </a:lnTo>
                  <a:lnTo>
                    <a:pt x="2179" y="34"/>
                  </a:lnTo>
                  <a:lnTo>
                    <a:pt x="2181" y="179"/>
                  </a:lnTo>
                  <a:lnTo>
                    <a:pt x="2182" y="6"/>
                  </a:lnTo>
                  <a:lnTo>
                    <a:pt x="2183" y="106"/>
                  </a:lnTo>
                  <a:lnTo>
                    <a:pt x="2184" y="53"/>
                  </a:lnTo>
                  <a:lnTo>
                    <a:pt x="2185" y="102"/>
                  </a:lnTo>
                  <a:lnTo>
                    <a:pt x="2186" y="106"/>
                  </a:lnTo>
                  <a:lnTo>
                    <a:pt x="2187" y="63"/>
                  </a:lnTo>
                  <a:lnTo>
                    <a:pt x="2188" y="163"/>
                  </a:lnTo>
                  <a:lnTo>
                    <a:pt x="2189" y="62"/>
                  </a:lnTo>
                  <a:lnTo>
                    <a:pt x="2191" y="33"/>
                  </a:lnTo>
                  <a:lnTo>
                    <a:pt x="2192" y="138"/>
                  </a:lnTo>
                  <a:lnTo>
                    <a:pt x="2193" y="68"/>
                  </a:lnTo>
                  <a:lnTo>
                    <a:pt x="2194" y="119"/>
                  </a:lnTo>
                  <a:lnTo>
                    <a:pt x="2195" y="152"/>
                  </a:lnTo>
                  <a:lnTo>
                    <a:pt x="2196" y="62"/>
                  </a:lnTo>
                  <a:lnTo>
                    <a:pt x="2197" y="117"/>
                  </a:lnTo>
                  <a:lnTo>
                    <a:pt x="2198" y="36"/>
                  </a:lnTo>
                  <a:lnTo>
                    <a:pt x="2199" y="116"/>
                  </a:lnTo>
                  <a:lnTo>
                    <a:pt x="2201" y="121"/>
                  </a:lnTo>
                  <a:lnTo>
                    <a:pt x="2202" y="48"/>
                  </a:lnTo>
                  <a:lnTo>
                    <a:pt x="2203" y="132"/>
                  </a:lnTo>
                  <a:lnTo>
                    <a:pt x="2204" y="33"/>
                  </a:lnTo>
                  <a:lnTo>
                    <a:pt x="2205" y="118"/>
                  </a:lnTo>
                  <a:lnTo>
                    <a:pt x="2206" y="77"/>
                  </a:lnTo>
                  <a:lnTo>
                    <a:pt x="2207" y="34"/>
                  </a:lnTo>
                  <a:lnTo>
                    <a:pt x="2209" y="131"/>
                  </a:lnTo>
                  <a:lnTo>
                    <a:pt x="2209" y="99"/>
                  </a:lnTo>
                  <a:lnTo>
                    <a:pt x="2210" y="172"/>
                  </a:lnTo>
                  <a:lnTo>
                    <a:pt x="2212" y="63"/>
                  </a:lnTo>
                  <a:lnTo>
                    <a:pt x="2213" y="57"/>
                  </a:lnTo>
                  <a:lnTo>
                    <a:pt x="2214" y="107"/>
                  </a:lnTo>
                  <a:lnTo>
                    <a:pt x="2215" y="52"/>
                  </a:lnTo>
                  <a:lnTo>
                    <a:pt x="2216" y="219"/>
                  </a:lnTo>
                  <a:lnTo>
                    <a:pt x="2217" y="67"/>
                  </a:lnTo>
                  <a:lnTo>
                    <a:pt x="2219" y="99"/>
                  </a:lnTo>
                  <a:lnTo>
                    <a:pt x="2219" y="141"/>
                  </a:lnTo>
                  <a:lnTo>
                    <a:pt x="2220" y="28"/>
                  </a:lnTo>
                  <a:lnTo>
                    <a:pt x="2222" y="195"/>
                  </a:lnTo>
                  <a:lnTo>
                    <a:pt x="2223" y="54"/>
                  </a:lnTo>
                  <a:lnTo>
                    <a:pt x="2224" y="64"/>
                  </a:lnTo>
                  <a:lnTo>
                    <a:pt x="2225" y="136"/>
                  </a:lnTo>
                  <a:lnTo>
                    <a:pt x="2226" y="26"/>
                  </a:lnTo>
                  <a:lnTo>
                    <a:pt x="2227" y="139"/>
                  </a:lnTo>
                  <a:lnTo>
                    <a:pt x="2228" y="96"/>
                  </a:lnTo>
                  <a:lnTo>
                    <a:pt x="2230" y="64"/>
                  </a:lnTo>
                  <a:lnTo>
                    <a:pt x="2230" y="85"/>
                  </a:lnTo>
                  <a:lnTo>
                    <a:pt x="2232" y="178"/>
                  </a:lnTo>
                  <a:lnTo>
                    <a:pt x="2233" y="60"/>
                  </a:lnTo>
                  <a:lnTo>
                    <a:pt x="2234" y="121"/>
                  </a:lnTo>
                  <a:lnTo>
                    <a:pt x="2235" y="21"/>
                  </a:lnTo>
                  <a:lnTo>
                    <a:pt x="2236" y="73"/>
                  </a:lnTo>
                  <a:lnTo>
                    <a:pt x="2237" y="57"/>
                  </a:lnTo>
                  <a:lnTo>
                    <a:pt x="2238" y="86"/>
                  </a:lnTo>
                  <a:lnTo>
                    <a:pt x="2240" y="120"/>
                  </a:lnTo>
                  <a:lnTo>
                    <a:pt x="2241" y="140"/>
                  </a:lnTo>
                  <a:lnTo>
                    <a:pt x="2242" y="82"/>
                  </a:lnTo>
                  <a:lnTo>
                    <a:pt x="2243" y="47"/>
                  </a:lnTo>
                  <a:lnTo>
                    <a:pt x="2244" y="181"/>
                  </a:lnTo>
                  <a:lnTo>
                    <a:pt x="2245" y="204"/>
                  </a:lnTo>
                  <a:lnTo>
                    <a:pt x="2246" y="0"/>
                  </a:lnTo>
                  <a:lnTo>
                    <a:pt x="2247" y="86"/>
                  </a:lnTo>
                  <a:lnTo>
                    <a:pt x="2248" y="242"/>
                  </a:lnTo>
                  <a:lnTo>
                    <a:pt x="2250" y="180"/>
                  </a:lnTo>
                  <a:lnTo>
                    <a:pt x="2251" y="69"/>
                  </a:lnTo>
                  <a:lnTo>
                    <a:pt x="2251" y="62"/>
                  </a:lnTo>
                  <a:lnTo>
                    <a:pt x="2253" y="67"/>
                  </a:lnTo>
                  <a:lnTo>
                    <a:pt x="2254" y="98"/>
                  </a:lnTo>
                  <a:lnTo>
                    <a:pt x="2255" y="128"/>
                  </a:lnTo>
                  <a:lnTo>
                    <a:pt x="2256" y="136"/>
                  </a:lnTo>
                  <a:lnTo>
                    <a:pt x="2257" y="40"/>
                  </a:lnTo>
                  <a:lnTo>
                    <a:pt x="2258" y="94"/>
                  </a:lnTo>
                  <a:lnTo>
                    <a:pt x="2260" y="33"/>
                  </a:lnTo>
                  <a:lnTo>
                    <a:pt x="2261" y="87"/>
                  </a:lnTo>
                  <a:lnTo>
                    <a:pt x="2262" y="122"/>
                  </a:lnTo>
                  <a:lnTo>
                    <a:pt x="2263" y="40"/>
                  </a:lnTo>
                  <a:lnTo>
                    <a:pt x="2264" y="108"/>
                  </a:lnTo>
                  <a:lnTo>
                    <a:pt x="2265" y="24"/>
                  </a:lnTo>
                  <a:lnTo>
                    <a:pt x="2266" y="230"/>
                  </a:lnTo>
                  <a:lnTo>
                    <a:pt x="2267" y="132"/>
                  </a:lnTo>
                  <a:lnTo>
                    <a:pt x="2268" y="38"/>
                  </a:lnTo>
                  <a:lnTo>
                    <a:pt x="2270" y="123"/>
                  </a:lnTo>
                  <a:lnTo>
                    <a:pt x="2271" y="43"/>
                  </a:lnTo>
                  <a:lnTo>
                    <a:pt x="2272" y="93"/>
                  </a:lnTo>
                  <a:lnTo>
                    <a:pt x="2273" y="73"/>
                  </a:lnTo>
                  <a:lnTo>
                    <a:pt x="2274" y="83"/>
                  </a:lnTo>
                  <a:lnTo>
                    <a:pt x="2275" y="88"/>
                  </a:lnTo>
                  <a:lnTo>
                    <a:pt x="2276" y="73"/>
                  </a:lnTo>
                  <a:lnTo>
                    <a:pt x="2277" y="136"/>
                  </a:lnTo>
                  <a:lnTo>
                    <a:pt x="2278" y="96"/>
                  </a:lnTo>
                  <a:lnTo>
                    <a:pt x="2279" y="12"/>
                  </a:lnTo>
                  <a:lnTo>
                    <a:pt x="2281" y="84"/>
                  </a:lnTo>
                  <a:lnTo>
                    <a:pt x="2282" y="178"/>
                  </a:lnTo>
                  <a:lnTo>
                    <a:pt x="2283" y="72"/>
                  </a:lnTo>
                  <a:lnTo>
                    <a:pt x="2284" y="98"/>
                  </a:lnTo>
                  <a:lnTo>
                    <a:pt x="2285" y="29"/>
                  </a:lnTo>
                  <a:lnTo>
                    <a:pt x="2286" y="157"/>
                  </a:lnTo>
                  <a:lnTo>
                    <a:pt x="2287" y="78"/>
                  </a:lnTo>
                  <a:lnTo>
                    <a:pt x="2288" y="139"/>
                  </a:lnTo>
                  <a:lnTo>
                    <a:pt x="2289" y="55"/>
                  </a:lnTo>
                  <a:lnTo>
                    <a:pt x="2291" y="60"/>
                  </a:lnTo>
                  <a:lnTo>
                    <a:pt x="2292" y="98"/>
                  </a:lnTo>
                  <a:lnTo>
                    <a:pt x="2293" y="82"/>
                  </a:lnTo>
                  <a:lnTo>
                    <a:pt x="2294" y="142"/>
                  </a:lnTo>
                  <a:lnTo>
                    <a:pt x="2295" y="95"/>
                  </a:lnTo>
                  <a:lnTo>
                    <a:pt x="2296" y="19"/>
                  </a:lnTo>
                  <a:lnTo>
                    <a:pt x="2297" y="110"/>
                  </a:lnTo>
                  <a:lnTo>
                    <a:pt x="2298" y="78"/>
                  </a:lnTo>
                  <a:lnTo>
                    <a:pt x="2299" y="80"/>
                  </a:lnTo>
                  <a:lnTo>
                    <a:pt x="2301" y="154"/>
                  </a:lnTo>
                  <a:lnTo>
                    <a:pt x="2302" y="35"/>
                  </a:lnTo>
                  <a:lnTo>
                    <a:pt x="2303" y="104"/>
                  </a:lnTo>
                  <a:lnTo>
                    <a:pt x="2304" y="19"/>
                  </a:lnTo>
                  <a:lnTo>
                    <a:pt x="2305" y="135"/>
                  </a:lnTo>
                  <a:lnTo>
                    <a:pt x="2306" y="68"/>
                  </a:lnTo>
                  <a:lnTo>
                    <a:pt x="2307" y="58"/>
                  </a:lnTo>
                  <a:lnTo>
                    <a:pt x="2308" y="89"/>
                  </a:lnTo>
                  <a:lnTo>
                    <a:pt x="2309" y="136"/>
                  </a:lnTo>
                  <a:lnTo>
                    <a:pt x="2311" y="152"/>
                  </a:lnTo>
                  <a:lnTo>
                    <a:pt x="2312" y="137"/>
                  </a:lnTo>
                  <a:lnTo>
                    <a:pt x="2313" y="64"/>
                  </a:lnTo>
                  <a:lnTo>
                    <a:pt x="2314" y="113"/>
                  </a:lnTo>
                  <a:lnTo>
                    <a:pt x="2315" y="29"/>
                  </a:lnTo>
                  <a:lnTo>
                    <a:pt x="2316" y="149"/>
                  </a:lnTo>
                  <a:lnTo>
                    <a:pt x="2317" y="111"/>
                  </a:lnTo>
                  <a:lnTo>
                    <a:pt x="2318" y="76"/>
                  </a:lnTo>
                  <a:lnTo>
                    <a:pt x="2319" y="103"/>
                  </a:lnTo>
                  <a:lnTo>
                    <a:pt x="2320" y="21"/>
                  </a:lnTo>
                  <a:lnTo>
                    <a:pt x="2322" y="109"/>
                  </a:lnTo>
                  <a:lnTo>
                    <a:pt x="2323" y="113"/>
                  </a:lnTo>
                  <a:lnTo>
                    <a:pt x="2324" y="43"/>
                  </a:lnTo>
                  <a:lnTo>
                    <a:pt x="2325" y="125"/>
                  </a:lnTo>
                  <a:lnTo>
                    <a:pt x="2326" y="115"/>
                  </a:lnTo>
                  <a:lnTo>
                    <a:pt x="2327" y="94"/>
                  </a:lnTo>
                  <a:lnTo>
                    <a:pt x="2328" y="125"/>
                  </a:lnTo>
                  <a:lnTo>
                    <a:pt x="2329" y="109"/>
                  </a:lnTo>
                  <a:lnTo>
                    <a:pt x="2330" y="101"/>
                  </a:lnTo>
                  <a:lnTo>
                    <a:pt x="2332" y="101"/>
                  </a:lnTo>
                  <a:lnTo>
                    <a:pt x="2333" y="78"/>
                  </a:lnTo>
                  <a:lnTo>
                    <a:pt x="2334" y="88"/>
                  </a:lnTo>
                  <a:lnTo>
                    <a:pt x="2335" y="43"/>
                  </a:lnTo>
                  <a:lnTo>
                    <a:pt x="2336" y="120"/>
                  </a:lnTo>
                  <a:lnTo>
                    <a:pt x="2337" y="19"/>
                  </a:lnTo>
                  <a:lnTo>
                    <a:pt x="2338" y="128"/>
                  </a:lnTo>
                  <a:lnTo>
                    <a:pt x="2339" y="94"/>
                  </a:lnTo>
                  <a:lnTo>
                    <a:pt x="2340" y="29"/>
                  </a:lnTo>
                  <a:lnTo>
                    <a:pt x="2342" y="123"/>
                  </a:lnTo>
                  <a:lnTo>
                    <a:pt x="2343" y="53"/>
                  </a:lnTo>
                  <a:lnTo>
                    <a:pt x="2344" y="83"/>
                  </a:lnTo>
                  <a:lnTo>
                    <a:pt x="2345" y="139"/>
                  </a:lnTo>
                  <a:lnTo>
                    <a:pt x="2346" y="31"/>
                  </a:lnTo>
                  <a:lnTo>
                    <a:pt x="2347" y="78"/>
                  </a:lnTo>
                  <a:lnTo>
                    <a:pt x="2348" y="71"/>
                  </a:lnTo>
                  <a:lnTo>
                    <a:pt x="2349" y="160"/>
                  </a:lnTo>
                  <a:lnTo>
                    <a:pt x="2350" y="113"/>
                  </a:lnTo>
                  <a:lnTo>
                    <a:pt x="2352" y="66"/>
                  </a:lnTo>
                  <a:lnTo>
                    <a:pt x="2353" y="163"/>
                  </a:lnTo>
                  <a:lnTo>
                    <a:pt x="2354" y="36"/>
                  </a:lnTo>
                  <a:lnTo>
                    <a:pt x="2355" y="132"/>
                  </a:lnTo>
                  <a:lnTo>
                    <a:pt x="2356" y="105"/>
                  </a:lnTo>
                  <a:lnTo>
                    <a:pt x="2357" y="60"/>
                  </a:lnTo>
                  <a:lnTo>
                    <a:pt x="2358" y="101"/>
                  </a:lnTo>
                  <a:lnTo>
                    <a:pt x="2359" y="39"/>
                  </a:lnTo>
                  <a:lnTo>
                    <a:pt x="2360" y="93"/>
                  </a:lnTo>
                  <a:lnTo>
                    <a:pt x="2362" y="150"/>
                  </a:lnTo>
                  <a:lnTo>
                    <a:pt x="2363" y="6"/>
                  </a:lnTo>
                  <a:lnTo>
                    <a:pt x="2364" y="156"/>
                  </a:lnTo>
                  <a:lnTo>
                    <a:pt x="2365" y="75"/>
                  </a:lnTo>
                  <a:lnTo>
                    <a:pt x="2366" y="113"/>
                  </a:lnTo>
                  <a:lnTo>
                    <a:pt x="2367" y="123"/>
                  </a:lnTo>
                  <a:lnTo>
                    <a:pt x="2368" y="48"/>
                  </a:lnTo>
                  <a:lnTo>
                    <a:pt x="2370" y="124"/>
                  </a:lnTo>
                  <a:lnTo>
                    <a:pt x="2370" y="76"/>
                  </a:lnTo>
                  <a:lnTo>
                    <a:pt x="2371" y="110"/>
                  </a:lnTo>
                  <a:lnTo>
                    <a:pt x="2373" y="105"/>
                  </a:lnTo>
                  <a:lnTo>
                    <a:pt x="2374" y="80"/>
                  </a:lnTo>
                  <a:lnTo>
                    <a:pt x="2375" y="124"/>
                  </a:lnTo>
                  <a:lnTo>
                    <a:pt x="2376" y="56"/>
                  </a:lnTo>
                  <a:lnTo>
                    <a:pt x="2377" y="102"/>
                  </a:lnTo>
                  <a:lnTo>
                    <a:pt x="2378" y="146"/>
                  </a:lnTo>
                  <a:lnTo>
                    <a:pt x="2380" y="63"/>
                  </a:lnTo>
                  <a:lnTo>
                    <a:pt x="2380" y="123"/>
                  </a:lnTo>
                  <a:lnTo>
                    <a:pt x="2381" y="49"/>
                  </a:lnTo>
                  <a:lnTo>
                    <a:pt x="2383" y="130"/>
                  </a:lnTo>
                  <a:lnTo>
                    <a:pt x="2384" y="163"/>
                  </a:lnTo>
                  <a:lnTo>
                    <a:pt x="2385" y="29"/>
                  </a:lnTo>
                  <a:lnTo>
                    <a:pt x="2386" y="98"/>
                  </a:lnTo>
                  <a:lnTo>
                    <a:pt x="2387" y="25"/>
                  </a:lnTo>
                  <a:lnTo>
                    <a:pt x="2388" y="124"/>
                  </a:lnTo>
                  <a:lnTo>
                    <a:pt x="2390" y="84"/>
                  </a:lnTo>
                  <a:lnTo>
                    <a:pt x="2391" y="65"/>
                  </a:lnTo>
                  <a:lnTo>
                    <a:pt x="2391" y="76"/>
                  </a:lnTo>
                  <a:lnTo>
                    <a:pt x="2393" y="19"/>
                  </a:lnTo>
                  <a:lnTo>
                    <a:pt x="2394" y="150"/>
                  </a:lnTo>
                  <a:lnTo>
                    <a:pt x="2395" y="144"/>
                  </a:lnTo>
                  <a:lnTo>
                    <a:pt x="2396" y="40"/>
                  </a:lnTo>
                  <a:lnTo>
                    <a:pt x="2397" y="85"/>
                  </a:lnTo>
                  <a:lnTo>
                    <a:pt x="2398" y="76"/>
                  </a:lnTo>
                  <a:lnTo>
                    <a:pt x="2399" y="79"/>
                  </a:lnTo>
                  <a:lnTo>
                    <a:pt x="2401" y="115"/>
                  </a:lnTo>
                  <a:lnTo>
                    <a:pt x="2401" y="21"/>
                  </a:lnTo>
                  <a:lnTo>
                    <a:pt x="2403" y="127"/>
                  </a:lnTo>
                  <a:lnTo>
                    <a:pt x="2404" y="160"/>
                  </a:lnTo>
                  <a:lnTo>
                    <a:pt x="2405" y="92"/>
                  </a:lnTo>
                  <a:lnTo>
                    <a:pt x="2406" y="123"/>
                  </a:lnTo>
                  <a:lnTo>
                    <a:pt x="2407" y="34"/>
                  </a:lnTo>
                  <a:lnTo>
                    <a:pt x="2408" y="105"/>
                  </a:lnTo>
                  <a:lnTo>
                    <a:pt x="2409" y="49"/>
                  </a:lnTo>
                  <a:lnTo>
                    <a:pt x="2411" y="148"/>
                  </a:lnTo>
                  <a:lnTo>
                    <a:pt x="2412" y="93"/>
                  </a:lnTo>
                  <a:lnTo>
                    <a:pt x="2413" y="64"/>
                  </a:lnTo>
                  <a:lnTo>
                    <a:pt x="2414" y="80"/>
                  </a:lnTo>
                  <a:lnTo>
                    <a:pt x="2415" y="60"/>
                  </a:lnTo>
                  <a:lnTo>
                    <a:pt x="2416" y="157"/>
                  </a:lnTo>
                  <a:lnTo>
                    <a:pt x="2417" y="78"/>
                  </a:lnTo>
                  <a:lnTo>
                    <a:pt x="2418" y="83"/>
                  </a:lnTo>
                  <a:lnTo>
                    <a:pt x="2419" y="82"/>
                  </a:lnTo>
                  <a:lnTo>
                    <a:pt x="2421" y="27"/>
                  </a:lnTo>
                  <a:lnTo>
                    <a:pt x="2422" y="231"/>
                  </a:lnTo>
                  <a:lnTo>
                    <a:pt x="2423" y="81"/>
                  </a:lnTo>
                  <a:lnTo>
                    <a:pt x="2424" y="85"/>
                  </a:lnTo>
                  <a:lnTo>
                    <a:pt x="2425" y="98"/>
                  </a:lnTo>
                  <a:lnTo>
                    <a:pt x="2426" y="129"/>
                  </a:lnTo>
                  <a:lnTo>
                    <a:pt x="2427" y="147"/>
                  </a:lnTo>
                  <a:lnTo>
                    <a:pt x="2428" y="130"/>
                  </a:lnTo>
                  <a:lnTo>
                    <a:pt x="2429" y="23"/>
                  </a:lnTo>
                  <a:lnTo>
                    <a:pt x="2431" y="124"/>
                  </a:lnTo>
                  <a:lnTo>
                    <a:pt x="2432" y="21"/>
                  </a:lnTo>
                  <a:lnTo>
                    <a:pt x="2433" y="108"/>
                  </a:lnTo>
                  <a:lnTo>
                    <a:pt x="2434" y="75"/>
                  </a:lnTo>
                  <a:lnTo>
                    <a:pt x="2435" y="54"/>
                  </a:lnTo>
                  <a:lnTo>
                    <a:pt x="2436" y="86"/>
                  </a:lnTo>
                  <a:lnTo>
                    <a:pt x="2437" y="44"/>
                  </a:lnTo>
                  <a:lnTo>
                    <a:pt x="2438" y="106"/>
                  </a:lnTo>
                  <a:lnTo>
                    <a:pt x="2439" y="83"/>
                  </a:lnTo>
                  <a:lnTo>
                    <a:pt x="2440" y="182"/>
                  </a:lnTo>
                  <a:lnTo>
                    <a:pt x="2442" y="100"/>
                  </a:lnTo>
                  <a:lnTo>
                    <a:pt x="2443" y="50"/>
                  </a:lnTo>
                  <a:lnTo>
                    <a:pt x="2444" y="146"/>
                  </a:lnTo>
                  <a:lnTo>
                    <a:pt x="2445" y="110"/>
                  </a:lnTo>
                  <a:lnTo>
                    <a:pt x="2446" y="82"/>
                  </a:lnTo>
                  <a:lnTo>
                    <a:pt x="2447" y="263"/>
                  </a:lnTo>
                  <a:lnTo>
                    <a:pt x="2448" y="222"/>
                  </a:lnTo>
                  <a:lnTo>
                    <a:pt x="2449" y="109"/>
                  </a:lnTo>
                  <a:lnTo>
                    <a:pt x="2450" y="148"/>
                  </a:lnTo>
                  <a:lnTo>
                    <a:pt x="2452" y="173"/>
                  </a:lnTo>
                  <a:lnTo>
                    <a:pt x="2453" y="81"/>
                  </a:lnTo>
                  <a:lnTo>
                    <a:pt x="2454" y="96"/>
                  </a:lnTo>
                  <a:lnTo>
                    <a:pt x="2455" y="131"/>
                  </a:lnTo>
                  <a:lnTo>
                    <a:pt x="2456" y="91"/>
                  </a:lnTo>
                  <a:lnTo>
                    <a:pt x="2457" y="131"/>
                  </a:lnTo>
                  <a:lnTo>
                    <a:pt x="2458" y="149"/>
                  </a:lnTo>
                  <a:lnTo>
                    <a:pt x="2459" y="64"/>
                  </a:lnTo>
                  <a:lnTo>
                    <a:pt x="2460" y="97"/>
                  </a:lnTo>
                  <a:lnTo>
                    <a:pt x="2462" y="113"/>
                  </a:lnTo>
                  <a:lnTo>
                    <a:pt x="2463" y="88"/>
                  </a:lnTo>
                  <a:lnTo>
                    <a:pt x="2464" y="127"/>
                  </a:lnTo>
                  <a:lnTo>
                    <a:pt x="2465" y="115"/>
                  </a:lnTo>
                  <a:lnTo>
                    <a:pt x="2466" y="61"/>
                  </a:lnTo>
                  <a:lnTo>
                    <a:pt x="2467" y="121"/>
                  </a:lnTo>
                  <a:lnTo>
                    <a:pt x="2468" y="101"/>
                  </a:lnTo>
                  <a:lnTo>
                    <a:pt x="2469" y="117"/>
                  </a:lnTo>
                  <a:lnTo>
                    <a:pt x="2470" y="36"/>
                  </a:lnTo>
                  <a:lnTo>
                    <a:pt x="2472" y="178"/>
                  </a:lnTo>
                  <a:lnTo>
                    <a:pt x="2473" y="91"/>
                  </a:lnTo>
                  <a:lnTo>
                    <a:pt x="2474" y="63"/>
                  </a:lnTo>
                  <a:lnTo>
                    <a:pt x="2475" y="123"/>
                  </a:lnTo>
                  <a:lnTo>
                    <a:pt x="2476" y="68"/>
                  </a:lnTo>
                  <a:lnTo>
                    <a:pt x="2477" y="166"/>
                  </a:lnTo>
                  <a:lnTo>
                    <a:pt x="2478" y="154"/>
                  </a:lnTo>
                  <a:lnTo>
                    <a:pt x="2479" y="49"/>
                  </a:lnTo>
                  <a:lnTo>
                    <a:pt x="2480" y="113"/>
                  </a:lnTo>
                  <a:lnTo>
                    <a:pt x="2482" y="65"/>
                  </a:lnTo>
                  <a:lnTo>
                    <a:pt x="2483" y="108"/>
                  </a:lnTo>
                  <a:lnTo>
                    <a:pt x="2484" y="132"/>
                  </a:lnTo>
                  <a:lnTo>
                    <a:pt x="2485" y="77"/>
                  </a:lnTo>
                  <a:lnTo>
                    <a:pt x="2486" y="85"/>
                  </a:lnTo>
                  <a:lnTo>
                    <a:pt x="2487" y="58"/>
                  </a:lnTo>
                  <a:lnTo>
                    <a:pt x="2488" y="92"/>
                  </a:lnTo>
                  <a:lnTo>
                    <a:pt x="2489" y="72"/>
                  </a:lnTo>
                  <a:lnTo>
                    <a:pt x="2490" y="60"/>
                  </a:lnTo>
                  <a:lnTo>
                    <a:pt x="2491" y="82"/>
                  </a:lnTo>
                  <a:lnTo>
                    <a:pt x="2493" y="11"/>
                  </a:lnTo>
                  <a:lnTo>
                    <a:pt x="2494" y="85"/>
                  </a:lnTo>
                  <a:lnTo>
                    <a:pt x="2495" y="152"/>
                  </a:lnTo>
                  <a:lnTo>
                    <a:pt x="2496" y="36"/>
                  </a:lnTo>
                  <a:lnTo>
                    <a:pt x="2497" y="98"/>
                  </a:lnTo>
                  <a:lnTo>
                    <a:pt x="2498" y="68"/>
                  </a:lnTo>
                  <a:lnTo>
                    <a:pt x="2499" y="115"/>
                  </a:lnTo>
                  <a:lnTo>
                    <a:pt x="2500" y="116"/>
                  </a:lnTo>
                  <a:lnTo>
                    <a:pt x="2501" y="32"/>
                  </a:lnTo>
                  <a:lnTo>
                    <a:pt x="2503" y="128"/>
                  </a:lnTo>
                  <a:lnTo>
                    <a:pt x="2504" y="28"/>
                  </a:lnTo>
                  <a:lnTo>
                    <a:pt x="2505" y="134"/>
                  </a:lnTo>
                  <a:lnTo>
                    <a:pt x="2506" y="167"/>
                  </a:lnTo>
                  <a:lnTo>
                    <a:pt x="2507" y="42"/>
                  </a:lnTo>
                  <a:lnTo>
                    <a:pt x="2508" y="131"/>
                  </a:lnTo>
                  <a:lnTo>
                    <a:pt x="2509" y="56"/>
                  </a:lnTo>
                  <a:lnTo>
                    <a:pt x="2510" y="125"/>
                  </a:lnTo>
                  <a:lnTo>
                    <a:pt x="2511" y="81"/>
                  </a:lnTo>
                  <a:lnTo>
                    <a:pt x="2513" y="35"/>
                  </a:lnTo>
                  <a:lnTo>
                    <a:pt x="2514" y="178"/>
                  </a:lnTo>
                  <a:lnTo>
                    <a:pt x="2515" y="75"/>
                  </a:lnTo>
                  <a:lnTo>
                    <a:pt x="2516" y="139"/>
                  </a:lnTo>
                  <a:lnTo>
                    <a:pt x="2517" y="95"/>
                  </a:lnTo>
                  <a:lnTo>
                    <a:pt x="2518" y="78"/>
                  </a:lnTo>
                  <a:lnTo>
                    <a:pt x="2519" y="115"/>
                  </a:lnTo>
                  <a:lnTo>
                    <a:pt x="2520" y="65"/>
                  </a:lnTo>
                  <a:lnTo>
                    <a:pt x="2521" y="108"/>
                  </a:lnTo>
                  <a:lnTo>
                    <a:pt x="2523" y="138"/>
                  </a:lnTo>
                  <a:lnTo>
                    <a:pt x="2524" y="73"/>
                  </a:lnTo>
                  <a:lnTo>
                    <a:pt x="2525" y="162"/>
                  </a:lnTo>
                  <a:lnTo>
                    <a:pt x="2526" y="55"/>
                  </a:lnTo>
                  <a:lnTo>
                    <a:pt x="2527" y="108"/>
                  </a:lnTo>
                  <a:lnTo>
                    <a:pt x="2528" y="226"/>
                  </a:lnTo>
                  <a:lnTo>
                    <a:pt x="2529" y="91"/>
                  </a:lnTo>
                  <a:lnTo>
                    <a:pt x="2530" y="102"/>
                  </a:lnTo>
                  <a:lnTo>
                    <a:pt x="2531" y="42"/>
                  </a:lnTo>
                  <a:lnTo>
                    <a:pt x="2532" y="237"/>
                  </a:lnTo>
                  <a:lnTo>
                    <a:pt x="2534" y="268"/>
                  </a:lnTo>
                  <a:lnTo>
                    <a:pt x="2535" y="182"/>
                  </a:lnTo>
                  <a:lnTo>
                    <a:pt x="2536" y="62"/>
                  </a:lnTo>
                  <a:lnTo>
                    <a:pt x="2537" y="50"/>
                  </a:lnTo>
                  <a:lnTo>
                    <a:pt x="2538" y="130"/>
                  </a:lnTo>
                  <a:lnTo>
                    <a:pt x="2539" y="99"/>
                  </a:lnTo>
                  <a:lnTo>
                    <a:pt x="2541" y="211"/>
                  </a:lnTo>
                  <a:lnTo>
                    <a:pt x="2541" y="83"/>
                  </a:lnTo>
                  <a:lnTo>
                    <a:pt x="2542" y="81"/>
                  </a:lnTo>
                  <a:lnTo>
                    <a:pt x="2544" y="73"/>
                  </a:lnTo>
                  <a:lnTo>
                    <a:pt x="2545" y="155"/>
                  </a:lnTo>
                  <a:lnTo>
                    <a:pt x="2546" y="119"/>
                  </a:lnTo>
                  <a:lnTo>
                    <a:pt x="2547" y="109"/>
                  </a:lnTo>
                  <a:lnTo>
                    <a:pt x="2548" y="77"/>
                  </a:lnTo>
                  <a:lnTo>
                    <a:pt x="2549" y="82"/>
                  </a:lnTo>
                  <a:lnTo>
                    <a:pt x="2551" y="120"/>
                  </a:lnTo>
                  <a:lnTo>
                    <a:pt x="2552" y="24"/>
                  </a:lnTo>
                  <a:lnTo>
                    <a:pt x="2552" y="103"/>
                  </a:lnTo>
                  <a:lnTo>
                    <a:pt x="2554" y="24"/>
                  </a:lnTo>
                  <a:lnTo>
                    <a:pt x="2555" y="181"/>
                  </a:lnTo>
                  <a:lnTo>
                    <a:pt x="2556" y="150"/>
                  </a:lnTo>
                  <a:lnTo>
                    <a:pt x="2557" y="50"/>
                  </a:lnTo>
                  <a:lnTo>
                    <a:pt x="2558" y="104"/>
                  </a:lnTo>
                  <a:lnTo>
                    <a:pt x="2559" y="250"/>
                  </a:lnTo>
                  <a:lnTo>
                    <a:pt x="2560" y="226"/>
                  </a:lnTo>
                  <a:lnTo>
                    <a:pt x="2562" y="79"/>
                  </a:lnTo>
                  <a:lnTo>
                    <a:pt x="2562" y="64"/>
                  </a:lnTo>
                  <a:lnTo>
                    <a:pt x="2564" y="200"/>
                  </a:lnTo>
                  <a:lnTo>
                    <a:pt x="2565" y="163"/>
                  </a:lnTo>
                  <a:lnTo>
                    <a:pt x="2566" y="120"/>
                  </a:lnTo>
                  <a:lnTo>
                    <a:pt x="2567" y="128"/>
                  </a:lnTo>
                  <a:lnTo>
                    <a:pt x="2568" y="62"/>
                  </a:lnTo>
                  <a:lnTo>
                    <a:pt x="2569" y="117"/>
                  </a:lnTo>
                  <a:lnTo>
                    <a:pt x="2570" y="50"/>
                  </a:lnTo>
                  <a:lnTo>
                    <a:pt x="2572" y="216"/>
                  </a:lnTo>
                  <a:lnTo>
                    <a:pt x="2573" y="97"/>
                  </a:lnTo>
                  <a:lnTo>
                    <a:pt x="2574" y="144"/>
                  </a:lnTo>
                  <a:lnTo>
                    <a:pt x="2575" y="83"/>
                  </a:lnTo>
                  <a:lnTo>
                    <a:pt x="2576" y="55"/>
                  </a:lnTo>
                  <a:lnTo>
                    <a:pt x="2577" y="174"/>
                  </a:lnTo>
                  <a:lnTo>
                    <a:pt x="2578" y="119"/>
                  </a:lnTo>
                  <a:lnTo>
                    <a:pt x="2579" y="124"/>
                  </a:lnTo>
                  <a:lnTo>
                    <a:pt x="2580" y="218"/>
                  </a:lnTo>
                  <a:lnTo>
                    <a:pt x="2582" y="66"/>
                  </a:lnTo>
                  <a:lnTo>
                    <a:pt x="2583" y="144"/>
                  </a:lnTo>
                  <a:lnTo>
                    <a:pt x="2583" y="121"/>
                  </a:lnTo>
                  <a:lnTo>
                    <a:pt x="2585" y="143"/>
                  </a:lnTo>
                  <a:lnTo>
                    <a:pt x="2586" y="92"/>
                  </a:lnTo>
                  <a:lnTo>
                    <a:pt x="2587" y="64"/>
                  </a:lnTo>
                  <a:lnTo>
                    <a:pt x="2588" y="88"/>
                  </a:lnTo>
                  <a:lnTo>
                    <a:pt x="2589" y="270"/>
                  </a:lnTo>
                  <a:lnTo>
                    <a:pt x="2590" y="189"/>
                  </a:lnTo>
                  <a:lnTo>
                    <a:pt x="2592" y="203"/>
                  </a:lnTo>
                  <a:lnTo>
                    <a:pt x="2593" y="153"/>
                  </a:lnTo>
                  <a:lnTo>
                    <a:pt x="2594" y="106"/>
                  </a:lnTo>
                  <a:lnTo>
                    <a:pt x="2595" y="197"/>
                  </a:lnTo>
                  <a:lnTo>
                    <a:pt x="2596" y="375"/>
                  </a:lnTo>
                  <a:lnTo>
                    <a:pt x="2597" y="387"/>
                  </a:lnTo>
                  <a:lnTo>
                    <a:pt x="2598" y="191"/>
                  </a:lnTo>
                  <a:lnTo>
                    <a:pt x="2599" y="396"/>
                  </a:lnTo>
                  <a:lnTo>
                    <a:pt x="2600" y="395"/>
                  </a:lnTo>
                  <a:lnTo>
                    <a:pt x="2602" y="378"/>
                  </a:lnTo>
                  <a:lnTo>
                    <a:pt x="2603" y="388"/>
                  </a:lnTo>
                  <a:lnTo>
                    <a:pt x="2604" y="394"/>
                  </a:lnTo>
                  <a:lnTo>
                    <a:pt x="2605" y="372"/>
                  </a:lnTo>
                  <a:lnTo>
                    <a:pt x="2606" y="386"/>
                  </a:lnTo>
                  <a:lnTo>
                    <a:pt x="2607" y="314"/>
                  </a:lnTo>
                  <a:lnTo>
                    <a:pt x="2608" y="218"/>
                  </a:lnTo>
                  <a:lnTo>
                    <a:pt x="2609" y="329"/>
                  </a:lnTo>
                  <a:lnTo>
                    <a:pt x="2610" y="321"/>
                  </a:lnTo>
                  <a:lnTo>
                    <a:pt x="2611" y="389"/>
                  </a:lnTo>
                  <a:lnTo>
                    <a:pt x="2613" y="391"/>
                  </a:lnTo>
                  <a:lnTo>
                    <a:pt x="2614" y="408"/>
                  </a:lnTo>
                  <a:lnTo>
                    <a:pt x="2615" y="378"/>
                  </a:lnTo>
                  <a:lnTo>
                    <a:pt x="2616" y="369"/>
                  </a:lnTo>
                  <a:lnTo>
                    <a:pt x="2617" y="336"/>
                  </a:lnTo>
                  <a:lnTo>
                    <a:pt x="2618" y="393"/>
                  </a:lnTo>
                  <a:lnTo>
                    <a:pt x="2619" y="408"/>
                  </a:lnTo>
                  <a:lnTo>
                    <a:pt x="2620" y="367"/>
                  </a:lnTo>
                  <a:lnTo>
                    <a:pt x="2621" y="402"/>
                  </a:lnTo>
                  <a:lnTo>
                    <a:pt x="2623" y="417"/>
                  </a:lnTo>
                  <a:lnTo>
                    <a:pt x="2624" y="406"/>
                  </a:lnTo>
                  <a:lnTo>
                    <a:pt x="2625" y="417"/>
                  </a:lnTo>
                  <a:lnTo>
                    <a:pt x="2626" y="396"/>
                  </a:lnTo>
                  <a:lnTo>
                    <a:pt x="2627" y="419"/>
                  </a:lnTo>
                  <a:lnTo>
                    <a:pt x="2628" y="418"/>
                  </a:lnTo>
                  <a:lnTo>
                    <a:pt x="2629" y="392"/>
                  </a:lnTo>
                  <a:lnTo>
                    <a:pt x="2630" y="408"/>
                  </a:lnTo>
                  <a:lnTo>
                    <a:pt x="2631" y="351"/>
                  </a:lnTo>
                  <a:lnTo>
                    <a:pt x="2633" y="368"/>
                  </a:lnTo>
                  <a:lnTo>
                    <a:pt x="2634" y="392"/>
                  </a:lnTo>
                  <a:lnTo>
                    <a:pt x="2635" y="387"/>
                  </a:lnTo>
                  <a:lnTo>
                    <a:pt x="2636" y="400"/>
                  </a:lnTo>
                  <a:lnTo>
                    <a:pt x="2637" y="391"/>
                  </a:lnTo>
                  <a:lnTo>
                    <a:pt x="2638" y="420"/>
                  </a:lnTo>
                  <a:lnTo>
                    <a:pt x="2639" y="416"/>
                  </a:lnTo>
                  <a:lnTo>
                    <a:pt x="2640" y="407"/>
                  </a:lnTo>
                  <a:lnTo>
                    <a:pt x="2641" y="423"/>
                  </a:lnTo>
                  <a:lnTo>
                    <a:pt x="2643" y="401"/>
                  </a:lnTo>
                  <a:lnTo>
                    <a:pt x="2644" y="421"/>
                  </a:lnTo>
                  <a:lnTo>
                    <a:pt x="2645" y="423"/>
                  </a:lnTo>
                  <a:lnTo>
                    <a:pt x="2646" y="405"/>
                  </a:lnTo>
                  <a:lnTo>
                    <a:pt x="2647" y="361"/>
                  </a:lnTo>
                  <a:lnTo>
                    <a:pt x="2648" y="374"/>
                  </a:lnTo>
                  <a:lnTo>
                    <a:pt x="2649" y="401"/>
                  </a:lnTo>
                  <a:lnTo>
                    <a:pt x="2650" y="402"/>
                  </a:lnTo>
                  <a:lnTo>
                    <a:pt x="2651" y="405"/>
                  </a:lnTo>
                  <a:lnTo>
                    <a:pt x="2652" y="416"/>
                  </a:lnTo>
                  <a:lnTo>
                    <a:pt x="2654" y="408"/>
                  </a:lnTo>
                  <a:lnTo>
                    <a:pt x="2655" y="421"/>
                  </a:lnTo>
                  <a:lnTo>
                    <a:pt x="2656" y="412"/>
                  </a:lnTo>
                  <a:lnTo>
                    <a:pt x="2657" y="399"/>
                  </a:lnTo>
                  <a:lnTo>
                    <a:pt x="2658" y="422"/>
                  </a:lnTo>
                  <a:lnTo>
                    <a:pt x="2659" y="402"/>
                  </a:lnTo>
                  <a:lnTo>
                    <a:pt x="2660" y="421"/>
                  </a:lnTo>
                  <a:lnTo>
                    <a:pt x="2661" y="419"/>
                  </a:lnTo>
                  <a:lnTo>
                    <a:pt x="2662" y="364"/>
                  </a:lnTo>
                  <a:lnTo>
                    <a:pt x="2664" y="418"/>
                  </a:lnTo>
                  <a:lnTo>
                    <a:pt x="2665" y="400"/>
                  </a:lnTo>
                  <a:lnTo>
                    <a:pt x="2666" y="403"/>
                  </a:lnTo>
                  <a:lnTo>
                    <a:pt x="2667" y="412"/>
                  </a:lnTo>
                  <a:lnTo>
                    <a:pt x="2668" y="385"/>
                  </a:lnTo>
                  <a:lnTo>
                    <a:pt x="2669" y="422"/>
                  </a:lnTo>
                  <a:lnTo>
                    <a:pt x="2670" y="394"/>
                  </a:lnTo>
                  <a:lnTo>
                    <a:pt x="2671" y="413"/>
                  </a:lnTo>
                  <a:lnTo>
                    <a:pt x="2672" y="423"/>
                  </a:lnTo>
                  <a:lnTo>
                    <a:pt x="2674" y="404"/>
                  </a:lnTo>
                  <a:lnTo>
                    <a:pt x="2675" y="418"/>
                  </a:lnTo>
                  <a:lnTo>
                    <a:pt x="2676" y="407"/>
                  </a:lnTo>
                  <a:lnTo>
                    <a:pt x="2677" y="420"/>
                  </a:lnTo>
                  <a:lnTo>
                    <a:pt x="2678" y="421"/>
                  </a:lnTo>
                  <a:lnTo>
                    <a:pt x="2679" y="400"/>
                  </a:lnTo>
                  <a:lnTo>
                    <a:pt x="2680" y="395"/>
                  </a:lnTo>
                  <a:lnTo>
                    <a:pt x="2681" y="280"/>
                  </a:lnTo>
                  <a:lnTo>
                    <a:pt x="2682" y="348"/>
                  </a:lnTo>
                  <a:lnTo>
                    <a:pt x="2684" y="351"/>
                  </a:lnTo>
                  <a:lnTo>
                    <a:pt x="2685" y="331"/>
                  </a:lnTo>
                  <a:lnTo>
                    <a:pt x="2686" y="396"/>
                  </a:lnTo>
                  <a:lnTo>
                    <a:pt x="2687" y="405"/>
                  </a:lnTo>
                  <a:lnTo>
                    <a:pt x="2688" y="419"/>
                  </a:lnTo>
                  <a:lnTo>
                    <a:pt x="2689" y="413"/>
                  </a:lnTo>
                  <a:lnTo>
                    <a:pt x="2690" y="378"/>
                  </a:lnTo>
                  <a:lnTo>
                    <a:pt x="2691" y="401"/>
                  </a:lnTo>
                  <a:lnTo>
                    <a:pt x="2692" y="390"/>
                  </a:lnTo>
                  <a:lnTo>
                    <a:pt x="2694" y="418"/>
                  </a:lnTo>
                  <a:lnTo>
                    <a:pt x="2695" y="422"/>
                  </a:lnTo>
                  <a:lnTo>
                    <a:pt x="2696" y="400"/>
                  </a:lnTo>
                  <a:lnTo>
                    <a:pt x="2697" y="421"/>
                  </a:lnTo>
                  <a:lnTo>
                    <a:pt x="2698" y="407"/>
                  </a:lnTo>
                  <a:lnTo>
                    <a:pt x="2699" y="421"/>
                  </a:lnTo>
                  <a:lnTo>
                    <a:pt x="2700" y="423"/>
                  </a:lnTo>
                  <a:lnTo>
                    <a:pt x="2702" y="396"/>
                  </a:lnTo>
                  <a:lnTo>
                    <a:pt x="2702" y="404"/>
                  </a:lnTo>
                  <a:lnTo>
                    <a:pt x="2703" y="392"/>
                  </a:lnTo>
                  <a:lnTo>
                    <a:pt x="2705" y="388"/>
                  </a:lnTo>
                  <a:lnTo>
                    <a:pt x="2706" y="422"/>
                  </a:lnTo>
                  <a:lnTo>
                    <a:pt x="2707" y="404"/>
                  </a:lnTo>
                  <a:lnTo>
                    <a:pt x="2708" y="415"/>
                  </a:lnTo>
                  <a:lnTo>
                    <a:pt x="2709" y="405"/>
                  </a:lnTo>
                  <a:lnTo>
                    <a:pt x="2710" y="422"/>
                  </a:lnTo>
                  <a:lnTo>
                    <a:pt x="2712" y="422"/>
                  </a:lnTo>
                  <a:lnTo>
                    <a:pt x="2712" y="403"/>
                  </a:lnTo>
                  <a:lnTo>
                    <a:pt x="2713" y="420"/>
                  </a:lnTo>
                  <a:lnTo>
                    <a:pt x="2715" y="403"/>
                  </a:lnTo>
                  <a:lnTo>
                    <a:pt x="2716" y="401"/>
                  </a:lnTo>
                  <a:lnTo>
                    <a:pt x="2717" y="363"/>
                  </a:lnTo>
                  <a:lnTo>
                    <a:pt x="2718" y="389"/>
                  </a:lnTo>
                  <a:lnTo>
                    <a:pt x="2719" y="416"/>
                  </a:lnTo>
                  <a:lnTo>
                    <a:pt x="2720" y="422"/>
                  </a:lnTo>
                  <a:lnTo>
                    <a:pt x="2721" y="406"/>
                  </a:lnTo>
                  <a:lnTo>
                    <a:pt x="2723" y="414"/>
                  </a:lnTo>
                  <a:lnTo>
                    <a:pt x="2723" y="406"/>
                  </a:lnTo>
                  <a:lnTo>
                    <a:pt x="2725" y="423"/>
                  </a:lnTo>
                  <a:lnTo>
                    <a:pt x="2726" y="408"/>
                  </a:lnTo>
                  <a:lnTo>
                    <a:pt x="2727" y="367"/>
                  </a:lnTo>
                  <a:lnTo>
                    <a:pt x="2728" y="364"/>
                  </a:lnTo>
                  <a:lnTo>
                    <a:pt x="2729" y="352"/>
                  </a:lnTo>
                  <a:lnTo>
                    <a:pt x="2730" y="419"/>
                  </a:lnTo>
                  <a:lnTo>
                    <a:pt x="2731" y="399"/>
                  </a:lnTo>
                  <a:lnTo>
                    <a:pt x="2733" y="422"/>
                  </a:lnTo>
                  <a:lnTo>
                    <a:pt x="2734" y="423"/>
                  </a:lnTo>
                  <a:lnTo>
                    <a:pt x="2735" y="406"/>
                  </a:lnTo>
                  <a:lnTo>
                    <a:pt x="2736" y="421"/>
                  </a:lnTo>
                  <a:lnTo>
                    <a:pt x="2737" y="401"/>
                  </a:lnTo>
                  <a:lnTo>
                    <a:pt x="2738" y="400"/>
                  </a:lnTo>
                  <a:lnTo>
                    <a:pt x="2739" y="392"/>
                  </a:lnTo>
                  <a:lnTo>
                    <a:pt x="2740" y="351"/>
                  </a:lnTo>
                  <a:lnTo>
                    <a:pt x="2741" y="421"/>
                  </a:lnTo>
                  <a:lnTo>
                    <a:pt x="2743" y="407"/>
                  </a:lnTo>
                  <a:lnTo>
                    <a:pt x="2744" y="421"/>
                  </a:lnTo>
                  <a:lnTo>
                    <a:pt x="2744" y="422"/>
                  </a:lnTo>
                  <a:lnTo>
                    <a:pt x="2746" y="407"/>
                  </a:lnTo>
                  <a:lnTo>
                    <a:pt x="2747" y="422"/>
                  </a:lnTo>
                  <a:lnTo>
                    <a:pt x="2748" y="406"/>
                  </a:lnTo>
                  <a:lnTo>
                    <a:pt x="2749" y="415"/>
                  </a:lnTo>
                  <a:lnTo>
                    <a:pt x="2750" y="403"/>
                  </a:lnTo>
                  <a:lnTo>
                    <a:pt x="2751" y="387"/>
                  </a:lnTo>
                  <a:lnTo>
                    <a:pt x="2753" y="415"/>
                  </a:lnTo>
                  <a:lnTo>
                    <a:pt x="2754" y="421"/>
                  </a:lnTo>
                  <a:lnTo>
                    <a:pt x="2755" y="403"/>
                  </a:lnTo>
                  <a:lnTo>
                    <a:pt x="2756" y="421"/>
                  </a:lnTo>
                  <a:lnTo>
                    <a:pt x="2757" y="405"/>
                  </a:lnTo>
                  <a:lnTo>
                    <a:pt x="2758" y="421"/>
                  </a:lnTo>
                  <a:lnTo>
                    <a:pt x="2759" y="422"/>
                  </a:lnTo>
                  <a:lnTo>
                    <a:pt x="2760" y="403"/>
                  </a:lnTo>
                  <a:lnTo>
                    <a:pt x="2761" y="410"/>
                  </a:lnTo>
                  <a:lnTo>
                    <a:pt x="2763" y="382"/>
                  </a:lnTo>
                  <a:lnTo>
                    <a:pt x="2764" y="331"/>
                  </a:lnTo>
                  <a:lnTo>
                    <a:pt x="2765" y="311"/>
                  </a:lnTo>
                  <a:lnTo>
                    <a:pt x="2766" y="60"/>
                  </a:lnTo>
                  <a:lnTo>
                    <a:pt x="2767" y="122"/>
                  </a:lnTo>
                  <a:lnTo>
                    <a:pt x="2768" y="68"/>
                  </a:lnTo>
                  <a:lnTo>
                    <a:pt x="2769" y="116"/>
                  </a:lnTo>
                  <a:lnTo>
                    <a:pt x="2770" y="182"/>
                  </a:lnTo>
                  <a:lnTo>
                    <a:pt x="2771" y="225"/>
                  </a:lnTo>
                  <a:lnTo>
                    <a:pt x="2772" y="234"/>
                  </a:lnTo>
                  <a:lnTo>
                    <a:pt x="2774" y="209"/>
                  </a:lnTo>
                  <a:lnTo>
                    <a:pt x="2775" y="361"/>
                  </a:lnTo>
                  <a:lnTo>
                    <a:pt x="2776" y="278"/>
                  </a:lnTo>
                  <a:lnTo>
                    <a:pt x="2777" y="159"/>
                  </a:lnTo>
                  <a:lnTo>
                    <a:pt x="2778" y="186"/>
                  </a:lnTo>
                  <a:lnTo>
                    <a:pt x="2779" y="334"/>
                  </a:lnTo>
                  <a:lnTo>
                    <a:pt x="2780" y="373"/>
                  </a:lnTo>
                  <a:lnTo>
                    <a:pt x="2781" y="223"/>
                  </a:lnTo>
                  <a:lnTo>
                    <a:pt x="2782" y="271"/>
                  </a:lnTo>
                  <a:lnTo>
                    <a:pt x="2784" y="351"/>
                  </a:lnTo>
                  <a:lnTo>
                    <a:pt x="2785" y="358"/>
                  </a:lnTo>
                  <a:lnTo>
                    <a:pt x="2786" y="385"/>
                  </a:lnTo>
                  <a:lnTo>
                    <a:pt x="2787" y="376"/>
                  </a:lnTo>
                  <a:lnTo>
                    <a:pt x="2788" y="358"/>
                  </a:lnTo>
                  <a:lnTo>
                    <a:pt x="2789" y="373"/>
                  </a:lnTo>
                  <a:lnTo>
                    <a:pt x="2790" y="296"/>
                  </a:lnTo>
                  <a:lnTo>
                    <a:pt x="2791" y="321"/>
                  </a:lnTo>
                  <a:lnTo>
                    <a:pt x="2792" y="342"/>
                  </a:lnTo>
                  <a:lnTo>
                    <a:pt x="2794" y="352"/>
                  </a:lnTo>
                  <a:lnTo>
                    <a:pt x="2795" y="409"/>
                  </a:lnTo>
                  <a:lnTo>
                    <a:pt x="2796" y="393"/>
                  </a:lnTo>
                  <a:lnTo>
                    <a:pt x="2797" y="389"/>
                  </a:lnTo>
                  <a:lnTo>
                    <a:pt x="2798" y="396"/>
                  </a:lnTo>
                  <a:lnTo>
                    <a:pt x="2799" y="391"/>
                  </a:lnTo>
                  <a:lnTo>
                    <a:pt x="2800" y="411"/>
                  </a:lnTo>
                  <a:lnTo>
                    <a:pt x="2801" y="387"/>
                  </a:lnTo>
                  <a:lnTo>
                    <a:pt x="2802" y="418"/>
                  </a:lnTo>
                  <a:lnTo>
                    <a:pt x="2804" y="419"/>
                  </a:lnTo>
                  <a:lnTo>
                    <a:pt x="2805" y="344"/>
                  </a:lnTo>
                  <a:lnTo>
                    <a:pt x="2806" y="384"/>
                  </a:lnTo>
                  <a:lnTo>
                    <a:pt x="2807" y="384"/>
                  </a:lnTo>
                  <a:lnTo>
                    <a:pt x="2808" y="389"/>
                  </a:lnTo>
                  <a:lnTo>
                    <a:pt x="2809" y="367"/>
                  </a:lnTo>
                  <a:lnTo>
                    <a:pt x="2810" y="324"/>
                  </a:lnTo>
                  <a:lnTo>
                    <a:pt x="2811" y="387"/>
                  </a:lnTo>
                  <a:lnTo>
                    <a:pt x="2812" y="394"/>
                  </a:lnTo>
                  <a:lnTo>
                    <a:pt x="2814" y="413"/>
                  </a:lnTo>
                  <a:lnTo>
                    <a:pt x="2815" y="417"/>
                  </a:lnTo>
                  <a:lnTo>
                    <a:pt x="2816" y="405"/>
                  </a:lnTo>
                  <a:lnTo>
                    <a:pt x="2817" y="422"/>
                  </a:lnTo>
                  <a:lnTo>
                    <a:pt x="2818" y="403"/>
                  </a:lnTo>
                  <a:lnTo>
                    <a:pt x="2819" y="411"/>
                  </a:lnTo>
                  <a:lnTo>
                    <a:pt x="2820" y="402"/>
                  </a:lnTo>
                  <a:lnTo>
                    <a:pt x="2821" y="417"/>
                  </a:lnTo>
                  <a:lnTo>
                    <a:pt x="2822" y="419"/>
                  </a:lnTo>
                  <a:lnTo>
                    <a:pt x="2823" y="404"/>
                  </a:lnTo>
                  <a:lnTo>
                    <a:pt x="2825" y="411"/>
                  </a:lnTo>
                  <a:lnTo>
                    <a:pt x="2826" y="397"/>
                  </a:lnTo>
                  <a:lnTo>
                    <a:pt x="2827" y="382"/>
                  </a:lnTo>
                  <a:lnTo>
                    <a:pt x="2828" y="356"/>
                  </a:lnTo>
                  <a:lnTo>
                    <a:pt x="2829" y="265"/>
                  </a:lnTo>
                  <a:lnTo>
                    <a:pt x="2830" y="258"/>
                  </a:lnTo>
                  <a:lnTo>
                    <a:pt x="2831" y="348"/>
                  </a:lnTo>
                  <a:lnTo>
                    <a:pt x="2832" y="399"/>
                  </a:lnTo>
                  <a:lnTo>
                    <a:pt x="2833" y="419"/>
                  </a:lnTo>
                  <a:lnTo>
                    <a:pt x="2835" y="406"/>
                  </a:lnTo>
                  <a:lnTo>
                    <a:pt x="2836" y="405"/>
                  </a:lnTo>
                  <a:lnTo>
                    <a:pt x="2837" y="416"/>
                  </a:lnTo>
                  <a:lnTo>
                    <a:pt x="2838" y="400"/>
                  </a:lnTo>
                  <a:lnTo>
                    <a:pt x="2839" y="421"/>
                  </a:lnTo>
                  <a:lnTo>
                    <a:pt x="2840" y="399"/>
                  </a:lnTo>
                  <a:lnTo>
                    <a:pt x="2841" y="406"/>
                  </a:lnTo>
                  <a:lnTo>
                    <a:pt x="2842" y="402"/>
                  </a:lnTo>
                  <a:lnTo>
                    <a:pt x="2843" y="401"/>
                  </a:lnTo>
                  <a:lnTo>
                    <a:pt x="2845" y="420"/>
                  </a:lnTo>
                  <a:lnTo>
                    <a:pt x="2846" y="405"/>
                  </a:lnTo>
                  <a:lnTo>
                    <a:pt x="2847" y="395"/>
                  </a:lnTo>
                  <a:lnTo>
                    <a:pt x="2848" y="413"/>
                  </a:lnTo>
                  <a:lnTo>
                    <a:pt x="2849" y="406"/>
                  </a:lnTo>
                  <a:lnTo>
                    <a:pt x="2850" y="419"/>
                  </a:lnTo>
                  <a:lnTo>
                    <a:pt x="2851" y="405"/>
                  </a:lnTo>
                  <a:lnTo>
                    <a:pt x="2852" y="419"/>
                  </a:lnTo>
                  <a:lnTo>
                    <a:pt x="2853" y="419"/>
                  </a:lnTo>
                  <a:lnTo>
                    <a:pt x="2855" y="404"/>
                  </a:lnTo>
                  <a:lnTo>
                    <a:pt x="2856" y="422"/>
                  </a:lnTo>
                  <a:lnTo>
                    <a:pt x="2857" y="406"/>
                  </a:lnTo>
                  <a:lnTo>
                    <a:pt x="2858" y="401"/>
                  </a:lnTo>
                  <a:lnTo>
                    <a:pt x="2859" y="404"/>
                  </a:lnTo>
                  <a:lnTo>
                    <a:pt x="2860" y="293"/>
                  </a:lnTo>
                  <a:lnTo>
                    <a:pt x="2861" y="234"/>
                  </a:lnTo>
                  <a:lnTo>
                    <a:pt x="2862" y="96"/>
                  </a:lnTo>
                  <a:lnTo>
                    <a:pt x="2863" y="101"/>
                  </a:lnTo>
                  <a:lnTo>
                    <a:pt x="2864" y="127"/>
                  </a:lnTo>
                  <a:lnTo>
                    <a:pt x="2866" y="213"/>
                  </a:lnTo>
                  <a:lnTo>
                    <a:pt x="2867" y="242"/>
                  </a:lnTo>
                  <a:lnTo>
                    <a:pt x="2868" y="105"/>
                  </a:lnTo>
                  <a:lnTo>
                    <a:pt x="2869" y="292"/>
                  </a:lnTo>
                  <a:lnTo>
                    <a:pt x="2870" y="188"/>
                  </a:lnTo>
                  <a:lnTo>
                    <a:pt x="2871" y="256"/>
                  </a:lnTo>
                  <a:lnTo>
                    <a:pt x="2873" y="307"/>
                  </a:lnTo>
                  <a:lnTo>
                    <a:pt x="2873" y="170"/>
                  </a:lnTo>
                  <a:lnTo>
                    <a:pt x="2874" y="236"/>
                  </a:lnTo>
                  <a:lnTo>
                    <a:pt x="2876" y="387"/>
                  </a:lnTo>
                  <a:lnTo>
                    <a:pt x="2877" y="337"/>
                  </a:lnTo>
                  <a:lnTo>
                    <a:pt x="2878" y="319"/>
                  </a:lnTo>
                  <a:lnTo>
                    <a:pt x="2879" y="294"/>
                  </a:lnTo>
                  <a:lnTo>
                    <a:pt x="2880" y="380"/>
                  </a:lnTo>
                  <a:lnTo>
                    <a:pt x="2881" y="386"/>
                  </a:lnTo>
                  <a:lnTo>
                    <a:pt x="2883" y="384"/>
                  </a:lnTo>
                  <a:lnTo>
                    <a:pt x="2884" y="404"/>
                  </a:lnTo>
                  <a:lnTo>
                    <a:pt x="2884" y="346"/>
                  </a:lnTo>
                  <a:lnTo>
                    <a:pt x="2886" y="383"/>
                  </a:lnTo>
                  <a:lnTo>
                    <a:pt x="2887" y="388"/>
                  </a:lnTo>
                  <a:lnTo>
                    <a:pt x="2888" y="239"/>
                  </a:lnTo>
                  <a:lnTo>
                    <a:pt x="2889" y="252"/>
                  </a:lnTo>
                  <a:lnTo>
                    <a:pt x="2890" y="201"/>
                  </a:lnTo>
                  <a:lnTo>
                    <a:pt x="2891" y="336"/>
                  </a:lnTo>
                  <a:lnTo>
                    <a:pt x="2892" y="331"/>
                  </a:lnTo>
                  <a:lnTo>
                    <a:pt x="2894" y="325"/>
                  </a:lnTo>
                  <a:lnTo>
                    <a:pt x="2894" y="375"/>
                  </a:lnTo>
                  <a:lnTo>
                    <a:pt x="2896" y="330"/>
                  </a:lnTo>
                  <a:lnTo>
                    <a:pt x="2897" y="378"/>
                  </a:lnTo>
                  <a:lnTo>
                    <a:pt x="2898" y="372"/>
                  </a:lnTo>
                  <a:lnTo>
                    <a:pt x="2899" y="341"/>
                  </a:lnTo>
                  <a:lnTo>
                    <a:pt x="2900" y="413"/>
                  </a:lnTo>
                  <a:lnTo>
                    <a:pt x="2901" y="395"/>
                  </a:lnTo>
                  <a:lnTo>
                    <a:pt x="2902" y="416"/>
                  </a:lnTo>
                  <a:lnTo>
                    <a:pt x="2904" y="418"/>
                  </a:lnTo>
                  <a:lnTo>
                    <a:pt x="2905" y="404"/>
                  </a:lnTo>
                  <a:lnTo>
                    <a:pt x="2906" y="417"/>
                  </a:lnTo>
                  <a:lnTo>
                    <a:pt x="2907" y="403"/>
                  </a:lnTo>
                  <a:lnTo>
                    <a:pt x="2908" y="423"/>
                  </a:lnTo>
                  <a:lnTo>
                    <a:pt x="2909" y="419"/>
                  </a:lnTo>
                  <a:lnTo>
                    <a:pt x="2910" y="405"/>
                  </a:lnTo>
                  <a:lnTo>
                    <a:pt x="2911" y="420"/>
                  </a:lnTo>
                  <a:lnTo>
                    <a:pt x="2912" y="406"/>
                  </a:lnTo>
                  <a:lnTo>
                    <a:pt x="2914" y="420"/>
                  </a:lnTo>
                  <a:lnTo>
                    <a:pt x="2915" y="421"/>
                  </a:lnTo>
                  <a:lnTo>
                    <a:pt x="2916" y="403"/>
                  </a:lnTo>
                  <a:lnTo>
                    <a:pt x="2917" y="414"/>
                  </a:lnTo>
                  <a:lnTo>
                    <a:pt x="2918" y="398"/>
                  </a:lnTo>
                  <a:lnTo>
                    <a:pt x="2919" y="409"/>
                  </a:lnTo>
                  <a:lnTo>
                    <a:pt x="2920" y="406"/>
                  </a:lnTo>
                  <a:lnTo>
                    <a:pt x="2921" y="298"/>
                  </a:lnTo>
                  <a:lnTo>
                    <a:pt x="2922" y="265"/>
                  </a:lnTo>
                  <a:lnTo>
                    <a:pt x="2924" y="392"/>
                  </a:lnTo>
                  <a:lnTo>
                    <a:pt x="2925" y="402"/>
                  </a:lnTo>
                  <a:lnTo>
                    <a:pt x="2926" y="396"/>
                  </a:lnTo>
                  <a:lnTo>
                    <a:pt x="2927" y="388"/>
                  </a:lnTo>
                  <a:lnTo>
                    <a:pt x="2928" y="395"/>
                  </a:lnTo>
                  <a:lnTo>
                    <a:pt x="2929" y="389"/>
                  </a:lnTo>
                  <a:lnTo>
                    <a:pt x="2930" y="415"/>
                  </a:lnTo>
                  <a:lnTo>
                    <a:pt x="2931" y="343"/>
                  </a:lnTo>
                  <a:lnTo>
                    <a:pt x="2932" y="371"/>
                  </a:lnTo>
                  <a:lnTo>
                    <a:pt x="2933" y="415"/>
                  </a:lnTo>
                  <a:lnTo>
                    <a:pt x="2935" y="405"/>
                  </a:lnTo>
                  <a:lnTo>
                    <a:pt x="2936" y="411"/>
                  </a:lnTo>
                  <a:lnTo>
                    <a:pt x="2937" y="421"/>
                  </a:lnTo>
                  <a:lnTo>
                    <a:pt x="2938" y="404"/>
                  </a:lnTo>
                  <a:lnTo>
                    <a:pt x="2939" y="422"/>
                  </a:lnTo>
                  <a:lnTo>
                    <a:pt x="2940" y="404"/>
                  </a:lnTo>
                  <a:lnTo>
                    <a:pt x="2941" y="421"/>
                  </a:lnTo>
                  <a:lnTo>
                    <a:pt x="2942" y="422"/>
                  </a:lnTo>
                  <a:lnTo>
                    <a:pt x="2943" y="406"/>
                  </a:lnTo>
                  <a:lnTo>
                    <a:pt x="2945" y="420"/>
                  </a:lnTo>
                  <a:lnTo>
                    <a:pt x="2946" y="385"/>
                  </a:lnTo>
                  <a:lnTo>
                    <a:pt x="2947" y="416"/>
                  </a:lnTo>
                  <a:lnTo>
                    <a:pt x="2948" y="407"/>
                  </a:lnTo>
                  <a:lnTo>
                    <a:pt x="2949" y="402"/>
                  </a:lnTo>
                  <a:lnTo>
                    <a:pt x="2950" y="420"/>
                  </a:lnTo>
                  <a:lnTo>
                    <a:pt x="2951" y="407"/>
                  </a:lnTo>
                  <a:lnTo>
                    <a:pt x="2952" y="423"/>
                  </a:lnTo>
                  <a:lnTo>
                    <a:pt x="2953" y="419"/>
                  </a:lnTo>
                  <a:lnTo>
                    <a:pt x="2955" y="405"/>
                  </a:lnTo>
                  <a:lnTo>
                    <a:pt x="2956" y="422"/>
                  </a:lnTo>
                  <a:lnTo>
                    <a:pt x="2957" y="408"/>
                  </a:lnTo>
                  <a:lnTo>
                    <a:pt x="2958" y="420"/>
                  </a:lnTo>
                  <a:lnTo>
                    <a:pt x="2959" y="422"/>
                  </a:lnTo>
                  <a:lnTo>
                    <a:pt x="2960" y="406"/>
                  </a:lnTo>
                  <a:lnTo>
                    <a:pt x="2961" y="418"/>
                  </a:lnTo>
                  <a:lnTo>
                    <a:pt x="2962" y="403"/>
                  </a:lnTo>
                  <a:lnTo>
                    <a:pt x="2963" y="419"/>
                  </a:lnTo>
                  <a:lnTo>
                    <a:pt x="2965" y="421"/>
                  </a:lnTo>
                  <a:lnTo>
                    <a:pt x="2966" y="405"/>
                  </a:lnTo>
                  <a:lnTo>
                    <a:pt x="2967" y="411"/>
                  </a:lnTo>
                  <a:lnTo>
                    <a:pt x="2968" y="405"/>
                  </a:lnTo>
                  <a:lnTo>
                    <a:pt x="2969" y="421"/>
                  </a:lnTo>
                  <a:lnTo>
                    <a:pt x="2970" y="270"/>
                  </a:lnTo>
                  <a:lnTo>
                    <a:pt x="2971" y="99"/>
                  </a:lnTo>
                  <a:lnTo>
                    <a:pt x="2972" y="159"/>
                  </a:lnTo>
                  <a:lnTo>
                    <a:pt x="2973" y="237"/>
                  </a:lnTo>
                  <a:lnTo>
                    <a:pt x="2975" y="275"/>
                  </a:lnTo>
                  <a:lnTo>
                    <a:pt x="2976" y="276"/>
                  </a:lnTo>
                  <a:lnTo>
                    <a:pt x="2977" y="218"/>
                  </a:lnTo>
                  <a:lnTo>
                    <a:pt x="2978" y="339"/>
                  </a:lnTo>
                  <a:lnTo>
                    <a:pt x="2979" y="322"/>
                  </a:lnTo>
                  <a:lnTo>
                    <a:pt x="2980" y="343"/>
                  </a:lnTo>
                  <a:lnTo>
                    <a:pt x="2981" y="288"/>
                  </a:lnTo>
                  <a:lnTo>
                    <a:pt x="2982" y="338"/>
                  </a:lnTo>
                  <a:lnTo>
                    <a:pt x="2983" y="401"/>
                  </a:lnTo>
                  <a:lnTo>
                    <a:pt x="2984" y="368"/>
                  </a:lnTo>
                  <a:lnTo>
                    <a:pt x="2986" y="405"/>
                  </a:lnTo>
                  <a:lnTo>
                    <a:pt x="2987" y="380"/>
                  </a:lnTo>
                  <a:lnTo>
                    <a:pt x="2988" y="345"/>
                  </a:lnTo>
                  <a:lnTo>
                    <a:pt x="2989" y="366"/>
                  </a:lnTo>
                  <a:lnTo>
                    <a:pt x="2990" y="338"/>
                  </a:lnTo>
                  <a:lnTo>
                    <a:pt x="2991" y="378"/>
                  </a:lnTo>
                  <a:lnTo>
                    <a:pt x="2992" y="407"/>
                  </a:lnTo>
                  <a:lnTo>
                    <a:pt x="2993" y="400"/>
                  </a:lnTo>
                  <a:lnTo>
                    <a:pt x="2994" y="415"/>
                  </a:lnTo>
                  <a:lnTo>
                    <a:pt x="2996" y="396"/>
                  </a:lnTo>
                  <a:lnTo>
                    <a:pt x="2997" y="413"/>
                  </a:lnTo>
                  <a:lnTo>
                    <a:pt x="2998" y="418"/>
                  </a:lnTo>
                  <a:lnTo>
                    <a:pt x="2999" y="398"/>
                  </a:lnTo>
                  <a:lnTo>
                    <a:pt x="3000" y="417"/>
                  </a:lnTo>
                  <a:lnTo>
                    <a:pt x="3001" y="404"/>
                  </a:lnTo>
                  <a:lnTo>
                    <a:pt x="3002" y="418"/>
                  </a:lnTo>
                  <a:lnTo>
                    <a:pt x="3003" y="418"/>
                  </a:lnTo>
                  <a:lnTo>
                    <a:pt x="3004" y="392"/>
                  </a:lnTo>
                  <a:lnTo>
                    <a:pt x="3006" y="405"/>
                  </a:lnTo>
                  <a:lnTo>
                    <a:pt x="3007" y="391"/>
                  </a:lnTo>
                  <a:lnTo>
                    <a:pt x="3008" y="377"/>
                  </a:lnTo>
                  <a:lnTo>
                    <a:pt x="3009" y="319"/>
                  </a:lnTo>
                  <a:lnTo>
                    <a:pt x="3010" y="48"/>
                  </a:lnTo>
                  <a:lnTo>
                    <a:pt x="3011" y="125"/>
                  </a:lnTo>
                  <a:lnTo>
                    <a:pt x="3012" y="211"/>
                  </a:lnTo>
                  <a:lnTo>
                    <a:pt x="3013" y="240"/>
                  </a:lnTo>
                  <a:lnTo>
                    <a:pt x="3014" y="259"/>
                  </a:lnTo>
                  <a:lnTo>
                    <a:pt x="3016" y="223"/>
                  </a:lnTo>
                  <a:lnTo>
                    <a:pt x="3017" y="383"/>
                  </a:lnTo>
                  <a:lnTo>
                    <a:pt x="3018" y="378"/>
                  </a:lnTo>
                  <a:lnTo>
                    <a:pt x="3019" y="392"/>
                  </a:lnTo>
                  <a:lnTo>
                    <a:pt x="3020" y="403"/>
                  </a:lnTo>
                  <a:lnTo>
                    <a:pt x="3021" y="392"/>
                  </a:lnTo>
                  <a:lnTo>
                    <a:pt x="3022" y="406"/>
                  </a:lnTo>
                  <a:lnTo>
                    <a:pt x="3023" y="399"/>
                  </a:lnTo>
                  <a:lnTo>
                    <a:pt x="3024" y="414"/>
                  </a:lnTo>
                  <a:lnTo>
                    <a:pt x="3026" y="412"/>
                  </a:lnTo>
                  <a:lnTo>
                    <a:pt x="3027" y="395"/>
                  </a:lnTo>
                  <a:lnTo>
                    <a:pt x="3028" y="413"/>
                  </a:lnTo>
                  <a:lnTo>
                    <a:pt x="3029" y="356"/>
                  </a:lnTo>
                  <a:lnTo>
                    <a:pt x="3030" y="403"/>
                  </a:lnTo>
                  <a:lnTo>
                    <a:pt x="3031" y="390"/>
                  </a:lnTo>
                  <a:lnTo>
                    <a:pt x="3032" y="392"/>
                  </a:lnTo>
                  <a:lnTo>
                    <a:pt x="3034" y="411"/>
                  </a:lnTo>
                  <a:lnTo>
                    <a:pt x="3034" y="403"/>
                  </a:lnTo>
                  <a:lnTo>
                    <a:pt x="3035" y="418"/>
                  </a:lnTo>
                  <a:lnTo>
                    <a:pt x="3037" y="418"/>
                  </a:lnTo>
                  <a:lnTo>
                    <a:pt x="3038" y="405"/>
                  </a:lnTo>
                  <a:lnTo>
                    <a:pt x="3039" y="420"/>
                  </a:lnTo>
                  <a:lnTo>
                    <a:pt x="3040" y="403"/>
                  </a:lnTo>
                  <a:lnTo>
                    <a:pt x="3041" y="421"/>
                  </a:lnTo>
                  <a:lnTo>
                    <a:pt x="3042" y="421"/>
                  </a:lnTo>
                  <a:lnTo>
                    <a:pt x="3044" y="403"/>
                  </a:lnTo>
                  <a:lnTo>
                    <a:pt x="3044" y="419"/>
                  </a:lnTo>
                  <a:lnTo>
                    <a:pt x="3045" y="404"/>
                  </a:lnTo>
                  <a:lnTo>
                    <a:pt x="3047" y="414"/>
                  </a:lnTo>
                  <a:lnTo>
                    <a:pt x="3048" y="416"/>
                  </a:lnTo>
                  <a:lnTo>
                    <a:pt x="3049" y="355"/>
                  </a:lnTo>
                  <a:lnTo>
                    <a:pt x="3050" y="359"/>
                  </a:lnTo>
                  <a:lnTo>
                    <a:pt x="3051" y="259"/>
                  </a:lnTo>
                  <a:lnTo>
                    <a:pt x="3052" y="109"/>
                  </a:lnTo>
                  <a:lnTo>
                    <a:pt x="3053" y="142"/>
                  </a:lnTo>
                  <a:lnTo>
                    <a:pt x="3055" y="79"/>
                  </a:lnTo>
                  <a:lnTo>
                    <a:pt x="3055" y="182"/>
                  </a:lnTo>
                  <a:lnTo>
                    <a:pt x="3057" y="233"/>
                  </a:lnTo>
                  <a:lnTo>
                    <a:pt x="3058" y="186"/>
                  </a:lnTo>
                  <a:lnTo>
                    <a:pt x="3059" y="87"/>
                  </a:lnTo>
                  <a:lnTo>
                    <a:pt x="3060" y="81"/>
                  </a:lnTo>
                  <a:lnTo>
                    <a:pt x="3061" y="167"/>
                  </a:lnTo>
                  <a:lnTo>
                    <a:pt x="3062" y="294"/>
                  </a:lnTo>
                  <a:lnTo>
                    <a:pt x="3063" y="329"/>
                  </a:lnTo>
                  <a:lnTo>
                    <a:pt x="3065" y="309"/>
                  </a:lnTo>
                  <a:lnTo>
                    <a:pt x="3066" y="214"/>
                  </a:lnTo>
                  <a:lnTo>
                    <a:pt x="3067" y="336"/>
                  </a:lnTo>
                  <a:lnTo>
                    <a:pt x="3068" y="332"/>
                  </a:lnTo>
                  <a:lnTo>
                    <a:pt x="3069" y="385"/>
                  </a:lnTo>
                  <a:lnTo>
                    <a:pt x="3070" y="369"/>
                  </a:lnTo>
                  <a:lnTo>
                    <a:pt x="3071" y="366"/>
                  </a:lnTo>
                  <a:lnTo>
                    <a:pt x="3072" y="397"/>
                  </a:lnTo>
                  <a:lnTo>
                    <a:pt x="3073" y="385"/>
                  </a:lnTo>
                  <a:lnTo>
                    <a:pt x="3075" y="388"/>
                  </a:lnTo>
                  <a:lnTo>
                    <a:pt x="3076" y="374"/>
                  </a:lnTo>
                  <a:lnTo>
                    <a:pt x="3076" y="346"/>
                  </a:lnTo>
                  <a:lnTo>
                    <a:pt x="3078" y="378"/>
                  </a:lnTo>
                  <a:lnTo>
                    <a:pt x="3079" y="339"/>
                  </a:lnTo>
                  <a:lnTo>
                    <a:pt x="3080" y="355"/>
                  </a:lnTo>
                  <a:lnTo>
                    <a:pt x="3081" y="383"/>
                  </a:lnTo>
                  <a:lnTo>
                    <a:pt x="3082" y="390"/>
                  </a:lnTo>
                  <a:lnTo>
                    <a:pt x="3083" y="398"/>
                  </a:lnTo>
                  <a:lnTo>
                    <a:pt x="3085" y="383"/>
                  </a:lnTo>
                  <a:lnTo>
                    <a:pt x="3086" y="392"/>
                  </a:lnTo>
                  <a:lnTo>
                    <a:pt x="3087" y="362"/>
                  </a:lnTo>
                  <a:lnTo>
                    <a:pt x="3088" y="325"/>
                  </a:lnTo>
                  <a:lnTo>
                    <a:pt x="3089" y="328"/>
                  </a:lnTo>
                  <a:lnTo>
                    <a:pt x="3090" y="252"/>
                  </a:lnTo>
                  <a:lnTo>
                    <a:pt x="3091" y="222"/>
                  </a:lnTo>
                  <a:lnTo>
                    <a:pt x="3092" y="227"/>
                  </a:lnTo>
                  <a:lnTo>
                    <a:pt x="3093" y="183"/>
                  </a:lnTo>
                  <a:lnTo>
                    <a:pt x="3095" y="169"/>
                  </a:lnTo>
                  <a:lnTo>
                    <a:pt x="3096" y="242"/>
                  </a:lnTo>
                  <a:lnTo>
                    <a:pt x="3097" y="281"/>
                  </a:lnTo>
                  <a:lnTo>
                    <a:pt x="3098" y="237"/>
                  </a:lnTo>
                  <a:lnTo>
                    <a:pt x="3099" y="152"/>
                  </a:lnTo>
                  <a:lnTo>
                    <a:pt x="3100" y="391"/>
                  </a:lnTo>
                  <a:lnTo>
                    <a:pt x="3101" y="359"/>
                  </a:lnTo>
                  <a:lnTo>
                    <a:pt x="3102" y="382"/>
                  </a:lnTo>
                  <a:lnTo>
                    <a:pt x="3103" y="405"/>
                  </a:lnTo>
                  <a:lnTo>
                    <a:pt x="3104" y="385"/>
                  </a:lnTo>
                  <a:lnTo>
                    <a:pt x="3106" y="303"/>
                  </a:lnTo>
                  <a:lnTo>
                    <a:pt x="3107" y="294"/>
                  </a:lnTo>
                  <a:lnTo>
                    <a:pt x="3108" y="305"/>
                  </a:lnTo>
                  <a:lnTo>
                    <a:pt x="3109" y="280"/>
                  </a:lnTo>
                  <a:lnTo>
                    <a:pt x="3110" y="318"/>
                  </a:lnTo>
                  <a:lnTo>
                    <a:pt x="3111" y="215"/>
                  </a:lnTo>
                  <a:lnTo>
                    <a:pt x="3112" y="220"/>
                  </a:lnTo>
                  <a:lnTo>
                    <a:pt x="3113" y="395"/>
                  </a:lnTo>
                  <a:lnTo>
                    <a:pt x="3114" y="414"/>
                  </a:lnTo>
                  <a:lnTo>
                    <a:pt x="3116" y="378"/>
                  </a:lnTo>
                  <a:lnTo>
                    <a:pt x="3117" y="403"/>
                  </a:lnTo>
                  <a:lnTo>
                    <a:pt x="3118" y="404"/>
                  </a:lnTo>
                  <a:lnTo>
                    <a:pt x="3119" y="401"/>
                  </a:lnTo>
                  <a:lnTo>
                    <a:pt x="3120" y="396"/>
                  </a:lnTo>
                  <a:lnTo>
                    <a:pt x="3121" y="387"/>
                  </a:lnTo>
                  <a:lnTo>
                    <a:pt x="3122" y="417"/>
                  </a:lnTo>
                  <a:lnTo>
                    <a:pt x="3123" y="404"/>
                  </a:lnTo>
                  <a:lnTo>
                    <a:pt x="3124" y="420"/>
                  </a:lnTo>
                  <a:lnTo>
                    <a:pt x="3126" y="421"/>
                  </a:lnTo>
                  <a:lnTo>
                    <a:pt x="3127" y="405"/>
                  </a:lnTo>
                  <a:lnTo>
                    <a:pt x="3128" y="422"/>
                  </a:lnTo>
                  <a:lnTo>
                    <a:pt x="3129" y="406"/>
                  </a:lnTo>
                  <a:lnTo>
                    <a:pt x="3130" y="420"/>
                  </a:lnTo>
                  <a:lnTo>
                    <a:pt x="3131" y="421"/>
                  </a:lnTo>
                  <a:lnTo>
                    <a:pt x="3132" y="406"/>
                  </a:lnTo>
                  <a:lnTo>
                    <a:pt x="3133" y="420"/>
                  </a:lnTo>
                  <a:lnTo>
                    <a:pt x="3134" y="402"/>
                  </a:lnTo>
                  <a:lnTo>
                    <a:pt x="3136" y="418"/>
                  </a:lnTo>
                  <a:lnTo>
                    <a:pt x="3137" y="418"/>
                  </a:lnTo>
                  <a:lnTo>
                    <a:pt x="3138" y="349"/>
                  </a:lnTo>
                  <a:lnTo>
                    <a:pt x="3139" y="392"/>
                  </a:lnTo>
                  <a:lnTo>
                    <a:pt x="3140" y="395"/>
                  </a:lnTo>
                  <a:lnTo>
                    <a:pt x="3141" y="409"/>
                  </a:lnTo>
                  <a:lnTo>
                    <a:pt x="3142" y="418"/>
                  </a:lnTo>
                  <a:lnTo>
                    <a:pt x="3143" y="345"/>
                  </a:lnTo>
                  <a:lnTo>
                    <a:pt x="3144" y="414"/>
                  </a:lnTo>
                  <a:lnTo>
                    <a:pt x="3145" y="402"/>
                  </a:lnTo>
                  <a:lnTo>
                    <a:pt x="3147" y="417"/>
                  </a:lnTo>
                  <a:lnTo>
                    <a:pt x="3148" y="405"/>
                  </a:lnTo>
                  <a:lnTo>
                    <a:pt x="3149" y="374"/>
                  </a:lnTo>
                  <a:lnTo>
                    <a:pt x="3150" y="380"/>
                  </a:lnTo>
                  <a:lnTo>
                    <a:pt x="3151" y="317"/>
                  </a:lnTo>
                  <a:lnTo>
                    <a:pt x="3152" y="419"/>
                  </a:lnTo>
                  <a:lnTo>
                    <a:pt x="3153" y="416"/>
                  </a:lnTo>
                  <a:lnTo>
                    <a:pt x="3154" y="404"/>
                  </a:lnTo>
                  <a:lnTo>
                    <a:pt x="3155" y="419"/>
                  </a:lnTo>
                  <a:lnTo>
                    <a:pt x="3157" y="405"/>
                  </a:lnTo>
                  <a:lnTo>
                    <a:pt x="3158" y="420"/>
                  </a:lnTo>
                  <a:lnTo>
                    <a:pt x="3159" y="419"/>
                  </a:lnTo>
                  <a:lnTo>
                    <a:pt x="3160" y="405"/>
                  </a:lnTo>
                  <a:lnTo>
                    <a:pt x="3161" y="422"/>
                  </a:lnTo>
                  <a:lnTo>
                    <a:pt x="3162" y="402"/>
                  </a:lnTo>
                  <a:lnTo>
                    <a:pt x="3163" y="419"/>
                  </a:lnTo>
                  <a:lnTo>
                    <a:pt x="3164" y="420"/>
                  </a:lnTo>
                  <a:lnTo>
                    <a:pt x="3165" y="400"/>
                  </a:lnTo>
                  <a:lnTo>
                    <a:pt x="3167" y="412"/>
                  </a:lnTo>
                  <a:lnTo>
                    <a:pt x="3168" y="388"/>
                  </a:lnTo>
                  <a:lnTo>
                    <a:pt x="3169" y="411"/>
                  </a:lnTo>
                  <a:lnTo>
                    <a:pt x="3170" y="419"/>
                  </a:lnTo>
                  <a:lnTo>
                    <a:pt x="3171" y="406"/>
                  </a:lnTo>
                  <a:lnTo>
                    <a:pt x="3172" y="417"/>
                  </a:lnTo>
                  <a:lnTo>
                    <a:pt x="3173" y="407"/>
                  </a:lnTo>
                  <a:lnTo>
                    <a:pt x="3174" y="421"/>
                  </a:lnTo>
                  <a:lnTo>
                    <a:pt x="3175" y="423"/>
                  </a:lnTo>
                  <a:lnTo>
                    <a:pt x="3177" y="403"/>
                  </a:lnTo>
                  <a:lnTo>
                    <a:pt x="3178" y="422"/>
                  </a:lnTo>
                  <a:lnTo>
                    <a:pt x="3179" y="407"/>
                  </a:lnTo>
                  <a:lnTo>
                    <a:pt x="3180" y="420"/>
                  </a:lnTo>
                  <a:lnTo>
                    <a:pt x="3181" y="421"/>
                  </a:lnTo>
                  <a:lnTo>
                    <a:pt x="3182" y="402"/>
                  </a:lnTo>
                  <a:lnTo>
                    <a:pt x="3183" y="416"/>
                  </a:lnTo>
                  <a:lnTo>
                    <a:pt x="3184" y="400"/>
                  </a:lnTo>
                  <a:lnTo>
                    <a:pt x="3185" y="343"/>
                  </a:lnTo>
                  <a:lnTo>
                    <a:pt x="3187" y="287"/>
                  </a:lnTo>
                  <a:lnTo>
                    <a:pt x="3188" y="45"/>
                  </a:lnTo>
                  <a:lnTo>
                    <a:pt x="3189" y="106"/>
                  </a:lnTo>
                  <a:lnTo>
                    <a:pt x="3190" y="196"/>
                  </a:lnTo>
                  <a:lnTo>
                    <a:pt x="3191" y="183"/>
                  </a:lnTo>
                  <a:lnTo>
                    <a:pt x="3192" y="215"/>
                  </a:lnTo>
                  <a:lnTo>
                    <a:pt x="3193" y="338"/>
                  </a:lnTo>
                  <a:lnTo>
                    <a:pt x="3194" y="351"/>
                  </a:lnTo>
                  <a:lnTo>
                    <a:pt x="3195" y="244"/>
                  </a:lnTo>
                  <a:lnTo>
                    <a:pt x="3196" y="270"/>
                  </a:lnTo>
                  <a:lnTo>
                    <a:pt x="3198" y="170"/>
                  </a:lnTo>
                  <a:lnTo>
                    <a:pt x="3199" y="93"/>
                  </a:lnTo>
                  <a:lnTo>
                    <a:pt x="3200" y="295"/>
                  </a:lnTo>
                  <a:lnTo>
                    <a:pt x="3201" y="207"/>
                  </a:lnTo>
                  <a:lnTo>
                    <a:pt x="3202" y="396"/>
                  </a:lnTo>
                  <a:lnTo>
                    <a:pt x="3203" y="416"/>
                  </a:lnTo>
                  <a:lnTo>
                    <a:pt x="3205" y="399"/>
                  </a:lnTo>
                  <a:lnTo>
                    <a:pt x="3205" y="415"/>
                  </a:lnTo>
                  <a:lnTo>
                    <a:pt x="3206" y="400"/>
                  </a:lnTo>
                  <a:lnTo>
                    <a:pt x="3208" y="414"/>
                  </a:lnTo>
                  <a:lnTo>
                    <a:pt x="3209" y="409"/>
                  </a:lnTo>
                  <a:lnTo>
                    <a:pt x="3210" y="373"/>
                  </a:lnTo>
                  <a:lnTo>
                    <a:pt x="3211" y="393"/>
                  </a:lnTo>
                  <a:lnTo>
                    <a:pt x="3212" y="282"/>
                  </a:lnTo>
                  <a:lnTo>
                    <a:pt x="3213" y="338"/>
                  </a:lnTo>
                  <a:lnTo>
                    <a:pt x="3215" y="385"/>
                  </a:lnTo>
                  <a:lnTo>
                    <a:pt x="3216" y="115"/>
                  </a:lnTo>
                  <a:lnTo>
                    <a:pt x="3216" y="119"/>
                  </a:lnTo>
                  <a:lnTo>
                    <a:pt x="3218" y="90"/>
                  </a:lnTo>
                  <a:lnTo>
                    <a:pt x="3219" y="276"/>
                  </a:lnTo>
                  <a:lnTo>
                    <a:pt x="3220" y="320"/>
                  </a:lnTo>
                  <a:lnTo>
                    <a:pt x="3221" y="318"/>
                  </a:lnTo>
                  <a:lnTo>
                    <a:pt x="3222" y="355"/>
                  </a:lnTo>
                  <a:lnTo>
                    <a:pt x="3223" y="336"/>
                  </a:lnTo>
                  <a:lnTo>
                    <a:pt x="3224" y="374"/>
                  </a:lnTo>
                  <a:lnTo>
                    <a:pt x="3226" y="405"/>
                  </a:lnTo>
                  <a:lnTo>
                    <a:pt x="3226" y="363"/>
                  </a:lnTo>
                  <a:lnTo>
                    <a:pt x="3228" y="404"/>
                  </a:lnTo>
                  <a:lnTo>
                    <a:pt x="3229" y="400"/>
                  </a:lnTo>
                  <a:lnTo>
                    <a:pt x="3230" y="411"/>
                  </a:lnTo>
                  <a:lnTo>
                    <a:pt x="3231" y="417"/>
                  </a:lnTo>
                  <a:lnTo>
                    <a:pt x="3232" y="400"/>
                  </a:lnTo>
                  <a:lnTo>
                    <a:pt x="3233" y="419"/>
                  </a:lnTo>
                  <a:lnTo>
                    <a:pt x="3234" y="401"/>
                  </a:lnTo>
                  <a:lnTo>
                    <a:pt x="3236" y="420"/>
                  </a:lnTo>
                  <a:lnTo>
                    <a:pt x="3237" y="421"/>
                  </a:lnTo>
                  <a:lnTo>
                    <a:pt x="3238" y="404"/>
                  </a:lnTo>
                  <a:lnTo>
                    <a:pt x="3239" y="415"/>
                  </a:lnTo>
                  <a:lnTo>
                    <a:pt x="3240" y="398"/>
                  </a:lnTo>
                  <a:lnTo>
                    <a:pt x="3241" y="418"/>
                  </a:lnTo>
                  <a:lnTo>
                    <a:pt x="3242" y="413"/>
                  </a:lnTo>
                  <a:lnTo>
                    <a:pt x="3243" y="405"/>
                  </a:lnTo>
                  <a:lnTo>
                    <a:pt x="3244" y="420"/>
                  </a:lnTo>
                  <a:lnTo>
                    <a:pt x="3246" y="405"/>
                  </a:lnTo>
                  <a:lnTo>
                    <a:pt x="3247" y="421"/>
                  </a:lnTo>
                  <a:lnTo>
                    <a:pt x="3248" y="418"/>
                  </a:lnTo>
                  <a:lnTo>
                    <a:pt x="3249" y="391"/>
                  </a:lnTo>
                  <a:lnTo>
                    <a:pt x="3250" y="415"/>
                  </a:lnTo>
                  <a:lnTo>
                    <a:pt x="3251" y="404"/>
                  </a:lnTo>
                  <a:lnTo>
                    <a:pt x="3252" y="420"/>
                  </a:lnTo>
                  <a:lnTo>
                    <a:pt x="3253" y="422"/>
                  </a:lnTo>
                  <a:lnTo>
                    <a:pt x="3254" y="403"/>
                  </a:lnTo>
                  <a:lnTo>
                    <a:pt x="3256" y="421"/>
                  </a:lnTo>
                  <a:lnTo>
                    <a:pt x="3257" y="406"/>
                  </a:lnTo>
                  <a:lnTo>
                    <a:pt x="3258" y="419"/>
                  </a:lnTo>
                  <a:lnTo>
                    <a:pt x="3259" y="420"/>
                  </a:lnTo>
                  <a:lnTo>
                    <a:pt x="3260" y="402"/>
                  </a:lnTo>
                  <a:lnTo>
                    <a:pt x="3261" y="422"/>
                  </a:lnTo>
                  <a:lnTo>
                    <a:pt x="3262" y="404"/>
                  </a:lnTo>
                  <a:lnTo>
                    <a:pt x="3263" y="419"/>
                  </a:lnTo>
                  <a:lnTo>
                    <a:pt x="3264" y="420"/>
                  </a:lnTo>
                  <a:lnTo>
                    <a:pt x="3265" y="404"/>
                  </a:lnTo>
                  <a:lnTo>
                    <a:pt x="3267" y="423"/>
                  </a:lnTo>
                  <a:lnTo>
                    <a:pt x="3268" y="405"/>
                  </a:lnTo>
                  <a:lnTo>
                    <a:pt x="3269" y="420"/>
                  </a:lnTo>
                  <a:lnTo>
                    <a:pt x="3270" y="421"/>
                  </a:lnTo>
                  <a:lnTo>
                    <a:pt x="3271" y="403"/>
                  </a:lnTo>
                  <a:lnTo>
                    <a:pt x="3272" y="423"/>
                  </a:lnTo>
                  <a:lnTo>
                    <a:pt x="3273" y="405"/>
                  </a:lnTo>
                  <a:lnTo>
                    <a:pt x="3274" y="419"/>
                  </a:lnTo>
                  <a:lnTo>
                    <a:pt x="3275" y="416"/>
                  </a:lnTo>
                  <a:lnTo>
                    <a:pt x="3277" y="376"/>
                  </a:lnTo>
                  <a:lnTo>
                    <a:pt x="3278" y="392"/>
                  </a:lnTo>
                  <a:lnTo>
                    <a:pt x="3279" y="405"/>
                  </a:lnTo>
                  <a:lnTo>
                    <a:pt x="3280" y="418"/>
                  </a:lnTo>
                  <a:lnTo>
                    <a:pt x="3281" y="416"/>
                  </a:lnTo>
                  <a:lnTo>
                    <a:pt x="3282" y="405"/>
                  </a:lnTo>
                  <a:lnTo>
                    <a:pt x="3283" y="420"/>
                  </a:lnTo>
                  <a:lnTo>
                    <a:pt x="3284" y="405"/>
                  </a:lnTo>
                  <a:lnTo>
                    <a:pt x="3285" y="419"/>
                  </a:lnTo>
                  <a:lnTo>
                    <a:pt x="3287" y="415"/>
                  </a:lnTo>
                  <a:lnTo>
                    <a:pt x="3288" y="403"/>
                  </a:lnTo>
                  <a:lnTo>
                    <a:pt x="3289" y="420"/>
                  </a:lnTo>
                  <a:lnTo>
                    <a:pt x="3290" y="406"/>
                  </a:lnTo>
                  <a:lnTo>
                    <a:pt x="3291" y="421"/>
                  </a:lnTo>
                  <a:lnTo>
                    <a:pt x="3292" y="420"/>
                  </a:lnTo>
                  <a:lnTo>
                    <a:pt x="3293" y="406"/>
                  </a:lnTo>
                  <a:lnTo>
                    <a:pt x="3294" y="422"/>
                  </a:lnTo>
                  <a:lnTo>
                    <a:pt x="3295" y="405"/>
                  </a:lnTo>
                  <a:lnTo>
                    <a:pt x="3297" y="414"/>
                  </a:lnTo>
                  <a:lnTo>
                    <a:pt x="3298" y="418"/>
                  </a:lnTo>
                  <a:lnTo>
                    <a:pt x="3299" y="402"/>
                  </a:lnTo>
                  <a:lnTo>
                    <a:pt x="3300" y="288"/>
                  </a:lnTo>
                  <a:lnTo>
                    <a:pt x="3301" y="126"/>
                  </a:lnTo>
                  <a:lnTo>
                    <a:pt x="3302" y="147"/>
                  </a:lnTo>
                  <a:lnTo>
                    <a:pt x="3303" y="135"/>
                  </a:lnTo>
                  <a:lnTo>
                    <a:pt x="3304" y="301"/>
                  </a:lnTo>
                  <a:lnTo>
                    <a:pt x="3305" y="408"/>
                  </a:lnTo>
                  <a:lnTo>
                    <a:pt x="3307" y="383"/>
                  </a:lnTo>
                  <a:lnTo>
                    <a:pt x="3308" y="408"/>
                  </a:lnTo>
                  <a:lnTo>
                    <a:pt x="3309" y="416"/>
                  </a:lnTo>
                  <a:lnTo>
                    <a:pt x="3310" y="401"/>
                  </a:lnTo>
                  <a:lnTo>
                    <a:pt x="3311" y="414"/>
                  </a:lnTo>
                  <a:lnTo>
                    <a:pt x="3312" y="405"/>
                  </a:lnTo>
                  <a:lnTo>
                    <a:pt x="3313" y="407"/>
                  </a:lnTo>
                  <a:lnTo>
                    <a:pt x="3314" y="346"/>
                  </a:lnTo>
                  <a:lnTo>
                    <a:pt x="3315" y="393"/>
                  </a:lnTo>
                  <a:lnTo>
                    <a:pt x="3316" y="396"/>
                  </a:lnTo>
                  <a:lnTo>
                    <a:pt x="3318" y="387"/>
                  </a:lnTo>
                  <a:lnTo>
                    <a:pt x="3319" y="399"/>
                  </a:lnTo>
                  <a:lnTo>
                    <a:pt x="3320" y="416"/>
                  </a:lnTo>
                  <a:lnTo>
                    <a:pt x="3321" y="406"/>
                  </a:lnTo>
                  <a:lnTo>
                    <a:pt x="3322" y="419"/>
                  </a:lnTo>
                  <a:lnTo>
                    <a:pt x="3323" y="406"/>
                  </a:lnTo>
                  <a:lnTo>
                    <a:pt x="3324" y="419"/>
                  </a:lnTo>
                  <a:lnTo>
                    <a:pt x="3325" y="421"/>
                  </a:lnTo>
                  <a:lnTo>
                    <a:pt x="3326" y="404"/>
                  </a:lnTo>
                  <a:lnTo>
                    <a:pt x="3328" y="421"/>
                  </a:lnTo>
                  <a:lnTo>
                    <a:pt x="3329" y="404"/>
                  </a:lnTo>
                  <a:lnTo>
                    <a:pt x="3330" y="421"/>
                  </a:lnTo>
                  <a:lnTo>
                    <a:pt x="3331" y="421"/>
                  </a:lnTo>
                  <a:lnTo>
                    <a:pt x="3332" y="406"/>
                  </a:lnTo>
                  <a:lnTo>
                    <a:pt x="3333" y="422"/>
                  </a:lnTo>
                  <a:lnTo>
                    <a:pt x="3334" y="404"/>
                  </a:lnTo>
                  <a:lnTo>
                    <a:pt x="3335" y="420"/>
                  </a:lnTo>
                  <a:lnTo>
                    <a:pt x="3336" y="417"/>
                  </a:lnTo>
                  <a:lnTo>
                    <a:pt x="3338" y="403"/>
                  </a:lnTo>
                  <a:lnTo>
                    <a:pt x="3339" y="420"/>
                  </a:lnTo>
                  <a:lnTo>
                    <a:pt x="3340" y="405"/>
                  </a:lnTo>
                  <a:lnTo>
                    <a:pt x="3341" y="420"/>
                  </a:lnTo>
                  <a:lnTo>
                    <a:pt x="3342" y="420"/>
                  </a:lnTo>
                  <a:lnTo>
                    <a:pt x="3343" y="405"/>
                  </a:lnTo>
                  <a:lnTo>
                    <a:pt x="3344" y="421"/>
                  </a:lnTo>
                  <a:lnTo>
                    <a:pt x="3345" y="407"/>
                  </a:lnTo>
                  <a:lnTo>
                    <a:pt x="3346" y="420"/>
                  </a:lnTo>
                  <a:lnTo>
                    <a:pt x="3348" y="416"/>
                  </a:lnTo>
                  <a:lnTo>
                    <a:pt x="3349" y="403"/>
                  </a:lnTo>
                  <a:lnTo>
                    <a:pt x="3350" y="421"/>
                  </a:lnTo>
                  <a:lnTo>
                    <a:pt x="3351" y="407"/>
                  </a:lnTo>
                  <a:lnTo>
                    <a:pt x="3352" y="335"/>
                  </a:lnTo>
                  <a:lnTo>
                    <a:pt x="3353" y="324"/>
                  </a:lnTo>
                  <a:lnTo>
                    <a:pt x="3354" y="382"/>
                  </a:lnTo>
                  <a:lnTo>
                    <a:pt x="3355" y="416"/>
                  </a:lnTo>
                  <a:lnTo>
                    <a:pt x="3356" y="405"/>
                  </a:lnTo>
                  <a:lnTo>
                    <a:pt x="3357" y="421"/>
                  </a:lnTo>
                  <a:lnTo>
                    <a:pt x="3359" y="420"/>
                  </a:lnTo>
                  <a:lnTo>
                    <a:pt x="3360" y="405"/>
                  </a:lnTo>
                  <a:lnTo>
                    <a:pt x="3361" y="421"/>
                  </a:lnTo>
                  <a:lnTo>
                    <a:pt x="3362" y="403"/>
                  </a:lnTo>
                  <a:lnTo>
                    <a:pt x="3363" y="405"/>
                  </a:lnTo>
                  <a:lnTo>
                    <a:pt x="3364" y="392"/>
                  </a:lnTo>
                  <a:lnTo>
                    <a:pt x="3366" y="388"/>
                  </a:lnTo>
                  <a:lnTo>
                    <a:pt x="3366" y="381"/>
                  </a:lnTo>
                  <a:lnTo>
                    <a:pt x="3367" y="331"/>
                  </a:lnTo>
                  <a:lnTo>
                    <a:pt x="3369" y="390"/>
                  </a:lnTo>
                  <a:lnTo>
                    <a:pt x="3370" y="416"/>
                  </a:lnTo>
                  <a:lnTo>
                    <a:pt x="3371" y="404"/>
                  </a:lnTo>
                  <a:lnTo>
                    <a:pt x="3372" y="414"/>
                  </a:lnTo>
                  <a:lnTo>
                    <a:pt x="3373" y="398"/>
                  </a:lnTo>
                  <a:lnTo>
                    <a:pt x="3374" y="415"/>
                  </a:lnTo>
                  <a:lnTo>
                    <a:pt x="3376" y="414"/>
                  </a:lnTo>
                  <a:lnTo>
                    <a:pt x="3376" y="403"/>
                  </a:lnTo>
                  <a:lnTo>
                    <a:pt x="3377" y="420"/>
                  </a:lnTo>
                  <a:lnTo>
                    <a:pt x="3379" y="405"/>
                  </a:lnTo>
                  <a:lnTo>
                    <a:pt x="3380" y="422"/>
                  </a:lnTo>
                  <a:lnTo>
                    <a:pt x="3381" y="418"/>
                  </a:lnTo>
                  <a:lnTo>
                    <a:pt x="3382" y="405"/>
                  </a:lnTo>
                  <a:lnTo>
                    <a:pt x="3383" y="420"/>
                  </a:lnTo>
                  <a:lnTo>
                    <a:pt x="3384" y="406"/>
                  </a:lnTo>
                  <a:lnTo>
                    <a:pt x="3385" y="418"/>
                  </a:lnTo>
                  <a:lnTo>
                    <a:pt x="3387" y="421"/>
                  </a:lnTo>
                  <a:lnTo>
                    <a:pt x="3387" y="405"/>
                  </a:lnTo>
                  <a:lnTo>
                    <a:pt x="3389" y="421"/>
                  </a:lnTo>
                  <a:lnTo>
                    <a:pt x="3390" y="407"/>
                  </a:lnTo>
                  <a:lnTo>
                    <a:pt x="3391" y="421"/>
                  </a:lnTo>
                  <a:lnTo>
                    <a:pt x="3392" y="421"/>
                  </a:lnTo>
                  <a:lnTo>
                    <a:pt x="3393" y="406"/>
                  </a:lnTo>
                  <a:lnTo>
                    <a:pt x="3394" y="423"/>
                  </a:lnTo>
                  <a:lnTo>
                    <a:pt x="3395" y="407"/>
                  </a:lnTo>
                  <a:lnTo>
                    <a:pt x="3397" y="420"/>
                  </a:lnTo>
                  <a:lnTo>
                    <a:pt x="3398" y="421"/>
                  </a:lnTo>
                  <a:lnTo>
                    <a:pt x="3399" y="399"/>
                  </a:lnTo>
                  <a:lnTo>
                    <a:pt x="3400" y="420"/>
                  </a:lnTo>
                  <a:lnTo>
                    <a:pt x="3401" y="403"/>
                  </a:lnTo>
                  <a:lnTo>
                    <a:pt x="3402" y="418"/>
                  </a:lnTo>
                  <a:lnTo>
                    <a:pt x="3403" y="420"/>
                  </a:lnTo>
                  <a:lnTo>
                    <a:pt x="3404" y="406"/>
                  </a:lnTo>
                  <a:lnTo>
                    <a:pt x="3405" y="423"/>
                  </a:lnTo>
                  <a:lnTo>
                    <a:pt x="3407" y="406"/>
                  </a:lnTo>
                  <a:lnTo>
                    <a:pt x="3408" y="421"/>
                  </a:lnTo>
                  <a:lnTo>
                    <a:pt x="3408" y="422"/>
                  </a:lnTo>
                  <a:lnTo>
                    <a:pt x="3410" y="406"/>
                  </a:lnTo>
                  <a:lnTo>
                    <a:pt x="3411" y="422"/>
                  </a:lnTo>
                  <a:lnTo>
                    <a:pt x="3412" y="405"/>
                  </a:lnTo>
                  <a:lnTo>
                    <a:pt x="3413" y="422"/>
                  </a:lnTo>
                  <a:lnTo>
                    <a:pt x="3414" y="420"/>
                  </a:lnTo>
                  <a:lnTo>
                    <a:pt x="3415" y="403"/>
                  </a:lnTo>
                  <a:lnTo>
                    <a:pt x="3417" y="422"/>
                  </a:lnTo>
                  <a:lnTo>
                    <a:pt x="3418" y="405"/>
                  </a:lnTo>
                  <a:lnTo>
                    <a:pt x="3419" y="402"/>
                  </a:lnTo>
                  <a:lnTo>
                    <a:pt x="3420" y="417"/>
                  </a:lnTo>
                  <a:lnTo>
                    <a:pt x="3421" y="403"/>
                  </a:lnTo>
                  <a:lnTo>
                    <a:pt x="3422" y="421"/>
                  </a:lnTo>
                  <a:lnTo>
                    <a:pt x="3423" y="406"/>
                  </a:lnTo>
                  <a:lnTo>
                    <a:pt x="3424" y="421"/>
                  </a:lnTo>
                  <a:lnTo>
                    <a:pt x="3425" y="421"/>
                  </a:lnTo>
                  <a:lnTo>
                    <a:pt x="3427" y="406"/>
                  </a:lnTo>
                  <a:lnTo>
                    <a:pt x="3428" y="422"/>
                  </a:lnTo>
                  <a:lnTo>
                    <a:pt x="3429" y="406"/>
                  </a:lnTo>
                  <a:lnTo>
                    <a:pt x="3430" y="418"/>
                  </a:lnTo>
                  <a:lnTo>
                    <a:pt x="3431" y="419"/>
                  </a:lnTo>
                  <a:lnTo>
                    <a:pt x="3432" y="404"/>
                  </a:lnTo>
                  <a:lnTo>
                    <a:pt x="3433" y="421"/>
                  </a:lnTo>
                  <a:lnTo>
                    <a:pt x="3434" y="407"/>
                  </a:lnTo>
                  <a:lnTo>
                    <a:pt x="3435" y="420"/>
                  </a:lnTo>
                  <a:lnTo>
                    <a:pt x="3436" y="423"/>
                  </a:lnTo>
                  <a:lnTo>
                    <a:pt x="3438" y="406"/>
                  </a:lnTo>
                  <a:lnTo>
                    <a:pt x="3439" y="422"/>
                  </a:lnTo>
                  <a:lnTo>
                    <a:pt x="3440" y="406"/>
                  </a:lnTo>
                  <a:lnTo>
                    <a:pt x="3441" y="421"/>
                  </a:lnTo>
                  <a:lnTo>
                    <a:pt x="3442" y="420"/>
                  </a:lnTo>
                  <a:lnTo>
                    <a:pt x="3443" y="401"/>
                  </a:lnTo>
                  <a:lnTo>
                    <a:pt x="3444" y="417"/>
                  </a:lnTo>
                  <a:lnTo>
                    <a:pt x="3445" y="405"/>
                  </a:lnTo>
                  <a:lnTo>
                    <a:pt x="3446" y="419"/>
                  </a:lnTo>
                  <a:lnTo>
                    <a:pt x="3448" y="421"/>
                  </a:lnTo>
                  <a:lnTo>
                    <a:pt x="3449" y="406"/>
                  </a:lnTo>
                  <a:lnTo>
                    <a:pt x="3450" y="421"/>
                  </a:lnTo>
                  <a:lnTo>
                    <a:pt x="3451" y="406"/>
                  </a:lnTo>
                  <a:lnTo>
                    <a:pt x="3452" y="421"/>
                  </a:lnTo>
                  <a:lnTo>
                    <a:pt x="3453" y="423"/>
                  </a:lnTo>
                  <a:lnTo>
                    <a:pt x="3454" y="405"/>
                  </a:lnTo>
                  <a:lnTo>
                    <a:pt x="3455" y="420"/>
                  </a:lnTo>
                  <a:lnTo>
                    <a:pt x="3456" y="407"/>
                  </a:lnTo>
                  <a:lnTo>
                    <a:pt x="3458" y="419"/>
                  </a:lnTo>
                  <a:lnTo>
                    <a:pt x="3459" y="422"/>
                  </a:lnTo>
                  <a:lnTo>
                    <a:pt x="3460" y="406"/>
                  </a:lnTo>
                  <a:lnTo>
                    <a:pt x="3461" y="421"/>
                  </a:lnTo>
                  <a:lnTo>
                    <a:pt x="3462" y="406"/>
                  </a:lnTo>
                  <a:lnTo>
                    <a:pt x="3463" y="422"/>
                  </a:lnTo>
                  <a:lnTo>
                    <a:pt x="3464" y="422"/>
                  </a:lnTo>
                  <a:lnTo>
                    <a:pt x="3465" y="406"/>
                  </a:lnTo>
                  <a:lnTo>
                    <a:pt x="3466" y="422"/>
                  </a:lnTo>
                  <a:lnTo>
                    <a:pt x="3468" y="406"/>
                  </a:lnTo>
                  <a:lnTo>
                    <a:pt x="3469" y="419"/>
                  </a:lnTo>
                  <a:lnTo>
                    <a:pt x="3470" y="419"/>
                  </a:lnTo>
                  <a:lnTo>
                    <a:pt x="3471" y="403"/>
                  </a:lnTo>
                  <a:lnTo>
                    <a:pt x="3472" y="419"/>
                  </a:lnTo>
                  <a:lnTo>
                    <a:pt x="3473" y="406"/>
                  </a:lnTo>
                  <a:lnTo>
                    <a:pt x="3474" y="421"/>
                  </a:lnTo>
                  <a:lnTo>
                    <a:pt x="3475" y="421"/>
                  </a:lnTo>
                  <a:lnTo>
                    <a:pt x="3476" y="406"/>
                  </a:lnTo>
                  <a:lnTo>
                    <a:pt x="3477" y="422"/>
                  </a:lnTo>
                  <a:lnTo>
                    <a:pt x="3479" y="406"/>
                  </a:lnTo>
                  <a:lnTo>
                    <a:pt x="3480" y="420"/>
                  </a:lnTo>
                  <a:lnTo>
                    <a:pt x="3481" y="422"/>
                  </a:lnTo>
                  <a:lnTo>
                    <a:pt x="3482" y="406"/>
                  </a:lnTo>
                  <a:lnTo>
                    <a:pt x="3483" y="422"/>
                  </a:lnTo>
                  <a:lnTo>
                    <a:pt x="3484" y="407"/>
                  </a:lnTo>
                  <a:lnTo>
                    <a:pt x="3485" y="420"/>
                  </a:lnTo>
                  <a:lnTo>
                    <a:pt x="3486" y="421"/>
                  </a:lnTo>
                  <a:lnTo>
                    <a:pt x="3487" y="406"/>
                  </a:lnTo>
                  <a:lnTo>
                    <a:pt x="3489" y="421"/>
                  </a:lnTo>
                  <a:lnTo>
                    <a:pt x="3490" y="407"/>
                  </a:lnTo>
                  <a:lnTo>
                    <a:pt x="3491" y="421"/>
                  </a:lnTo>
                  <a:lnTo>
                    <a:pt x="3492" y="422"/>
                  </a:lnTo>
                  <a:lnTo>
                    <a:pt x="3493" y="406"/>
                  </a:lnTo>
                  <a:lnTo>
                    <a:pt x="3494" y="423"/>
                  </a:lnTo>
                  <a:lnTo>
                    <a:pt x="3495" y="405"/>
                  </a:lnTo>
                  <a:lnTo>
                    <a:pt x="3496" y="419"/>
                  </a:lnTo>
                  <a:lnTo>
                    <a:pt x="3497" y="418"/>
                  </a:lnTo>
                  <a:lnTo>
                    <a:pt x="3499" y="404"/>
                  </a:lnTo>
                  <a:lnTo>
                    <a:pt x="3500" y="422"/>
                  </a:lnTo>
                  <a:lnTo>
                    <a:pt x="3501" y="406"/>
                  </a:lnTo>
                  <a:lnTo>
                    <a:pt x="3502" y="420"/>
                  </a:lnTo>
                  <a:lnTo>
                    <a:pt x="3503" y="423"/>
                  </a:lnTo>
                  <a:lnTo>
                    <a:pt x="3504" y="405"/>
                  </a:lnTo>
                  <a:lnTo>
                    <a:pt x="3505" y="421"/>
                  </a:lnTo>
                  <a:lnTo>
                    <a:pt x="3506" y="406"/>
                  </a:lnTo>
                  <a:lnTo>
                    <a:pt x="3507" y="419"/>
                  </a:lnTo>
                  <a:lnTo>
                    <a:pt x="3509" y="423"/>
                  </a:lnTo>
                  <a:lnTo>
                    <a:pt x="3510" y="404"/>
                  </a:lnTo>
                  <a:lnTo>
                    <a:pt x="3511" y="418"/>
                  </a:lnTo>
                  <a:lnTo>
                    <a:pt x="3512" y="405"/>
                  </a:lnTo>
                  <a:lnTo>
                    <a:pt x="3513" y="421"/>
                  </a:lnTo>
                  <a:lnTo>
                    <a:pt x="3514" y="421"/>
                  </a:lnTo>
                  <a:lnTo>
                    <a:pt x="3515" y="407"/>
                  </a:lnTo>
                  <a:lnTo>
                    <a:pt x="3516" y="422"/>
                  </a:lnTo>
                  <a:lnTo>
                    <a:pt x="3517" y="406"/>
                  </a:lnTo>
                  <a:lnTo>
                    <a:pt x="3519" y="421"/>
                  </a:lnTo>
                  <a:lnTo>
                    <a:pt x="3520" y="422"/>
                  </a:lnTo>
                  <a:lnTo>
                    <a:pt x="3521" y="407"/>
                  </a:lnTo>
                  <a:lnTo>
                    <a:pt x="3522" y="421"/>
                  </a:lnTo>
                  <a:lnTo>
                    <a:pt x="3523" y="406"/>
                  </a:lnTo>
                  <a:lnTo>
                    <a:pt x="3524" y="421"/>
                  </a:lnTo>
                  <a:lnTo>
                    <a:pt x="3525" y="419"/>
                  </a:lnTo>
                  <a:lnTo>
                    <a:pt x="3526" y="405"/>
                  </a:lnTo>
                  <a:lnTo>
                    <a:pt x="3527" y="388"/>
                  </a:lnTo>
                  <a:lnTo>
                    <a:pt x="3528" y="376"/>
                  </a:lnTo>
                  <a:lnTo>
                    <a:pt x="3530" y="412"/>
                  </a:lnTo>
                  <a:lnTo>
                    <a:pt x="3531" y="400"/>
                  </a:lnTo>
                  <a:lnTo>
                    <a:pt x="3532" y="402"/>
                  </a:lnTo>
                  <a:lnTo>
                    <a:pt x="3533" y="420"/>
                  </a:lnTo>
                  <a:lnTo>
                    <a:pt x="3534" y="404"/>
                  </a:lnTo>
                  <a:lnTo>
                    <a:pt x="3535" y="419"/>
                  </a:lnTo>
                  <a:lnTo>
                    <a:pt x="3537" y="419"/>
                  </a:lnTo>
                  <a:lnTo>
                    <a:pt x="3537" y="404"/>
                  </a:lnTo>
                  <a:lnTo>
                    <a:pt x="3538" y="423"/>
                  </a:lnTo>
                  <a:lnTo>
                    <a:pt x="3540" y="406"/>
                  </a:lnTo>
                  <a:lnTo>
                    <a:pt x="3541" y="421"/>
                  </a:lnTo>
                  <a:lnTo>
                    <a:pt x="3542" y="423"/>
                  </a:lnTo>
                  <a:lnTo>
                    <a:pt x="3543" y="405"/>
                  </a:lnTo>
                  <a:lnTo>
                    <a:pt x="3544" y="423"/>
                  </a:lnTo>
                  <a:lnTo>
                    <a:pt x="3545" y="406"/>
                  </a:lnTo>
                  <a:lnTo>
                    <a:pt x="3546" y="421"/>
                  </a:lnTo>
                  <a:lnTo>
                    <a:pt x="3548" y="420"/>
                  </a:lnTo>
                  <a:lnTo>
                    <a:pt x="3548" y="377"/>
                  </a:lnTo>
                  <a:lnTo>
                    <a:pt x="3550" y="407"/>
                  </a:lnTo>
                  <a:lnTo>
                    <a:pt x="3551" y="382"/>
                  </a:lnTo>
                  <a:lnTo>
                    <a:pt x="3552" y="417"/>
                  </a:lnTo>
                  <a:lnTo>
                    <a:pt x="3553" y="420"/>
                  </a:lnTo>
                  <a:lnTo>
                    <a:pt x="3554" y="405"/>
                  </a:lnTo>
                  <a:lnTo>
                    <a:pt x="3555" y="421"/>
                  </a:lnTo>
                  <a:lnTo>
                    <a:pt x="3556" y="408"/>
                  </a:lnTo>
                  <a:lnTo>
                    <a:pt x="3558" y="420"/>
                  </a:lnTo>
                  <a:lnTo>
                    <a:pt x="3558" y="422"/>
                  </a:lnTo>
                  <a:lnTo>
                    <a:pt x="3560" y="406"/>
                  </a:lnTo>
                  <a:lnTo>
                    <a:pt x="3561" y="416"/>
                  </a:lnTo>
                  <a:lnTo>
                    <a:pt x="3562" y="396"/>
                  </a:lnTo>
                  <a:lnTo>
                    <a:pt x="3563" y="414"/>
                  </a:lnTo>
                  <a:lnTo>
                    <a:pt x="3564" y="419"/>
                  </a:lnTo>
                  <a:lnTo>
                    <a:pt x="3565" y="405"/>
                  </a:lnTo>
                  <a:lnTo>
                    <a:pt x="3566" y="421"/>
                  </a:lnTo>
                  <a:lnTo>
                    <a:pt x="3568" y="407"/>
                  </a:lnTo>
                  <a:lnTo>
                    <a:pt x="3569" y="418"/>
                  </a:lnTo>
                  <a:lnTo>
                    <a:pt x="3569" y="419"/>
                  </a:lnTo>
                  <a:lnTo>
                    <a:pt x="3571" y="400"/>
                  </a:lnTo>
                  <a:lnTo>
                    <a:pt x="3572" y="418"/>
                  </a:lnTo>
                  <a:lnTo>
                    <a:pt x="3573" y="405"/>
                  </a:lnTo>
                  <a:lnTo>
                    <a:pt x="3574" y="404"/>
                  </a:lnTo>
                  <a:lnTo>
                    <a:pt x="3575" y="393"/>
                  </a:lnTo>
                  <a:lnTo>
                    <a:pt x="3576" y="219"/>
                  </a:lnTo>
                  <a:lnTo>
                    <a:pt x="3578" y="285"/>
                  </a:lnTo>
                  <a:lnTo>
                    <a:pt x="3579" y="202"/>
                  </a:lnTo>
                  <a:lnTo>
                    <a:pt x="3580" y="387"/>
                  </a:lnTo>
                  <a:lnTo>
                    <a:pt x="3581" y="407"/>
                  </a:lnTo>
                  <a:lnTo>
                    <a:pt x="3582" y="396"/>
                  </a:lnTo>
                  <a:lnTo>
                    <a:pt x="3583" y="421"/>
                  </a:lnTo>
                  <a:lnTo>
                    <a:pt x="3584" y="405"/>
                  </a:lnTo>
                  <a:lnTo>
                    <a:pt x="3585" y="419"/>
                  </a:lnTo>
                  <a:lnTo>
                    <a:pt x="3586" y="419"/>
                  </a:lnTo>
                  <a:lnTo>
                    <a:pt x="3588" y="404"/>
                  </a:lnTo>
                  <a:lnTo>
                    <a:pt x="3589" y="410"/>
                  </a:lnTo>
                  <a:lnTo>
                    <a:pt x="3590" y="397"/>
                  </a:lnTo>
                  <a:lnTo>
                    <a:pt x="3591" y="409"/>
                  </a:lnTo>
                  <a:lnTo>
                    <a:pt x="3592" y="420"/>
                  </a:lnTo>
                  <a:lnTo>
                    <a:pt x="3593" y="405"/>
                  </a:lnTo>
                  <a:lnTo>
                    <a:pt x="3594" y="420"/>
                  </a:lnTo>
                  <a:lnTo>
                    <a:pt x="3595" y="406"/>
                  </a:lnTo>
                  <a:lnTo>
                    <a:pt x="3596" y="420"/>
                  </a:lnTo>
                  <a:lnTo>
                    <a:pt x="3597" y="422"/>
                  </a:lnTo>
                  <a:lnTo>
                    <a:pt x="3599" y="404"/>
                  </a:lnTo>
                  <a:lnTo>
                    <a:pt x="3600" y="418"/>
                  </a:lnTo>
                  <a:lnTo>
                    <a:pt x="3601" y="319"/>
                  </a:lnTo>
                  <a:lnTo>
                    <a:pt x="3602" y="406"/>
                  </a:lnTo>
                  <a:lnTo>
                    <a:pt x="3603" y="411"/>
                  </a:lnTo>
                  <a:lnTo>
                    <a:pt x="3604" y="398"/>
                  </a:lnTo>
                  <a:lnTo>
                    <a:pt x="3605" y="421"/>
                  </a:lnTo>
                  <a:lnTo>
                    <a:pt x="3606" y="405"/>
                  </a:lnTo>
                  <a:lnTo>
                    <a:pt x="3607" y="421"/>
                  </a:lnTo>
                  <a:lnTo>
                    <a:pt x="3609" y="421"/>
                  </a:lnTo>
                  <a:lnTo>
                    <a:pt x="3610" y="405"/>
                  </a:lnTo>
                  <a:lnTo>
                    <a:pt x="3611" y="421"/>
                  </a:lnTo>
                  <a:lnTo>
                    <a:pt x="3612" y="403"/>
                  </a:lnTo>
                  <a:lnTo>
                    <a:pt x="3613" y="419"/>
                  </a:lnTo>
                  <a:lnTo>
                    <a:pt x="3614" y="412"/>
                  </a:lnTo>
                  <a:lnTo>
                    <a:pt x="3615" y="383"/>
                  </a:lnTo>
                  <a:lnTo>
                    <a:pt x="3616" y="403"/>
                  </a:lnTo>
                  <a:lnTo>
                    <a:pt x="3617" y="407"/>
                  </a:lnTo>
                  <a:lnTo>
                    <a:pt x="3619" y="417"/>
                  </a:lnTo>
                  <a:lnTo>
                    <a:pt x="3620" y="420"/>
                  </a:lnTo>
                  <a:lnTo>
                    <a:pt x="3621" y="405"/>
                  </a:lnTo>
                  <a:lnTo>
                    <a:pt x="3622" y="421"/>
                  </a:lnTo>
                  <a:lnTo>
                    <a:pt x="3623" y="404"/>
                  </a:lnTo>
                  <a:lnTo>
                    <a:pt x="3624" y="419"/>
                  </a:lnTo>
                  <a:lnTo>
                    <a:pt x="3625" y="421"/>
                  </a:lnTo>
                  <a:lnTo>
                    <a:pt x="3626" y="403"/>
                  </a:lnTo>
                  <a:lnTo>
                    <a:pt x="3627" y="422"/>
                  </a:lnTo>
                  <a:lnTo>
                    <a:pt x="3629" y="405"/>
                  </a:lnTo>
                  <a:lnTo>
                    <a:pt x="3630" y="420"/>
                  </a:lnTo>
                  <a:lnTo>
                    <a:pt x="3631" y="420"/>
                  </a:lnTo>
                  <a:lnTo>
                    <a:pt x="3632" y="392"/>
                  </a:lnTo>
                  <a:lnTo>
                    <a:pt x="3633" y="414"/>
                  </a:lnTo>
                  <a:lnTo>
                    <a:pt x="3634" y="399"/>
                  </a:lnTo>
                  <a:lnTo>
                    <a:pt x="3635" y="420"/>
                  </a:lnTo>
                  <a:lnTo>
                    <a:pt x="3636" y="421"/>
                  </a:lnTo>
                  <a:lnTo>
                    <a:pt x="3637" y="405"/>
                  </a:lnTo>
                  <a:lnTo>
                    <a:pt x="3639" y="421"/>
                  </a:lnTo>
                  <a:lnTo>
                    <a:pt x="3640" y="406"/>
                  </a:lnTo>
                  <a:lnTo>
                    <a:pt x="3641" y="420"/>
                  </a:lnTo>
                  <a:lnTo>
                    <a:pt x="3642" y="421"/>
                  </a:lnTo>
                  <a:lnTo>
                    <a:pt x="3643" y="404"/>
                  </a:lnTo>
                  <a:lnTo>
                    <a:pt x="3644" y="422"/>
                  </a:lnTo>
                  <a:lnTo>
                    <a:pt x="3645" y="397"/>
                  </a:lnTo>
                  <a:lnTo>
                    <a:pt x="3646" y="417"/>
                  </a:lnTo>
                  <a:lnTo>
                    <a:pt x="3647" y="420"/>
                  </a:lnTo>
                  <a:lnTo>
                    <a:pt x="3648" y="406"/>
                  </a:lnTo>
                  <a:lnTo>
                    <a:pt x="3650" y="421"/>
                  </a:lnTo>
                  <a:lnTo>
                    <a:pt x="3651" y="406"/>
                  </a:lnTo>
                  <a:lnTo>
                    <a:pt x="3652" y="420"/>
                  </a:lnTo>
                  <a:lnTo>
                    <a:pt x="3653" y="422"/>
                  </a:lnTo>
                  <a:lnTo>
                    <a:pt x="3654" y="405"/>
                  </a:lnTo>
                  <a:lnTo>
                    <a:pt x="3655" y="421"/>
                  </a:lnTo>
                  <a:lnTo>
                    <a:pt x="3656" y="406"/>
                  </a:lnTo>
                  <a:lnTo>
                    <a:pt x="3657" y="411"/>
                  </a:lnTo>
                  <a:lnTo>
                    <a:pt x="3658" y="415"/>
                  </a:lnTo>
                  <a:lnTo>
                    <a:pt x="3660" y="402"/>
                  </a:lnTo>
                  <a:lnTo>
                    <a:pt x="3661" y="421"/>
                  </a:lnTo>
                  <a:lnTo>
                    <a:pt x="3662" y="405"/>
                  </a:lnTo>
                  <a:lnTo>
                    <a:pt x="3663" y="420"/>
                  </a:lnTo>
                  <a:lnTo>
                    <a:pt x="3664" y="423"/>
                  </a:lnTo>
                  <a:lnTo>
                    <a:pt x="3665" y="405"/>
                  </a:lnTo>
                  <a:lnTo>
                    <a:pt x="3666" y="421"/>
                  </a:lnTo>
                  <a:lnTo>
                    <a:pt x="3667" y="405"/>
                  </a:lnTo>
                  <a:lnTo>
                    <a:pt x="3668" y="414"/>
                  </a:lnTo>
                  <a:lnTo>
                    <a:pt x="3670" y="417"/>
                  </a:lnTo>
                  <a:lnTo>
                    <a:pt x="3671" y="403"/>
                  </a:lnTo>
                  <a:lnTo>
                    <a:pt x="3672" y="422"/>
                  </a:lnTo>
                  <a:lnTo>
                    <a:pt x="3673" y="406"/>
                  </a:lnTo>
                  <a:lnTo>
                    <a:pt x="3674" y="421"/>
                  </a:lnTo>
                  <a:lnTo>
                    <a:pt x="3675" y="421"/>
                  </a:lnTo>
                  <a:lnTo>
                    <a:pt x="3676" y="406"/>
                  </a:lnTo>
                  <a:lnTo>
                    <a:pt x="3677" y="421"/>
                  </a:lnTo>
                  <a:lnTo>
                    <a:pt x="3678" y="405"/>
                  </a:lnTo>
                  <a:lnTo>
                    <a:pt x="3680" y="375"/>
                  </a:lnTo>
                  <a:lnTo>
                    <a:pt x="3681" y="409"/>
                  </a:lnTo>
                  <a:lnTo>
                    <a:pt x="3682" y="398"/>
                  </a:lnTo>
                  <a:lnTo>
                    <a:pt x="3683" y="421"/>
                  </a:lnTo>
                  <a:lnTo>
                    <a:pt x="3684" y="406"/>
                  </a:lnTo>
                  <a:lnTo>
                    <a:pt x="3685" y="420"/>
                  </a:lnTo>
                  <a:lnTo>
                    <a:pt x="3686" y="421"/>
                  </a:lnTo>
                  <a:lnTo>
                    <a:pt x="3687" y="406"/>
                  </a:lnTo>
                  <a:lnTo>
                    <a:pt x="3688" y="421"/>
                  </a:lnTo>
                  <a:lnTo>
                    <a:pt x="3689" y="406"/>
                  </a:lnTo>
                  <a:lnTo>
                    <a:pt x="3691" y="419"/>
                  </a:lnTo>
                  <a:lnTo>
                    <a:pt x="3692" y="415"/>
                  </a:lnTo>
                  <a:lnTo>
                    <a:pt x="3693" y="397"/>
                  </a:lnTo>
                  <a:lnTo>
                    <a:pt x="3694" y="417"/>
                  </a:lnTo>
                  <a:lnTo>
                    <a:pt x="3695" y="403"/>
                  </a:lnTo>
                  <a:lnTo>
                    <a:pt x="3696" y="418"/>
                  </a:lnTo>
                  <a:lnTo>
                    <a:pt x="3698" y="418"/>
                  </a:lnTo>
                  <a:lnTo>
                    <a:pt x="3698" y="406"/>
                  </a:lnTo>
                  <a:lnTo>
                    <a:pt x="3699" y="423"/>
                  </a:lnTo>
                  <a:lnTo>
                    <a:pt x="3701" y="407"/>
                  </a:lnTo>
                  <a:lnTo>
                    <a:pt x="3702" y="420"/>
                  </a:lnTo>
                  <a:lnTo>
                    <a:pt x="3703" y="421"/>
                  </a:lnTo>
                  <a:lnTo>
                    <a:pt x="3704" y="405"/>
                  </a:lnTo>
                  <a:lnTo>
                    <a:pt x="3705" y="420"/>
                  </a:lnTo>
                  <a:lnTo>
                    <a:pt x="3706" y="403"/>
                  </a:lnTo>
                  <a:lnTo>
                    <a:pt x="3708" y="417"/>
                  </a:lnTo>
                  <a:lnTo>
                    <a:pt x="3709" y="420"/>
                  </a:lnTo>
                  <a:lnTo>
                    <a:pt x="3709" y="405"/>
                  </a:lnTo>
                  <a:lnTo>
                    <a:pt x="3711" y="422"/>
                  </a:lnTo>
                  <a:lnTo>
                    <a:pt x="3712" y="406"/>
                  </a:lnTo>
                  <a:lnTo>
                    <a:pt x="3713" y="419"/>
                  </a:lnTo>
                  <a:lnTo>
                    <a:pt x="3714" y="421"/>
                  </a:lnTo>
                  <a:lnTo>
                    <a:pt x="3715" y="405"/>
                  </a:lnTo>
                  <a:lnTo>
                    <a:pt x="3716" y="422"/>
                  </a:lnTo>
                  <a:lnTo>
                    <a:pt x="3717" y="406"/>
                  </a:lnTo>
                  <a:lnTo>
                    <a:pt x="3719" y="421"/>
                  </a:lnTo>
                  <a:lnTo>
                    <a:pt x="3719" y="421"/>
                  </a:lnTo>
                  <a:lnTo>
                    <a:pt x="3721" y="405"/>
                  </a:lnTo>
                  <a:lnTo>
                    <a:pt x="3722" y="415"/>
                  </a:lnTo>
                  <a:lnTo>
                    <a:pt x="3723" y="403"/>
                  </a:lnTo>
                  <a:lnTo>
                    <a:pt x="3724" y="399"/>
                  </a:lnTo>
                  <a:lnTo>
                    <a:pt x="3725" y="419"/>
                  </a:lnTo>
                  <a:lnTo>
                    <a:pt x="3726" y="390"/>
                  </a:lnTo>
                  <a:lnTo>
                    <a:pt x="3727" y="419"/>
                  </a:lnTo>
                  <a:lnTo>
                    <a:pt x="3729" y="399"/>
                  </a:lnTo>
                  <a:lnTo>
                    <a:pt x="3730" y="417"/>
                  </a:lnTo>
                  <a:lnTo>
                    <a:pt x="3731" y="421"/>
                  </a:lnTo>
                  <a:lnTo>
                    <a:pt x="3732" y="374"/>
                  </a:lnTo>
                  <a:lnTo>
                    <a:pt x="3733" y="277"/>
                  </a:lnTo>
                  <a:lnTo>
                    <a:pt x="3734" y="196"/>
                  </a:lnTo>
                  <a:lnTo>
                    <a:pt x="3735" y="254"/>
                  </a:lnTo>
                  <a:lnTo>
                    <a:pt x="3736" y="281"/>
                  </a:lnTo>
                  <a:lnTo>
                    <a:pt x="3737" y="303"/>
                  </a:lnTo>
                  <a:lnTo>
                    <a:pt x="3739" y="301"/>
                  </a:lnTo>
                  <a:lnTo>
                    <a:pt x="3740" y="287"/>
                  </a:lnTo>
                  <a:lnTo>
                    <a:pt x="3740" y="295"/>
                  </a:lnTo>
                  <a:lnTo>
                    <a:pt x="3742" y="407"/>
                  </a:lnTo>
                  <a:lnTo>
                    <a:pt x="3743" y="391"/>
                  </a:lnTo>
                  <a:lnTo>
                    <a:pt x="3744" y="334"/>
                  </a:lnTo>
                  <a:lnTo>
                    <a:pt x="3745" y="273"/>
                  </a:lnTo>
                  <a:lnTo>
                    <a:pt x="3746" y="411"/>
                  </a:lnTo>
                  <a:lnTo>
                    <a:pt x="3747" y="413"/>
                  </a:lnTo>
                  <a:lnTo>
                    <a:pt x="3749" y="398"/>
                  </a:lnTo>
                  <a:lnTo>
                    <a:pt x="3750" y="415"/>
                  </a:lnTo>
                  <a:lnTo>
                    <a:pt x="3751" y="399"/>
                  </a:lnTo>
                  <a:lnTo>
                    <a:pt x="3752" y="414"/>
                  </a:lnTo>
                  <a:lnTo>
                    <a:pt x="3753" y="370"/>
                  </a:lnTo>
                  <a:lnTo>
                    <a:pt x="3754" y="293"/>
                  </a:lnTo>
                  <a:lnTo>
                    <a:pt x="3755" y="408"/>
                  </a:lnTo>
                  <a:lnTo>
                    <a:pt x="3756" y="378"/>
                  </a:lnTo>
                  <a:lnTo>
                    <a:pt x="3757" y="403"/>
                  </a:lnTo>
                  <a:lnTo>
                    <a:pt x="3758" y="385"/>
                  </a:lnTo>
                  <a:lnTo>
                    <a:pt x="3760" y="396"/>
                  </a:lnTo>
                  <a:lnTo>
                    <a:pt x="3761" y="417"/>
                  </a:lnTo>
                  <a:lnTo>
                    <a:pt x="3762" y="401"/>
                  </a:lnTo>
                  <a:lnTo>
                    <a:pt x="3763" y="419"/>
                  </a:lnTo>
                  <a:lnTo>
                    <a:pt x="3764" y="418"/>
                  </a:lnTo>
                  <a:lnTo>
                    <a:pt x="3765" y="402"/>
                  </a:lnTo>
                  <a:lnTo>
                    <a:pt x="3766" y="418"/>
                  </a:lnTo>
                  <a:lnTo>
                    <a:pt x="3767" y="403"/>
                  </a:lnTo>
                  <a:lnTo>
                    <a:pt x="3768" y="418"/>
                  </a:lnTo>
                  <a:lnTo>
                    <a:pt x="3770" y="397"/>
                  </a:lnTo>
                  <a:lnTo>
                    <a:pt x="3771" y="337"/>
                  </a:lnTo>
                  <a:lnTo>
                    <a:pt x="3772" y="405"/>
                  </a:lnTo>
                  <a:lnTo>
                    <a:pt x="3773" y="120"/>
                  </a:lnTo>
                  <a:lnTo>
                    <a:pt x="3774" y="160"/>
                  </a:lnTo>
                  <a:lnTo>
                    <a:pt x="3775" y="374"/>
                  </a:lnTo>
                  <a:lnTo>
                    <a:pt x="3776" y="380"/>
                  </a:lnTo>
                  <a:lnTo>
                    <a:pt x="3777" y="410"/>
                  </a:lnTo>
                  <a:lnTo>
                    <a:pt x="3778" y="401"/>
                  </a:lnTo>
                  <a:lnTo>
                    <a:pt x="3780" y="413"/>
                  </a:lnTo>
                  <a:lnTo>
                    <a:pt x="3781" y="355"/>
                  </a:lnTo>
                  <a:lnTo>
                    <a:pt x="3782" y="318"/>
                  </a:lnTo>
                  <a:lnTo>
                    <a:pt x="3783" y="300"/>
                  </a:lnTo>
                  <a:lnTo>
                    <a:pt x="3784" y="367"/>
                  </a:lnTo>
                  <a:lnTo>
                    <a:pt x="3785" y="409"/>
                  </a:lnTo>
                  <a:lnTo>
                    <a:pt x="3786" y="410"/>
                  </a:lnTo>
                  <a:lnTo>
                    <a:pt x="3787" y="398"/>
                  </a:lnTo>
                  <a:lnTo>
                    <a:pt x="3788" y="418"/>
                  </a:lnTo>
                  <a:lnTo>
                    <a:pt x="3790" y="404"/>
                  </a:lnTo>
                  <a:lnTo>
                    <a:pt x="3791" y="416"/>
                  </a:lnTo>
                  <a:lnTo>
                    <a:pt x="3792" y="421"/>
                  </a:lnTo>
                  <a:lnTo>
                    <a:pt x="3793" y="403"/>
                  </a:lnTo>
                  <a:lnTo>
                    <a:pt x="3794" y="419"/>
                  </a:lnTo>
                  <a:lnTo>
                    <a:pt x="3795" y="403"/>
                  </a:lnTo>
                  <a:lnTo>
                    <a:pt x="3796" y="416"/>
                  </a:lnTo>
                  <a:lnTo>
                    <a:pt x="3797" y="405"/>
                  </a:lnTo>
                  <a:lnTo>
                    <a:pt x="3798" y="398"/>
                  </a:lnTo>
                  <a:lnTo>
                    <a:pt x="3800" y="414"/>
                  </a:lnTo>
                  <a:lnTo>
                    <a:pt x="3801" y="402"/>
                  </a:lnTo>
                  <a:lnTo>
                    <a:pt x="3802" y="415"/>
                  </a:lnTo>
                  <a:lnTo>
                    <a:pt x="3803" y="419"/>
                  </a:lnTo>
                  <a:lnTo>
                    <a:pt x="3804" y="403"/>
                  </a:lnTo>
                  <a:lnTo>
                    <a:pt x="3805" y="421"/>
                  </a:lnTo>
                  <a:lnTo>
                    <a:pt x="3806" y="404"/>
                  </a:lnTo>
                  <a:lnTo>
                    <a:pt x="3807" y="419"/>
                  </a:lnTo>
                  <a:lnTo>
                    <a:pt x="3808" y="420"/>
                  </a:lnTo>
                  <a:lnTo>
                    <a:pt x="3809" y="403"/>
                  </a:lnTo>
                  <a:lnTo>
                    <a:pt x="3811" y="419"/>
                  </a:lnTo>
                  <a:lnTo>
                    <a:pt x="3812" y="401"/>
                  </a:lnTo>
                  <a:lnTo>
                    <a:pt x="3813" y="418"/>
                  </a:lnTo>
                  <a:lnTo>
                    <a:pt x="3814" y="416"/>
                  </a:lnTo>
                  <a:lnTo>
                    <a:pt x="3815" y="316"/>
                  </a:lnTo>
                  <a:lnTo>
                    <a:pt x="3816" y="153"/>
                  </a:lnTo>
                  <a:lnTo>
                    <a:pt x="3817" y="188"/>
                  </a:lnTo>
                  <a:lnTo>
                    <a:pt x="3818" y="338"/>
                  </a:lnTo>
                  <a:lnTo>
                    <a:pt x="3819" y="182"/>
                  </a:lnTo>
                  <a:lnTo>
                    <a:pt x="3821" y="158"/>
                  </a:lnTo>
                  <a:lnTo>
                    <a:pt x="3822" y="341"/>
                  </a:lnTo>
                  <a:lnTo>
                    <a:pt x="3823" y="353"/>
                  </a:lnTo>
                  <a:lnTo>
                    <a:pt x="3824" y="408"/>
                  </a:lnTo>
                  <a:lnTo>
                    <a:pt x="3825" y="416"/>
                  </a:lnTo>
                  <a:lnTo>
                    <a:pt x="3826" y="391"/>
                  </a:lnTo>
                  <a:lnTo>
                    <a:pt x="3827" y="412"/>
                  </a:lnTo>
                  <a:lnTo>
                    <a:pt x="3828" y="401"/>
                  </a:lnTo>
                  <a:lnTo>
                    <a:pt x="3829" y="415"/>
                  </a:lnTo>
                  <a:lnTo>
                    <a:pt x="3831" y="366"/>
                  </a:lnTo>
                  <a:lnTo>
                    <a:pt x="3832" y="76"/>
                  </a:lnTo>
                  <a:lnTo>
                    <a:pt x="3833" y="272"/>
                  </a:lnTo>
                  <a:lnTo>
                    <a:pt x="3834" y="280"/>
                  </a:lnTo>
                  <a:lnTo>
                    <a:pt x="3835" y="303"/>
                  </a:lnTo>
                  <a:lnTo>
                    <a:pt x="3836" y="341"/>
                  </a:lnTo>
                  <a:lnTo>
                    <a:pt x="3837" y="361"/>
                  </a:lnTo>
                  <a:lnTo>
                    <a:pt x="3838" y="411"/>
                  </a:lnTo>
                  <a:lnTo>
                    <a:pt x="3839" y="393"/>
                  </a:lnTo>
                  <a:lnTo>
                    <a:pt x="3841" y="418"/>
                  </a:lnTo>
                  <a:lnTo>
                    <a:pt x="3842" y="415"/>
                  </a:lnTo>
                  <a:lnTo>
                    <a:pt x="3843" y="400"/>
                  </a:lnTo>
                  <a:lnTo>
                    <a:pt x="3844" y="418"/>
                  </a:lnTo>
                  <a:lnTo>
                    <a:pt x="3845" y="400"/>
                  </a:lnTo>
                  <a:lnTo>
                    <a:pt x="3846" y="406"/>
                  </a:lnTo>
                  <a:lnTo>
                    <a:pt x="3847" y="401"/>
                  </a:lnTo>
                  <a:lnTo>
                    <a:pt x="3848" y="401"/>
                  </a:lnTo>
                  <a:lnTo>
                    <a:pt x="3849" y="416"/>
                  </a:lnTo>
                  <a:lnTo>
                    <a:pt x="3851" y="405"/>
                  </a:lnTo>
                  <a:lnTo>
                    <a:pt x="3852" y="415"/>
                  </a:lnTo>
                  <a:lnTo>
                    <a:pt x="3853" y="420"/>
                  </a:lnTo>
                  <a:lnTo>
                    <a:pt x="3854" y="405"/>
                  </a:lnTo>
                  <a:lnTo>
                    <a:pt x="3855" y="420"/>
                  </a:lnTo>
                  <a:lnTo>
                    <a:pt x="3856" y="404"/>
                  </a:lnTo>
                  <a:lnTo>
                    <a:pt x="3857" y="419"/>
                  </a:lnTo>
                  <a:lnTo>
                    <a:pt x="3859" y="422"/>
                  </a:lnTo>
                  <a:lnTo>
                    <a:pt x="3859" y="405"/>
                  </a:lnTo>
                  <a:lnTo>
                    <a:pt x="3860" y="420"/>
                  </a:lnTo>
                  <a:lnTo>
                    <a:pt x="3862" y="405"/>
                  </a:lnTo>
                  <a:lnTo>
                    <a:pt x="3863" y="416"/>
                  </a:lnTo>
                  <a:lnTo>
                    <a:pt x="3864" y="420"/>
                  </a:lnTo>
                  <a:lnTo>
                    <a:pt x="3865" y="399"/>
                  </a:lnTo>
                  <a:lnTo>
                    <a:pt x="3866" y="419"/>
                  </a:lnTo>
                  <a:lnTo>
                    <a:pt x="3867" y="407"/>
                  </a:lnTo>
                  <a:lnTo>
                    <a:pt x="3869" y="421"/>
                  </a:lnTo>
                  <a:lnTo>
                    <a:pt x="3869" y="421"/>
                  </a:lnTo>
                  <a:lnTo>
                    <a:pt x="3870" y="406"/>
                  </a:lnTo>
                  <a:lnTo>
                    <a:pt x="3872" y="411"/>
                  </a:lnTo>
                  <a:lnTo>
                    <a:pt x="3873" y="390"/>
                  </a:lnTo>
                  <a:lnTo>
                    <a:pt x="3874" y="392"/>
                  </a:lnTo>
                  <a:lnTo>
                    <a:pt x="3875" y="405"/>
                  </a:lnTo>
                  <a:lnTo>
                    <a:pt x="3876" y="403"/>
                  </a:lnTo>
                  <a:lnTo>
                    <a:pt x="3877" y="420"/>
                  </a:lnTo>
                  <a:lnTo>
                    <a:pt x="3878" y="400"/>
                  </a:lnTo>
                  <a:lnTo>
                    <a:pt x="3880" y="420"/>
                  </a:lnTo>
                  <a:lnTo>
                    <a:pt x="3880" y="420"/>
                  </a:lnTo>
                  <a:lnTo>
                    <a:pt x="3882" y="406"/>
                  </a:lnTo>
                  <a:lnTo>
                    <a:pt x="3883" y="421"/>
                  </a:lnTo>
                  <a:lnTo>
                    <a:pt x="3884" y="407"/>
                  </a:lnTo>
                  <a:lnTo>
                    <a:pt x="3885" y="421"/>
                  </a:lnTo>
                  <a:lnTo>
                    <a:pt x="3886" y="422"/>
                  </a:lnTo>
                  <a:lnTo>
                    <a:pt x="3887" y="406"/>
                  </a:lnTo>
                  <a:lnTo>
                    <a:pt x="3888" y="418"/>
                  </a:lnTo>
                  <a:lnTo>
                    <a:pt x="3890" y="407"/>
                  </a:lnTo>
                  <a:lnTo>
                    <a:pt x="3891" y="420"/>
                  </a:lnTo>
                  <a:lnTo>
                    <a:pt x="3892" y="422"/>
                  </a:lnTo>
                  <a:lnTo>
                    <a:pt x="3893" y="405"/>
                  </a:lnTo>
                  <a:lnTo>
                    <a:pt x="3894" y="421"/>
                  </a:lnTo>
                  <a:lnTo>
                    <a:pt x="3895" y="405"/>
                  </a:lnTo>
                  <a:lnTo>
                    <a:pt x="3896" y="418"/>
                  </a:lnTo>
                  <a:lnTo>
                    <a:pt x="3897" y="423"/>
                  </a:lnTo>
                  <a:lnTo>
                    <a:pt x="3898" y="405"/>
                  </a:lnTo>
                  <a:lnTo>
                    <a:pt x="3900" y="421"/>
                  </a:lnTo>
                  <a:lnTo>
                    <a:pt x="3901" y="406"/>
                  </a:lnTo>
                  <a:lnTo>
                    <a:pt x="3901" y="419"/>
                  </a:lnTo>
                  <a:lnTo>
                    <a:pt x="3903" y="423"/>
                  </a:lnTo>
                  <a:lnTo>
                    <a:pt x="3904" y="406"/>
                  </a:lnTo>
                  <a:lnTo>
                    <a:pt x="3905" y="422"/>
                  </a:lnTo>
                  <a:lnTo>
                    <a:pt x="3906" y="405"/>
                  </a:lnTo>
                  <a:lnTo>
                    <a:pt x="3907" y="420"/>
                  </a:lnTo>
                  <a:lnTo>
                    <a:pt x="3908" y="422"/>
                  </a:lnTo>
                  <a:lnTo>
                    <a:pt x="3910" y="406"/>
                  </a:lnTo>
                  <a:lnTo>
                    <a:pt x="3911" y="421"/>
                  </a:lnTo>
                  <a:lnTo>
                    <a:pt x="3912" y="407"/>
                  </a:lnTo>
                  <a:lnTo>
                    <a:pt x="3913" y="421"/>
                  </a:lnTo>
                  <a:lnTo>
                    <a:pt x="3914" y="421"/>
                  </a:lnTo>
                  <a:lnTo>
                    <a:pt x="3915" y="406"/>
                  </a:lnTo>
                  <a:lnTo>
                    <a:pt x="3916" y="422"/>
                  </a:lnTo>
                  <a:lnTo>
                    <a:pt x="3917" y="406"/>
                  </a:lnTo>
                  <a:lnTo>
                    <a:pt x="3918" y="421"/>
                  </a:lnTo>
                  <a:lnTo>
                    <a:pt x="3920" y="422"/>
                  </a:lnTo>
                  <a:lnTo>
                    <a:pt x="3921" y="406"/>
                  </a:lnTo>
                  <a:lnTo>
                    <a:pt x="3922" y="420"/>
                  </a:lnTo>
                  <a:lnTo>
                    <a:pt x="3923" y="406"/>
                  </a:lnTo>
                  <a:lnTo>
                    <a:pt x="3924" y="420"/>
                  </a:lnTo>
                  <a:lnTo>
                    <a:pt x="3925" y="423"/>
                  </a:lnTo>
                  <a:lnTo>
                    <a:pt x="3926" y="405"/>
                  </a:lnTo>
                  <a:lnTo>
                    <a:pt x="3927" y="411"/>
                  </a:lnTo>
                  <a:lnTo>
                    <a:pt x="3928" y="406"/>
                  </a:lnTo>
                  <a:lnTo>
                    <a:pt x="3929" y="417"/>
                  </a:lnTo>
                  <a:lnTo>
                    <a:pt x="3931" y="422"/>
                  </a:lnTo>
                  <a:lnTo>
                    <a:pt x="3932" y="394"/>
                  </a:lnTo>
                  <a:lnTo>
                    <a:pt x="3933" y="376"/>
                  </a:lnTo>
                  <a:lnTo>
                    <a:pt x="3934" y="313"/>
                  </a:lnTo>
                  <a:lnTo>
                    <a:pt x="3935" y="380"/>
                  </a:lnTo>
                  <a:lnTo>
                    <a:pt x="3936" y="372"/>
                  </a:lnTo>
                  <a:lnTo>
                    <a:pt x="3937" y="392"/>
                  </a:lnTo>
                  <a:lnTo>
                    <a:pt x="3938" y="410"/>
                  </a:lnTo>
                  <a:lnTo>
                    <a:pt x="3939" y="376"/>
                  </a:lnTo>
                  <a:lnTo>
                    <a:pt x="3941" y="410"/>
                  </a:lnTo>
                  <a:lnTo>
                    <a:pt x="3942" y="414"/>
                  </a:lnTo>
                  <a:lnTo>
                    <a:pt x="3943" y="391"/>
                  </a:lnTo>
                  <a:lnTo>
                    <a:pt x="3944" y="367"/>
                  </a:lnTo>
                  <a:lnTo>
                    <a:pt x="3945" y="391"/>
                  </a:lnTo>
                  <a:lnTo>
                    <a:pt x="3946" y="418"/>
                  </a:lnTo>
                  <a:lnTo>
                    <a:pt x="3947" y="414"/>
                  </a:lnTo>
                  <a:lnTo>
                    <a:pt x="3948" y="383"/>
                  </a:lnTo>
                  <a:lnTo>
                    <a:pt x="3949" y="393"/>
                  </a:lnTo>
                  <a:lnTo>
                    <a:pt x="3951" y="359"/>
                  </a:lnTo>
                  <a:lnTo>
                    <a:pt x="3952" y="417"/>
                  </a:lnTo>
                  <a:lnTo>
                    <a:pt x="3953" y="420"/>
                  </a:lnTo>
                  <a:lnTo>
                    <a:pt x="3954" y="406"/>
                  </a:lnTo>
                  <a:lnTo>
                    <a:pt x="3955" y="419"/>
                  </a:lnTo>
                  <a:lnTo>
                    <a:pt x="3956" y="393"/>
                  </a:lnTo>
                  <a:lnTo>
                    <a:pt x="3957" y="405"/>
                  </a:lnTo>
                  <a:lnTo>
                    <a:pt x="3958" y="387"/>
                  </a:lnTo>
                  <a:lnTo>
                    <a:pt x="3959" y="397"/>
                  </a:lnTo>
                  <a:lnTo>
                    <a:pt x="3961" y="422"/>
                  </a:lnTo>
                  <a:lnTo>
                    <a:pt x="3962" y="406"/>
                  </a:lnTo>
                  <a:lnTo>
                    <a:pt x="3963" y="421"/>
                  </a:lnTo>
                  <a:lnTo>
                    <a:pt x="3964" y="421"/>
                  </a:lnTo>
                  <a:lnTo>
                    <a:pt x="3965" y="406"/>
                  </a:lnTo>
                  <a:lnTo>
                    <a:pt x="3966" y="423"/>
                  </a:lnTo>
                  <a:lnTo>
                    <a:pt x="3967" y="406"/>
                  </a:lnTo>
                  <a:lnTo>
                    <a:pt x="3968" y="421"/>
                  </a:lnTo>
                  <a:lnTo>
                    <a:pt x="3969" y="423"/>
                  </a:lnTo>
                  <a:lnTo>
                    <a:pt x="3970" y="394"/>
                  </a:lnTo>
                  <a:lnTo>
                    <a:pt x="3972" y="418"/>
                  </a:lnTo>
                  <a:lnTo>
                    <a:pt x="3973" y="405"/>
                  </a:lnTo>
                  <a:lnTo>
                    <a:pt x="3974" y="419"/>
                  </a:lnTo>
                  <a:lnTo>
                    <a:pt x="3975" y="423"/>
                  </a:lnTo>
                  <a:lnTo>
                    <a:pt x="3976" y="398"/>
                  </a:lnTo>
                  <a:lnTo>
                    <a:pt x="3977" y="421"/>
                  </a:lnTo>
                  <a:lnTo>
                    <a:pt x="3978" y="407"/>
                  </a:lnTo>
                  <a:lnTo>
                    <a:pt x="3979" y="421"/>
                  </a:lnTo>
                  <a:lnTo>
                    <a:pt x="3980" y="422"/>
                  </a:lnTo>
                  <a:lnTo>
                    <a:pt x="3982" y="406"/>
                  </a:lnTo>
                  <a:lnTo>
                    <a:pt x="3983" y="422"/>
                  </a:lnTo>
                  <a:lnTo>
                    <a:pt x="3984" y="406"/>
                  </a:lnTo>
                  <a:lnTo>
                    <a:pt x="3985" y="414"/>
                  </a:lnTo>
                  <a:lnTo>
                    <a:pt x="3986" y="421"/>
                  </a:lnTo>
                  <a:lnTo>
                    <a:pt x="3987" y="405"/>
                  </a:lnTo>
                  <a:lnTo>
                    <a:pt x="3988" y="421"/>
                  </a:lnTo>
                  <a:lnTo>
                    <a:pt x="3989" y="401"/>
                  </a:lnTo>
                  <a:lnTo>
                    <a:pt x="3990" y="420"/>
                  </a:lnTo>
                  <a:lnTo>
                    <a:pt x="3992" y="423"/>
                  </a:lnTo>
                  <a:lnTo>
                    <a:pt x="3993" y="406"/>
                  </a:lnTo>
                  <a:lnTo>
                    <a:pt x="3994" y="421"/>
                  </a:lnTo>
                  <a:lnTo>
                    <a:pt x="3995" y="407"/>
                  </a:lnTo>
                  <a:lnTo>
                    <a:pt x="3996" y="420"/>
                  </a:lnTo>
                  <a:lnTo>
                    <a:pt x="3997" y="397"/>
                  </a:lnTo>
                  <a:lnTo>
                    <a:pt x="3998" y="388"/>
                  </a:lnTo>
                  <a:lnTo>
                    <a:pt x="3999" y="415"/>
                  </a:lnTo>
                  <a:lnTo>
                    <a:pt x="4000" y="381"/>
                  </a:lnTo>
                  <a:lnTo>
                    <a:pt x="4002" y="366"/>
                  </a:lnTo>
                  <a:lnTo>
                    <a:pt x="4003" y="413"/>
                  </a:lnTo>
                  <a:lnTo>
                    <a:pt x="4004" y="398"/>
                  </a:lnTo>
                  <a:lnTo>
                    <a:pt x="4005" y="376"/>
                  </a:lnTo>
                  <a:lnTo>
                    <a:pt x="4006" y="393"/>
                  </a:lnTo>
                  <a:lnTo>
                    <a:pt x="4007" y="417"/>
                  </a:lnTo>
                  <a:lnTo>
                    <a:pt x="4008" y="421"/>
                  </a:lnTo>
                  <a:lnTo>
                    <a:pt x="4009" y="406"/>
                  </a:lnTo>
                  <a:lnTo>
                    <a:pt x="4010" y="418"/>
                  </a:lnTo>
                  <a:lnTo>
                    <a:pt x="4012" y="403"/>
                  </a:lnTo>
                  <a:lnTo>
                    <a:pt x="4013" y="417"/>
                  </a:lnTo>
                  <a:lnTo>
                    <a:pt x="4014" y="421"/>
                  </a:lnTo>
                  <a:lnTo>
                    <a:pt x="4015" y="384"/>
                  </a:lnTo>
                  <a:lnTo>
                    <a:pt x="4016" y="393"/>
                  </a:lnTo>
                  <a:lnTo>
                    <a:pt x="4017" y="406"/>
                  </a:lnTo>
                  <a:lnTo>
                    <a:pt x="4018" y="419"/>
                  </a:lnTo>
                  <a:lnTo>
                    <a:pt x="4019" y="414"/>
                  </a:lnTo>
                  <a:lnTo>
                    <a:pt x="4020" y="398"/>
                  </a:lnTo>
                  <a:lnTo>
                    <a:pt x="4021" y="410"/>
                  </a:lnTo>
                  <a:lnTo>
                    <a:pt x="4023" y="322"/>
                  </a:lnTo>
                  <a:lnTo>
                    <a:pt x="4024" y="250"/>
                  </a:lnTo>
                  <a:lnTo>
                    <a:pt x="4025" y="72"/>
                  </a:lnTo>
                  <a:lnTo>
                    <a:pt x="4026" y="106"/>
                  </a:lnTo>
                  <a:lnTo>
                    <a:pt x="4027" y="178"/>
                  </a:lnTo>
                  <a:lnTo>
                    <a:pt x="4028" y="278"/>
                  </a:lnTo>
                  <a:lnTo>
                    <a:pt x="4030" y="266"/>
                  </a:lnTo>
                  <a:lnTo>
                    <a:pt x="4030" y="195"/>
                  </a:lnTo>
                  <a:lnTo>
                    <a:pt x="4031" y="167"/>
                  </a:lnTo>
                  <a:lnTo>
                    <a:pt x="4033" y="344"/>
                  </a:lnTo>
                  <a:lnTo>
                    <a:pt x="4034" y="329"/>
                  </a:lnTo>
                  <a:lnTo>
                    <a:pt x="4035" y="232"/>
                  </a:lnTo>
                  <a:lnTo>
                    <a:pt x="4036" y="321"/>
                  </a:lnTo>
                  <a:lnTo>
                    <a:pt x="4037" y="358"/>
                  </a:lnTo>
                  <a:lnTo>
                    <a:pt x="4038" y="371"/>
                  </a:lnTo>
                  <a:lnTo>
                    <a:pt x="4040" y="218"/>
                  </a:lnTo>
                  <a:lnTo>
                    <a:pt x="4041" y="250"/>
                  </a:lnTo>
                  <a:lnTo>
                    <a:pt x="4041" y="410"/>
                  </a:lnTo>
                  <a:lnTo>
                    <a:pt x="4043" y="400"/>
                  </a:lnTo>
                  <a:lnTo>
                    <a:pt x="4044" y="416"/>
                  </a:lnTo>
                  <a:lnTo>
                    <a:pt x="4045" y="403"/>
                  </a:lnTo>
                  <a:lnTo>
                    <a:pt x="4046" y="418"/>
                  </a:lnTo>
                  <a:lnTo>
                    <a:pt x="4047" y="419"/>
                  </a:lnTo>
                  <a:lnTo>
                    <a:pt x="4048" y="404"/>
                  </a:lnTo>
                  <a:lnTo>
                    <a:pt x="4049" y="419"/>
                  </a:lnTo>
                  <a:lnTo>
                    <a:pt x="4051" y="405"/>
                  </a:lnTo>
                  <a:lnTo>
                    <a:pt x="4051" y="420"/>
                  </a:lnTo>
                  <a:lnTo>
                    <a:pt x="4053" y="420"/>
                  </a:lnTo>
                  <a:lnTo>
                    <a:pt x="4054" y="404"/>
                  </a:lnTo>
                  <a:lnTo>
                    <a:pt x="4055" y="420"/>
                  </a:lnTo>
                  <a:lnTo>
                    <a:pt x="4056" y="400"/>
                  </a:lnTo>
                  <a:lnTo>
                    <a:pt x="4057" y="408"/>
                  </a:lnTo>
                  <a:lnTo>
                    <a:pt x="4058" y="415"/>
                  </a:lnTo>
                  <a:lnTo>
                    <a:pt x="4059" y="401"/>
                  </a:lnTo>
                  <a:lnTo>
                    <a:pt x="4061" y="418"/>
                  </a:lnTo>
                  <a:lnTo>
                    <a:pt x="4062" y="405"/>
                  </a:lnTo>
                  <a:lnTo>
                    <a:pt x="4063" y="420"/>
                  </a:lnTo>
                  <a:lnTo>
                    <a:pt x="4064" y="420"/>
                  </a:lnTo>
                  <a:lnTo>
                    <a:pt x="4065" y="405"/>
                  </a:lnTo>
                  <a:lnTo>
                    <a:pt x="4066" y="421"/>
                  </a:lnTo>
                  <a:lnTo>
                    <a:pt x="4067" y="404"/>
                  </a:lnTo>
                  <a:lnTo>
                    <a:pt x="4068" y="419"/>
                  </a:lnTo>
                  <a:lnTo>
                    <a:pt x="4069" y="421"/>
                  </a:lnTo>
                  <a:lnTo>
                    <a:pt x="4071" y="403"/>
                  </a:lnTo>
                  <a:lnTo>
                    <a:pt x="4072" y="419"/>
                  </a:lnTo>
                  <a:lnTo>
                    <a:pt x="4073" y="407"/>
                  </a:lnTo>
                  <a:lnTo>
                    <a:pt x="4074" y="419"/>
                  </a:lnTo>
                  <a:lnTo>
                    <a:pt x="4075" y="420"/>
                  </a:lnTo>
                  <a:lnTo>
                    <a:pt x="4076" y="405"/>
                  </a:lnTo>
                  <a:lnTo>
                    <a:pt x="4077" y="419"/>
                  </a:lnTo>
                  <a:lnTo>
                    <a:pt x="4078" y="407"/>
                  </a:lnTo>
                  <a:lnTo>
                    <a:pt x="4079" y="419"/>
                  </a:lnTo>
                  <a:lnTo>
                    <a:pt x="4081" y="422"/>
                  </a:lnTo>
                  <a:lnTo>
                    <a:pt x="4082" y="405"/>
                  </a:lnTo>
                  <a:lnTo>
                    <a:pt x="4083" y="421"/>
                  </a:lnTo>
                  <a:lnTo>
                    <a:pt x="4084" y="405"/>
                  </a:lnTo>
                  <a:lnTo>
                    <a:pt x="4085" y="415"/>
                  </a:lnTo>
                  <a:lnTo>
                    <a:pt x="4086" y="418"/>
                  </a:lnTo>
                  <a:lnTo>
                    <a:pt x="4087" y="402"/>
                  </a:lnTo>
                  <a:lnTo>
                    <a:pt x="4088" y="420"/>
                  </a:lnTo>
                  <a:lnTo>
                    <a:pt x="4089" y="406"/>
                  </a:lnTo>
                  <a:lnTo>
                    <a:pt x="4090" y="420"/>
                  </a:lnTo>
                  <a:lnTo>
                    <a:pt x="4092" y="421"/>
                  </a:lnTo>
                  <a:lnTo>
                    <a:pt x="4093" y="405"/>
                  </a:lnTo>
                  <a:lnTo>
                    <a:pt x="4094" y="419"/>
                  </a:lnTo>
                  <a:lnTo>
                    <a:pt x="4095" y="406"/>
                  </a:lnTo>
                  <a:lnTo>
                    <a:pt x="4096" y="420"/>
                  </a:lnTo>
                  <a:lnTo>
                    <a:pt x="4097" y="418"/>
                  </a:lnTo>
                  <a:lnTo>
                    <a:pt x="4098" y="404"/>
                  </a:lnTo>
                  <a:lnTo>
                    <a:pt x="4099" y="406"/>
                  </a:lnTo>
                  <a:lnTo>
                    <a:pt x="4100" y="401"/>
                  </a:lnTo>
                  <a:lnTo>
                    <a:pt x="4102" y="419"/>
                  </a:lnTo>
                  <a:lnTo>
                    <a:pt x="4103" y="421"/>
                  </a:lnTo>
                  <a:lnTo>
                    <a:pt x="4104" y="407"/>
                  </a:lnTo>
                  <a:lnTo>
                    <a:pt x="4105" y="420"/>
                  </a:lnTo>
                  <a:lnTo>
                    <a:pt x="4106" y="406"/>
                  </a:lnTo>
                  <a:lnTo>
                    <a:pt x="4107" y="419"/>
                  </a:lnTo>
                  <a:lnTo>
                    <a:pt x="4108" y="422"/>
                  </a:lnTo>
                  <a:lnTo>
                    <a:pt x="4109" y="404"/>
                  </a:lnTo>
                  <a:lnTo>
                    <a:pt x="4110" y="418"/>
                  </a:lnTo>
                  <a:lnTo>
                    <a:pt x="4112" y="407"/>
                  </a:lnTo>
                  <a:lnTo>
                    <a:pt x="4113" y="419"/>
                  </a:lnTo>
                  <a:lnTo>
                    <a:pt x="4114" y="421"/>
                  </a:lnTo>
                  <a:lnTo>
                    <a:pt x="4115" y="405"/>
                  </a:lnTo>
                  <a:lnTo>
                    <a:pt x="4116" y="420"/>
                  </a:lnTo>
                  <a:lnTo>
                    <a:pt x="4117" y="406"/>
                  </a:lnTo>
                  <a:lnTo>
                    <a:pt x="4118" y="419"/>
                  </a:lnTo>
                  <a:lnTo>
                    <a:pt x="4119" y="422"/>
                  </a:lnTo>
                  <a:lnTo>
                    <a:pt x="4120" y="405"/>
                  </a:lnTo>
                  <a:lnTo>
                    <a:pt x="4122" y="421"/>
                  </a:lnTo>
                  <a:lnTo>
                    <a:pt x="4123" y="406"/>
                  </a:lnTo>
                  <a:lnTo>
                    <a:pt x="4124" y="416"/>
                  </a:lnTo>
                  <a:lnTo>
                    <a:pt x="4125" y="407"/>
                  </a:lnTo>
                  <a:lnTo>
                    <a:pt x="4126" y="360"/>
                  </a:lnTo>
                  <a:lnTo>
                    <a:pt x="4127" y="244"/>
                  </a:lnTo>
                  <a:lnTo>
                    <a:pt x="4128" y="108"/>
                  </a:lnTo>
                  <a:lnTo>
                    <a:pt x="4129" y="333"/>
                  </a:lnTo>
                  <a:lnTo>
                    <a:pt x="4130" y="354"/>
                  </a:lnTo>
                  <a:lnTo>
                    <a:pt x="4132" y="393"/>
                  </a:lnTo>
                  <a:lnTo>
                    <a:pt x="4133" y="418"/>
                  </a:lnTo>
                  <a:lnTo>
                    <a:pt x="4134" y="403"/>
                  </a:lnTo>
                  <a:lnTo>
                    <a:pt x="4135" y="419"/>
                  </a:lnTo>
                  <a:lnTo>
                    <a:pt x="4136" y="420"/>
                  </a:lnTo>
                  <a:lnTo>
                    <a:pt x="4137" y="406"/>
                  </a:lnTo>
                  <a:lnTo>
                    <a:pt x="4138" y="420"/>
                  </a:lnTo>
                  <a:lnTo>
                    <a:pt x="4139" y="397"/>
                  </a:lnTo>
                  <a:lnTo>
                    <a:pt x="4140" y="412"/>
                  </a:lnTo>
                  <a:lnTo>
                    <a:pt x="4141" y="418"/>
                  </a:lnTo>
                  <a:lnTo>
                    <a:pt x="4143" y="391"/>
                  </a:lnTo>
                  <a:lnTo>
                    <a:pt x="4144" y="420"/>
                  </a:lnTo>
                  <a:lnTo>
                    <a:pt x="4145" y="403"/>
                  </a:lnTo>
                  <a:lnTo>
                    <a:pt x="4146" y="419"/>
                  </a:lnTo>
                  <a:lnTo>
                    <a:pt x="4147" y="423"/>
                  </a:lnTo>
                  <a:lnTo>
                    <a:pt x="4148" y="404"/>
                  </a:lnTo>
                  <a:lnTo>
                    <a:pt x="4149" y="421"/>
                  </a:lnTo>
                  <a:lnTo>
                    <a:pt x="4150" y="405"/>
                  </a:lnTo>
                  <a:lnTo>
                    <a:pt x="4151" y="420"/>
                  </a:lnTo>
                  <a:lnTo>
                    <a:pt x="4153" y="422"/>
                  </a:lnTo>
                  <a:lnTo>
                    <a:pt x="4154" y="406"/>
                  </a:lnTo>
                  <a:lnTo>
                    <a:pt x="4155" y="419"/>
                  </a:lnTo>
                  <a:lnTo>
                    <a:pt x="4156" y="406"/>
                  </a:lnTo>
                  <a:lnTo>
                    <a:pt x="4157" y="419"/>
                  </a:lnTo>
                  <a:lnTo>
                    <a:pt x="4158" y="421"/>
                  </a:lnTo>
                  <a:lnTo>
                    <a:pt x="4159" y="407"/>
                  </a:lnTo>
                  <a:lnTo>
                    <a:pt x="4160" y="421"/>
                  </a:lnTo>
                  <a:lnTo>
                    <a:pt x="4161" y="407"/>
                  </a:lnTo>
                  <a:lnTo>
                    <a:pt x="4163" y="420"/>
                  </a:lnTo>
                  <a:lnTo>
                    <a:pt x="4164" y="422"/>
                  </a:lnTo>
                  <a:lnTo>
                    <a:pt x="4165" y="406"/>
                  </a:lnTo>
                  <a:lnTo>
                    <a:pt x="4166" y="420"/>
                  </a:lnTo>
                  <a:lnTo>
                    <a:pt x="4167" y="407"/>
                  </a:lnTo>
                  <a:lnTo>
                    <a:pt x="4168" y="420"/>
                  </a:lnTo>
                  <a:lnTo>
                    <a:pt x="4169" y="421"/>
                  </a:lnTo>
                  <a:lnTo>
                    <a:pt x="4170" y="407"/>
                  </a:lnTo>
                  <a:lnTo>
                    <a:pt x="4171" y="417"/>
                  </a:lnTo>
                  <a:lnTo>
                    <a:pt x="4173" y="403"/>
                  </a:lnTo>
                  <a:lnTo>
                    <a:pt x="4174" y="393"/>
                  </a:lnTo>
                  <a:lnTo>
                    <a:pt x="4175" y="349"/>
                  </a:lnTo>
                  <a:lnTo>
                    <a:pt x="4176" y="51"/>
                  </a:lnTo>
                  <a:lnTo>
                    <a:pt x="4177" y="137"/>
                  </a:lnTo>
                  <a:lnTo>
                    <a:pt x="4178" y="154"/>
                  </a:lnTo>
                  <a:lnTo>
                    <a:pt x="4179" y="193"/>
                  </a:lnTo>
                  <a:lnTo>
                    <a:pt x="4180" y="362"/>
                  </a:lnTo>
                  <a:lnTo>
                    <a:pt x="4181" y="378"/>
                  </a:lnTo>
                  <a:lnTo>
                    <a:pt x="4182" y="374"/>
                  </a:lnTo>
                  <a:lnTo>
                    <a:pt x="4184" y="330"/>
                  </a:lnTo>
                  <a:lnTo>
                    <a:pt x="4185" y="374"/>
                  </a:lnTo>
                  <a:lnTo>
                    <a:pt x="4186" y="360"/>
                  </a:lnTo>
                  <a:lnTo>
                    <a:pt x="4187" y="292"/>
                  </a:lnTo>
                  <a:lnTo>
                    <a:pt x="4188" y="216"/>
                  </a:lnTo>
                  <a:lnTo>
                    <a:pt x="4189" y="204"/>
                  </a:lnTo>
                  <a:lnTo>
                    <a:pt x="4191" y="145"/>
                  </a:lnTo>
                  <a:lnTo>
                    <a:pt x="4191" y="135"/>
                  </a:lnTo>
                  <a:lnTo>
                    <a:pt x="4192" y="313"/>
                  </a:lnTo>
                  <a:lnTo>
                    <a:pt x="4194" y="264"/>
                  </a:lnTo>
                  <a:lnTo>
                    <a:pt x="4195" y="246"/>
                  </a:lnTo>
                  <a:lnTo>
                    <a:pt x="4196" y="405"/>
                  </a:lnTo>
                  <a:lnTo>
                    <a:pt x="4197" y="410"/>
                  </a:lnTo>
                  <a:lnTo>
                    <a:pt x="4198" y="387"/>
                  </a:lnTo>
                  <a:lnTo>
                    <a:pt x="4199" y="415"/>
                  </a:lnTo>
                  <a:lnTo>
                    <a:pt x="4201" y="385"/>
                  </a:lnTo>
                  <a:lnTo>
                    <a:pt x="4201" y="364"/>
                  </a:lnTo>
                  <a:lnTo>
                    <a:pt x="4202" y="382"/>
                  </a:lnTo>
                  <a:lnTo>
                    <a:pt x="4204" y="388"/>
                  </a:lnTo>
                  <a:lnTo>
                    <a:pt x="4205" y="391"/>
                  </a:lnTo>
                  <a:lnTo>
                    <a:pt x="4206" y="388"/>
                  </a:lnTo>
                  <a:lnTo>
                    <a:pt x="4207" y="402"/>
                  </a:lnTo>
                  <a:lnTo>
                    <a:pt x="4208" y="389"/>
                  </a:lnTo>
                  <a:lnTo>
                    <a:pt x="4209" y="392"/>
                  </a:lnTo>
                  <a:lnTo>
                    <a:pt x="4210" y="416"/>
                  </a:lnTo>
                  <a:lnTo>
                    <a:pt x="4212" y="403"/>
                  </a:lnTo>
                  <a:lnTo>
                    <a:pt x="4212" y="406"/>
                  </a:lnTo>
                  <a:lnTo>
                    <a:pt x="4214" y="409"/>
                  </a:lnTo>
                  <a:lnTo>
                    <a:pt x="4215" y="402"/>
                  </a:lnTo>
                  <a:lnTo>
                    <a:pt x="4216" y="417"/>
                  </a:lnTo>
                  <a:lnTo>
                    <a:pt x="4217" y="380"/>
                  </a:lnTo>
                  <a:lnTo>
                    <a:pt x="4218" y="314"/>
                  </a:lnTo>
                  <a:lnTo>
                    <a:pt x="4219" y="331"/>
                  </a:lnTo>
                  <a:lnTo>
                    <a:pt x="4220" y="308"/>
                  </a:lnTo>
                  <a:lnTo>
                    <a:pt x="4222" y="309"/>
                  </a:lnTo>
                  <a:lnTo>
                    <a:pt x="4223" y="399"/>
                  </a:lnTo>
                  <a:lnTo>
                    <a:pt x="4224" y="359"/>
                  </a:lnTo>
                  <a:lnTo>
                    <a:pt x="4225" y="373"/>
                  </a:lnTo>
                  <a:lnTo>
                    <a:pt x="4226" y="403"/>
                  </a:lnTo>
                  <a:lnTo>
                    <a:pt x="4227" y="419"/>
                  </a:lnTo>
                  <a:lnTo>
                    <a:pt x="4228" y="421"/>
                  </a:lnTo>
                  <a:lnTo>
                    <a:pt x="4229" y="396"/>
                  </a:lnTo>
                  <a:lnTo>
                    <a:pt x="4230" y="391"/>
                  </a:lnTo>
                  <a:lnTo>
                    <a:pt x="4232" y="291"/>
                  </a:lnTo>
                  <a:lnTo>
                    <a:pt x="4233" y="157"/>
                  </a:lnTo>
                  <a:lnTo>
                    <a:pt x="4233" y="178"/>
                  </a:lnTo>
                  <a:lnTo>
                    <a:pt x="4235" y="194"/>
                  </a:lnTo>
                  <a:lnTo>
                    <a:pt x="4236" y="249"/>
                  </a:lnTo>
                  <a:lnTo>
                    <a:pt x="4237" y="216"/>
                  </a:lnTo>
                  <a:lnTo>
                    <a:pt x="4238" y="324"/>
                  </a:lnTo>
                  <a:lnTo>
                    <a:pt x="4239" y="246"/>
                  </a:lnTo>
                  <a:lnTo>
                    <a:pt x="4240" y="225"/>
                  </a:lnTo>
                  <a:lnTo>
                    <a:pt x="4242" y="222"/>
                  </a:lnTo>
                  <a:lnTo>
                    <a:pt x="4243" y="372"/>
                  </a:lnTo>
                  <a:lnTo>
                    <a:pt x="4244" y="396"/>
                  </a:lnTo>
                  <a:lnTo>
                    <a:pt x="4245" y="304"/>
                  </a:lnTo>
                  <a:lnTo>
                    <a:pt x="4246" y="372"/>
                  </a:lnTo>
                  <a:lnTo>
                    <a:pt x="4247" y="397"/>
                  </a:lnTo>
                  <a:lnTo>
                    <a:pt x="4248" y="385"/>
                  </a:lnTo>
                  <a:lnTo>
                    <a:pt x="4249" y="388"/>
                  </a:lnTo>
                  <a:lnTo>
                    <a:pt x="4250" y="398"/>
                  </a:lnTo>
                  <a:lnTo>
                    <a:pt x="4252" y="383"/>
                  </a:lnTo>
                  <a:lnTo>
                    <a:pt x="4253" y="407"/>
                  </a:lnTo>
                  <a:lnTo>
                    <a:pt x="4254" y="378"/>
                  </a:lnTo>
                  <a:lnTo>
                    <a:pt x="4255" y="398"/>
                  </a:lnTo>
                  <a:lnTo>
                    <a:pt x="4256" y="360"/>
                  </a:lnTo>
                  <a:lnTo>
                    <a:pt x="4257" y="411"/>
                  </a:lnTo>
                  <a:lnTo>
                    <a:pt x="4258" y="406"/>
                  </a:lnTo>
                  <a:lnTo>
                    <a:pt x="4259" y="407"/>
                  </a:lnTo>
                  <a:lnTo>
                    <a:pt x="4260" y="416"/>
                  </a:lnTo>
                  <a:lnTo>
                    <a:pt x="4261" y="406"/>
                  </a:lnTo>
                  <a:lnTo>
                    <a:pt x="4263" y="420"/>
                  </a:lnTo>
                  <a:lnTo>
                    <a:pt x="4264" y="421"/>
                  </a:lnTo>
                  <a:lnTo>
                    <a:pt x="4265" y="405"/>
                  </a:lnTo>
                  <a:lnTo>
                    <a:pt x="4266" y="421"/>
                  </a:lnTo>
                  <a:lnTo>
                    <a:pt x="4267" y="422"/>
                  </a:lnTo>
                  <a:lnTo>
                    <a:pt x="4268" y="405"/>
                  </a:lnTo>
                  <a:lnTo>
                    <a:pt x="4269" y="422"/>
                  </a:lnTo>
                  <a:lnTo>
                    <a:pt x="4270" y="405"/>
                  </a:lnTo>
                  <a:lnTo>
                    <a:pt x="4271" y="422"/>
                  </a:lnTo>
                  <a:lnTo>
                    <a:pt x="4273" y="422"/>
                  </a:lnTo>
                  <a:lnTo>
                    <a:pt x="4274" y="405"/>
                  </a:lnTo>
                  <a:lnTo>
                    <a:pt x="4275" y="422"/>
                  </a:lnTo>
                  <a:lnTo>
                    <a:pt x="4276" y="402"/>
                  </a:lnTo>
                  <a:lnTo>
                    <a:pt x="4277" y="419"/>
                  </a:lnTo>
                  <a:lnTo>
                    <a:pt x="4278" y="422"/>
                  </a:lnTo>
                  <a:lnTo>
                    <a:pt x="4279" y="405"/>
                  </a:lnTo>
                  <a:lnTo>
                    <a:pt x="4280" y="421"/>
                  </a:lnTo>
                  <a:lnTo>
                    <a:pt x="4281" y="406"/>
                  </a:lnTo>
                  <a:lnTo>
                    <a:pt x="4283" y="417"/>
                  </a:lnTo>
                  <a:lnTo>
                    <a:pt x="4284" y="408"/>
                  </a:lnTo>
                  <a:lnTo>
                    <a:pt x="4285" y="420"/>
                  </a:lnTo>
                  <a:lnTo>
                    <a:pt x="4286" y="423"/>
                  </a:lnTo>
                  <a:lnTo>
                    <a:pt x="4287" y="407"/>
                  </a:lnTo>
                  <a:lnTo>
                    <a:pt x="4288" y="419"/>
                  </a:lnTo>
                  <a:lnTo>
                    <a:pt x="4289" y="408"/>
                  </a:lnTo>
                  <a:lnTo>
                    <a:pt x="4290" y="420"/>
                  </a:lnTo>
                  <a:lnTo>
                    <a:pt x="4291" y="423"/>
                  </a:lnTo>
                  <a:lnTo>
                    <a:pt x="4293" y="397"/>
                  </a:lnTo>
                  <a:lnTo>
                    <a:pt x="4294" y="400"/>
                  </a:lnTo>
                  <a:lnTo>
                    <a:pt x="4295" y="405"/>
                  </a:lnTo>
                  <a:lnTo>
                    <a:pt x="4296" y="418"/>
                  </a:lnTo>
                  <a:lnTo>
                    <a:pt x="4297" y="412"/>
                  </a:lnTo>
                  <a:lnTo>
                    <a:pt x="4298" y="402"/>
                  </a:lnTo>
                  <a:lnTo>
                    <a:pt x="4299" y="421"/>
                  </a:lnTo>
                  <a:lnTo>
                    <a:pt x="4300" y="420"/>
                  </a:lnTo>
                  <a:lnTo>
                    <a:pt x="4301" y="406"/>
                  </a:lnTo>
                  <a:lnTo>
                    <a:pt x="4302" y="422"/>
                  </a:lnTo>
                  <a:lnTo>
                    <a:pt x="4304" y="406"/>
                  </a:lnTo>
                  <a:lnTo>
                    <a:pt x="4305" y="421"/>
                  </a:lnTo>
                  <a:lnTo>
                    <a:pt x="4306" y="421"/>
                  </a:lnTo>
                  <a:lnTo>
                    <a:pt x="4307" y="405"/>
                  </a:lnTo>
                  <a:lnTo>
                    <a:pt x="4308" y="421"/>
                  </a:lnTo>
                  <a:lnTo>
                    <a:pt x="4309" y="397"/>
                  </a:lnTo>
                  <a:lnTo>
                    <a:pt x="4310" y="403"/>
                  </a:lnTo>
                  <a:lnTo>
                    <a:pt x="4311" y="408"/>
                  </a:lnTo>
                  <a:lnTo>
                    <a:pt x="4312" y="364"/>
                  </a:lnTo>
                  <a:lnTo>
                    <a:pt x="4314" y="289"/>
                  </a:lnTo>
                  <a:lnTo>
                    <a:pt x="4315" y="324"/>
                  </a:lnTo>
                  <a:lnTo>
                    <a:pt x="4316" y="352"/>
                  </a:lnTo>
                  <a:lnTo>
                    <a:pt x="4317" y="399"/>
                  </a:lnTo>
                  <a:lnTo>
                    <a:pt x="4318" y="360"/>
                  </a:lnTo>
                  <a:lnTo>
                    <a:pt x="4319" y="421"/>
                  </a:lnTo>
                  <a:lnTo>
                    <a:pt x="4320" y="406"/>
                  </a:lnTo>
                  <a:lnTo>
                    <a:pt x="4321" y="403"/>
                  </a:lnTo>
                  <a:lnTo>
                    <a:pt x="4322" y="262"/>
                  </a:lnTo>
                  <a:lnTo>
                    <a:pt x="4324" y="134"/>
                  </a:lnTo>
                  <a:lnTo>
                    <a:pt x="4325" y="114"/>
                  </a:lnTo>
                  <a:lnTo>
                    <a:pt x="4326" y="90"/>
                  </a:lnTo>
                  <a:lnTo>
                    <a:pt x="4327" y="204"/>
                  </a:lnTo>
                  <a:lnTo>
                    <a:pt x="4328" y="316"/>
                  </a:lnTo>
                  <a:lnTo>
                    <a:pt x="4329" y="367"/>
                  </a:lnTo>
                  <a:lnTo>
                    <a:pt x="4330" y="388"/>
                  </a:lnTo>
                  <a:lnTo>
                    <a:pt x="4331" y="328"/>
                  </a:lnTo>
                  <a:lnTo>
                    <a:pt x="4332" y="364"/>
                  </a:lnTo>
                  <a:lnTo>
                    <a:pt x="4334" y="336"/>
                  </a:lnTo>
                  <a:lnTo>
                    <a:pt x="4335" y="373"/>
                  </a:lnTo>
                  <a:lnTo>
                    <a:pt x="4336" y="402"/>
                  </a:lnTo>
                  <a:lnTo>
                    <a:pt x="4337" y="367"/>
                  </a:lnTo>
                  <a:lnTo>
                    <a:pt x="4338" y="388"/>
                  </a:lnTo>
                  <a:lnTo>
                    <a:pt x="4339" y="406"/>
                  </a:lnTo>
                  <a:lnTo>
                    <a:pt x="4340" y="392"/>
                  </a:lnTo>
                  <a:lnTo>
                    <a:pt x="4341" y="373"/>
                  </a:lnTo>
                  <a:lnTo>
                    <a:pt x="4342" y="340"/>
                  </a:lnTo>
                  <a:lnTo>
                    <a:pt x="4344" y="285"/>
                  </a:lnTo>
                  <a:lnTo>
                    <a:pt x="4345" y="409"/>
                  </a:lnTo>
                  <a:lnTo>
                    <a:pt x="4346" y="387"/>
                  </a:lnTo>
                  <a:lnTo>
                    <a:pt x="4347" y="394"/>
                  </a:lnTo>
                  <a:lnTo>
                    <a:pt x="4348" y="399"/>
                  </a:lnTo>
                  <a:lnTo>
                    <a:pt x="4349" y="398"/>
                  </a:lnTo>
                  <a:lnTo>
                    <a:pt x="4350" y="417"/>
                  </a:lnTo>
                  <a:lnTo>
                    <a:pt x="4351" y="399"/>
                  </a:lnTo>
                  <a:lnTo>
                    <a:pt x="4352" y="401"/>
                  </a:lnTo>
                  <a:lnTo>
                    <a:pt x="4353" y="398"/>
                  </a:lnTo>
                  <a:lnTo>
                    <a:pt x="4355" y="411"/>
                  </a:lnTo>
                  <a:lnTo>
                    <a:pt x="4356" y="406"/>
                  </a:lnTo>
                  <a:lnTo>
                    <a:pt x="4357" y="401"/>
                  </a:lnTo>
                  <a:lnTo>
                    <a:pt x="4358" y="406"/>
                  </a:lnTo>
                  <a:lnTo>
                    <a:pt x="4359" y="399"/>
                  </a:lnTo>
                  <a:lnTo>
                    <a:pt x="4360" y="415"/>
                  </a:lnTo>
                  <a:lnTo>
                    <a:pt x="4362" y="418"/>
                  </a:lnTo>
                  <a:lnTo>
                    <a:pt x="4362" y="398"/>
                  </a:lnTo>
                  <a:lnTo>
                    <a:pt x="4363" y="417"/>
                  </a:lnTo>
                  <a:lnTo>
                    <a:pt x="4365" y="392"/>
                  </a:lnTo>
                  <a:lnTo>
                    <a:pt x="4366" y="420"/>
                  </a:lnTo>
                  <a:lnTo>
                    <a:pt x="4367" y="419"/>
                  </a:lnTo>
                  <a:lnTo>
                    <a:pt x="4368" y="393"/>
                  </a:lnTo>
                  <a:lnTo>
                    <a:pt x="4369" y="421"/>
                  </a:lnTo>
                  <a:lnTo>
                    <a:pt x="4370" y="400"/>
                  </a:lnTo>
                  <a:lnTo>
                    <a:pt x="4371" y="418"/>
                  </a:lnTo>
                  <a:lnTo>
                    <a:pt x="4373" y="421"/>
                  </a:lnTo>
                  <a:lnTo>
                    <a:pt x="4373" y="397"/>
                  </a:lnTo>
                  <a:lnTo>
                    <a:pt x="4375" y="415"/>
                  </a:lnTo>
                  <a:lnTo>
                    <a:pt x="4376" y="402"/>
                  </a:lnTo>
                  <a:lnTo>
                    <a:pt x="4377" y="421"/>
                  </a:lnTo>
                  <a:lnTo>
                    <a:pt x="4378" y="420"/>
                  </a:lnTo>
                  <a:lnTo>
                    <a:pt x="4379" y="406"/>
                  </a:lnTo>
                  <a:lnTo>
                    <a:pt x="4380" y="421"/>
                  </a:lnTo>
                  <a:lnTo>
                    <a:pt x="4381" y="408"/>
                  </a:lnTo>
                  <a:lnTo>
                    <a:pt x="4383" y="420"/>
                  </a:lnTo>
                  <a:lnTo>
                    <a:pt x="4383" y="421"/>
                  </a:lnTo>
                  <a:lnTo>
                    <a:pt x="4385" y="406"/>
                  </a:lnTo>
                  <a:lnTo>
                    <a:pt x="4386" y="417"/>
                  </a:lnTo>
                  <a:lnTo>
                    <a:pt x="4387" y="395"/>
                  </a:lnTo>
                  <a:lnTo>
                    <a:pt x="4388" y="403"/>
                  </a:lnTo>
                  <a:lnTo>
                    <a:pt x="4389" y="417"/>
                  </a:lnTo>
                  <a:lnTo>
                    <a:pt x="4390" y="371"/>
                  </a:lnTo>
                  <a:lnTo>
                    <a:pt x="4391" y="409"/>
                  </a:lnTo>
                  <a:lnTo>
                    <a:pt x="4393" y="402"/>
                  </a:lnTo>
                  <a:lnTo>
                    <a:pt x="4394" y="421"/>
                  </a:lnTo>
                  <a:lnTo>
                    <a:pt x="4394" y="418"/>
                  </a:lnTo>
                  <a:lnTo>
                    <a:pt x="4396" y="399"/>
                  </a:lnTo>
                  <a:lnTo>
                    <a:pt x="4397" y="415"/>
                  </a:lnTo>
                  <a:lnTo>
                    <a:pt x="4398" y="406"/>
                  </a:lnTo>
                  <a:lnTo>
                    <a:pt x="4399" y="412"/>
                  </a:lnTo>
                  <a:lnTo>
                    <a:pt x="4400" y="418"/>
                  </a:lnTo>
                  <a:lnTo>
                    <a:pt x="4401" y="390"/>
                  </a:lnTo>
                  <a:lnTo>
                    <a:pt x="4403" y="418"/>
                  </a:lnTo>
                  <a:lnTo>
                    <a:pt x="4404" y="402"/>
                  </a:lnTo>
                  <a:lnTo>
                    <a:pt x="4405" y="407"/>
                  </a:lnTo>
                  <a:lnTo>
                    <a:pt x="4406" y="410"/>
                  </a:lnTo>
                  <a:lnTo>
                    <a:pt x="4407" y="395"/>
                  </a:lnTo>
                  <a:lnTo>
                    <a:pt x="4408" y="359"/>
                  </a:lnTo>
                  <a:lnTo>
                    <a:pt x="4409" y="324"/>
                  </a:lnTo>
                  <a:lnTo>
                    <a:pt x="4410" y="415"/>
                  </a:lnTo>
                  <a:lnTo>
                    <a:pt x="4411" y="415"/>
                  </a:lnTo>
                  <a:lnTo>
                    <a:pt x="4413" y="379"/>
                  </a:lnTo>
                  <a:lnTo>
                    <a:pt x="4414" y="388"/>
                  </a:lnTo>
                  <a:lnTo>
                    <a:pt x="4415" y="286"/>
                  </a:lnTo>
                  <a:lnTo>
                    <a:pt x="4416" y="320"/>
                  </a:lnTo>
                  <a:lnTo>
                    <a:pt x="4417" y="370"/>
                  </a:lnTo>
                  <a:lnTo>
                    <a:pt x="4418" y="392"/>
                  </a:lnTo>
                  <a:lnTo>
                    <a:pt x="4419" y="411"/>
                  </a:lnTo>
                  <a:lnTo>
                    <a:pt x="4420" y="398"/>
                  </a:lnTo>
                  <a:lnTo>
                    <a:pt x="4421" y="408"/>
                  </a:lnTo>
                  <a:lnTo>
                    <a:pt x="4422" y="393"/>
                  </a:lnTo>
                  <a:lnTo>
                    <a:pt x="4424" y="401"/>
                  </a:lnTo>
                  <a:lnTo>
                    <a:pt x="4425" y="415"/>
                  </a:lnTo>
                  <a:lnTo>
                    <a:pt x="4426" y="404"/>
                  </a:lnTo>
                  <a:lnTo>
                    <a:pt x="4427" y="408"/>
                  </a:lnTo>
                  <a:lnTo>
                    <a:pt x="4428" y="419"/>
                  </a:lnTo>
                  <a:lnTo>
                    <a:pt x="4429" y="405"/>
                  </a:lnTo>
                  <a:lnTo>
                    <a:pt x="4430" y="419"/>
                  </a:lnTo>
                  <a:lnTo>
                    <a:pt x="4431" y="399"/>
                  </a:lnTo>
                  <a:lnTo>
                    <a:pt x="4432" y="421"/>
                  </a:lnTo>
                  <a:lnTo>
                    <a:pt x="4434" y="423"/>
                  </a:lnTo>
                  <a:lnTo>
                    <a:pt x="4435" y="405"/>
                  </a:lnTo>
                  <a:lnTo>
                    <a:pt x="4436" y="420"/>
                  </a:lnTo>
                  <a:lnTo>
                    <a:pt x="4437" y="398"/>
                  </a:lnTo>
                  <a:lnTo>
                    <a:pt x="4438" y="419"/>
                  </a:lnTo>
                  <a:lnTo>
                    <a:pt x="4439" y="421"/>
                  </a:lnTo>
                  <a:lnTo>
                    <a:pt x="4440" y="403"/>
                  </a:lnTo>
                  <a:lnTo>
                    <a:pt x="4441" y="421"/>
                  </a:lnTo>
                  <a:lnTo>
                    <a:pt x="4442" y="404"/>
                  </a:lnTo>
                  <a:lnTo>
                    <a:pt x="4444" y="421"/>
                  </a:lnTo>
                  <a:lnTo>
                    <a:pt x="4445" y="421"/>
                  </a:lnTo>
                  <a:lnTo>
                    <a:pt x="4446" y="406"/>
                  </a:lnTo>
                  <a:lnTo>
                    <a:pt x="4447" y="422"/>
                  </a:lnTo>
                  <a:lnTo>
                    <a:pt x="4448" y="406"/>
                  </a:lnTo>
                  <a:lnTo>
                    <a:pt x="4449" y="404"/>
                  </a:lnTo>
                </a:path>
              </a:pathLst>
            </a:custGeom>
            <a:noFill/>
            <a:ln w="12700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76">
              <a:extLst>
                <a:ext uri="{FF2B5EF4-FFF2-40B4-BE49-F238E27FC236}">
                  <a16:creationId xmlns:a16="http://schemas.microsoft.com/office/drawing/2014/main" id="{C4A8CFCA-6337-4E29-B2DC-A2484F81C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8391" y="35088457"/>
              <a:ext cx="7315200" cy="596183"/>
            </a:xfrm>
            <a:custGeom>
              <a:avLst/>
              <a:gdLst>
                <a:gd name="T0" fmla="*/ 119 w 7608"/>
                <a:gd name="T1" fmla="*/ 604 h 604"/>
                <a:gd name="T2" fmla="*/ 239 w 7608"/>
                <a:gd name="T3" fmla="*/ 603 h 604"/>
                <a:gd name="T4" fmla="*/ 359 w 7608"/>
                <a:gd name="T5" fmla="*/ 604 h 604"/>
                <a:gd name="T6" fmla="*/ 479 w 7608"/>
                <a:gd name="T7" fmla="*/ 604 h 604"/>
                <a:gd name="T8" fmla="*/ 599 w 7608"/>
                <a:gd name="T9" fmla="*/ 604 h 604"/>
                <a:gd name="T10" fmla="*/ 718 w 7608"/>
                <a:gd name="T11" fmla="*/ 603 h 604"/>
                <a:gd name="T12" fmla="*/ 838 w 7608"/>
                <a:gd name="T13" fmla="*/ 604 h 604"/>
                <a:gd name="T14" fmla="*/ 958 w 7608"/>
                <a:gd name="T15" fmla="*/ 604 h 604"/>
                <a:gd name="T16" fmla="*/ 1078 w 7608"/>
                <a:gd name="T17" fmla="*/ 604 h 604"/>
                <a:gd name="T18" fmla="*/ 1198 w 7608"/>
                <a:gd name="T19" fmla="*/ 603 h 604"/>
                <a:gd name="T20" fmla="*/ 1318 w 7608"/>
                <a:gd name="T21" fmla="*/ 604 h 604"/>
                <a:gd name="T22" fmla="*/ 1438 w 7608"/>
                <a:gd name="T23" fmla="*/ 604 h 604"/>
                <a:gd name="T24" fmla="*/ 1558 w 7608"/>
                <a:gd name="T25" fmla="*/ 604 h 604"/>
                <a:gd name="T26" fmla="*/ 1678 w 7608"/>
                <a:gd name="T27" fmla="*/ 604 h 604"/>
                <a:gd name="T28" fmla="*/ 1798 w 7608"/>
                <a:gd name="T29" fmla="*/ 604 h 604"/>
                <a:gd name="T30" fmla="*/ 1918 w 7608"/>
                <a:gd name="T31" fmla="*/ 604 h 604"/>
                <a:gd name="T32" fmla="*/ 2037 w 7608"/>
                <a:gd name="T33" fmla="*/ 603 h 604"/>
                <a:gd name="T34" fmla="*/ 2157 w 7608"/>
                <a:gd name="T35" fmla="*/ 593 h 604"/>
                <a:gd name="T36" fmla="*/ 2277 w 7608"/>
                <a:gd name="T37" fmla="*/ 375 h 604"/>
                <a:gd name="T38" fmla="*/ 2397 w 7608"/>
                <a:gd name="T39" fmla="*/ 542 h 604"/>
                <a:gd name="T40" fmla="*/ 2517 w 7608"/>
                <a:gd name="T41" fmla="*/ 603 h 604"/>
                <a:gd name="T42" fmla="*/ 2637 w 7608"/>
                <a:gd name="T43" fmla="*/ 604 h 604"/>
                <a:gd name="T44" fmla="*/ 2757 w 7608"/>
                <a:gd name="T45" fmla="*/ 604 h 604"/>
                <a:gd name="T46" fmla="*/ 2877 w 7608"/>
                <a:gd name="T47" fmla="*/ 603 h 604"/>
                <a:gd name="T48" fmla="*/ 2997 w 7608"/>
                <a:gd name="T49" fmla="*/ 603 h 604"/>
                <a:gd name="T50" fmla="*/ 3117 w 7608"/>
                <a:gd name="T51" fmla="*/ 603 h 604"/>
                <a:gd name="T52" fmla="*/ 3236 w 7608"/>
                <a:gd name="T53" fmla="*/ 604 h 604"/>
                <a:gd name="T54" fmla="*/ 3356 w 7608"/>
                <a:gd name="T55" fmla="*/ 604 h 604"/>
                <a:gd name="T56" fmla="*/ 3476 w 7608"/>
                <a:gd name="T57" fmla="*/ 603 h 604"/>
                <a:gd name="T58" fmla="*/ 3596 w 7608"/>
                <a:gd name="T59" fmla="*/ 603 h 604"/>
                <a:gd name="T60" fmla="*/ 3716 w 7608"/>
                <a:gd name="T61" fmla="*/ 603 h 604"/>
                <a:gd name="T62" fmla="*/ 3836 w 7608"/>
                <a:gd name="T63" fmla="*/ 604 h 604"/>
                <a:gd name="T64" fmla="*/ 3956 w 7608"/>
                <a:gd name="T65" fmla="*/ 382 h 604"/>
                <a:gd name="T66" fmla="*/ 4076 w 7608"/>
                <a:gd name="T67" fmla="*/ 316 h 604"/>
                <a:gd name="T68" fmla="*/ 4196 w 7608"/>
                <a:gd name="T69" fmla="*/ 180 h 604"/>
                <a:gd name="T70" fmla="*/ 4316 w 7608"/>
                <a:gd name="T71" fmla="*/ 592 h 604"/>
                <a:gd name="T72" fmla="*/ 4436 w 7608"/>
                <a:gd name="T73" fmla="*/ 603 h 604"/>
                <a:gd name="T74" fmla="*/ 4556 w 7608"/>
                <a:gd name="T75" fmla="*/ 604 h 604"/>
                <a:gd name="T76" fmla="*/ 4676 w 7608"/>
                <a:gd name="T77" fmla="*/ 604 h 604"/>
                <a:gd name="T78" fmla="*/ 4796 w 7608"/>
                <a:gd name="T79" fmla="*/ 603 h 604"/>
                <a:gd name="T80" fmla="*/ 4916 w 7608"/>
                <a:gd name="T81" fmla="*/ 603 h 604"/>
                <a:gd name="T82" fmla="*/ 5036 w 7608"/>
                <a:gd name="T83" fmla="*/ 603 h 604"/>
                <a:gd name="T84" fmla="*/ 5155 w 7608"/>
                <a:gd name="T85" fmla="*/ 604 h 604"/>
                <a:gd name="T86" fmla="*/ 5275 w 7608"/>
                <a:gd name="T87" fmla="*/ 160 h 604"/>
                <a:gd name="T88" fmla="*/ 5395 w 7608"/>
                <a:gd name="T89" fmla="*/ 555 h 604"/>
                <a:gd name="T90" fmla="*/ 5515 w 7608"/>
                <a:gd name="T91" fmla="*/ 437 h 604"/>
                <a:gd name="T92" fmla="*/ 5635 w 7608"/>
                <a:gd name="T93" fmla="*/ 587 h 604"/>
                <a:gd name="T94" fmla="*/ 5755 w 7608"/>
                <a:gd name="T95" fmla="*/ 591 h 604"/>
                <a:gd name="T96" fmla="*/ 5875 w 7608"/>
                <a:gd name="T97" fmla="*/ 603 h 604"/>
                <a:gd name="T98" fmla="*/ 5995 w 7608"/>
                <a:gd name="T99" fmla="*/ 603 h 604"/>
                <a:gd name="T100" fmla="*/ 6115 w 7608"/>
                <a:gd name="T101" fmla="*/ 603 h 604"/>
                <a:gd name="T102" fmla="*/ 6235 w 7608"/>
                <a:gd name="T103" fmla="*/ 604 h 604"/>
                <a:gd name="T104" fmla="*/ 6354 w 7608"/>
                <a:gd name="T105" fmla="*/ 603 h 604"/>
                <a:gd name="T106" fmla="*/ 6474 w 7608"/>
                <a:gd name="T107" fmla="*/ 604 h 604"/>
                <a:gd name="T108" fmla="*/ 6594 w 7608"/>
                <a:gd name="T109" fmla="*/ 603 h 604"/>
                <a:gd name="T110" fmla="*/ 6714 w 7608"/>
                <a:gd name="T111" fmla="*/ 603 h 604"/>
                <a:gd name="T112" fmla="*/ 6834 w 7608"/>
                <a:gd name="T113" fmla="*/ 603 h 604"/>
                <a:gd name="T114" fmla="*/ 6954 w 7608"/>
                <a:gd name="T115" fmla="*/ 604 h 604"/>
                <a:gd name="T116" fmla="*/ 7074 w 7608"/>
                <a:gd name="T117" fmla="*/ 603 h 604"/>
                <a:gd name="T118" fmla="*/ 7194 w 7608"/>
                <a:gd name="T119" fmla="*/ 604 h 604"/>
                <a:gd name="T120" fmla="*/ 7314 w 7608"/>
                <a:gd name="T121" fmla="*/ 603 h 604"/>
                <a:gd name="T122" fmla="*/ 7434 w 7608"/>
                <a:gd name="T123" fmla="*/ 603 h 604"/>
                <a:gd name="T124" fmla="*/ 7553 w 7608"/>
                <a:gd name="T125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08" h="604">
                  <a:moveTo>
                    <a:pt x="0" y="603"/>
                  </a:moveTo>
                  <a:lnTo>
                    <a:pt x="1" y="604"/>
                  </a:lnTo>
                  <a:lnTo>
                    <a:pt x="2" y="603"/>
                  </a:lnTo>
                  <a:lnTo>
                    <a:pt x="3" y="603"/>
                  </a:lnTo>
                  <a:lnTo>
                    <a:pt x="4" y="603"/>
                  </a:lnTo>
                  <a:lnTo>
                    <a:pt x="5" y="603"/>
                  </a:lnTo>
                  <a:lnTo>
                    <a:pt x="7" y="603"/>
                  </a:lnTo>
                  <a:lnTo>
                    <a:pt x="8" y="603"/>
                  </a:lnTo>
                  <a:lnTo>
                    <a:pt x="9" y="603"/>
                  </a:lnTo>
                  <a:lnTo>
                    <a:pt x="10" y="604"/>
                  </a:lnTo>
                  <a:lnTo>
                    <a:pt x="11" y="604"/>
                  </a:lnTo>
                  <a:lnTo>
                    <a:pt x="12" y="604"/>
                  </a:lnTo>
                  <a:lnTo>
                    <a:pt x="13" y="604"/>
                  </a:lnTo>
                  <a:lnTo>
                    <a:pt x="14" y="603"/>
                  </a:lnTo>
                  <a:lnTo>
                    <a:pt x="15" y="603"/>
                  </a:lnTo>
                  <a:lnTo>
                    <a:pt x="17" y="603"/>
                  </a:lnTo>
                  <a:lnTo>
                    <a:pt x="18" y="604"/>
                  </a:lnTo>
                  <a:lnTo>
                    <a:pt x="19" y="604"/>
                  </a:lnTo>
                  <a:lnTo>
                    <a:pt x="20" y="604"/>
                  </a:lnTo>
                  <a:lnTo>
                    <a:pt x="21" y="604"/>
                  </a:lnTo>
                  <a:lnTo>
                    <a:pt x="22" y="604"/>
                  </a:lnTo>
                  <a:lnTo>
                    <a:pt x="23" y="604"/>
                  </a:lnTo>
                  <a:lnTo>
                    <a:pt x="24" y="604"/>
                  </a:lnTo>
                  <a:lnTo>
                    <a:pt x="25" y="604"/>
                  </a:lnTo>
                  <a:lnTo>
                    <a:pt x="27" y="604"/>
                  </a:lnTo>
                  <a:lnTo>
                    <a:pt x="28" y="604"/>
                  </a:lnTo>
                  <a:lnTo>
                    <a:pt x="29" y="604"/>
                  </a:lnTo>
                  <a:lnTo>
                    <a:pt x="30" y="604"/>
                  </a:lnTo>
                  <a:lnTo>
                    <a:pt x="31" y="603"/>
                  </a:lnTo>
                  <a:lnTo>
                    <a:pt x="32" y="603"/>
                  </a:lnTo>
                  <a:lnTo>
                    <a:pt x="33" y="603"/>
                  </a:lnTo>
                  <a:lnTo>
                    <a:pt x="34" y="603"/>
                  </a:lnTo>
                  <a:lnTo>
                    <a:pt x="35" y="603"/>
                  </a:lnTo>
                  <a:lnTo>
                    <a:pt x="36" y="603"/>
                  </a:lnTo>
                  <a:lnTo>
                    <a:pt x="38" y="603"/>
                  </a:lnTo>
                  <a:lnTo>
                    <a:pt x="39" y="604"/>
                  </a:lnTo>
                  <a:lnTo>
                    <a:pt x="40" y="603"/>
                  </a:lnTo>
                  <a:lnTo>
                    <a:pt x="41" y="603"/>
                  </a:lnTo>
                  <a:lnTo>
                    <a:pt x="42" y="603"/>
                  </a:lnTo>
                  <a:lnTo>
                    <a:pt x="43" y="604"/>
                  </a:lnTo>
                  <a:lnTo>
                    <a:pt x="44" y="603"/>
                  </a:lnTo>
                  <a:lnTo>
                    <a:pt x="45" y="603"/>
                  </a:lnTo>
                  <a:lnTo>
                    <a:pt x="46" y="604"/>
                  </a:lnTo>
                  <a:lnTo>
                    <a:pt x="48" y="604"/>
                  </a:lnTo>
                  <a:lnTo>
                    <a:pt x="49" y="603"/>
                  </a:lnTo>
                  <a:lnTo>
                    <a:pt x="50" y="604"/>
                  </a:lnTo>
                  <a:lnTo>
                    <a:pt x="51" y="603"/>
                  </a:lnTo>
                  <a:lnTo>
                    <a:pt x="52" y="604"/>
                  </a:lnTo>
                  <a:lnTo>
                    <a:pt x="53" y="604"/>
                  </a:lnTo>
                  <a:lnTo>
                    <a:pt x="54" y="603"/>
                  </a:lnTo>
                  <a:lnTo>
                    <a:pt x="55" y="604"/>
                  </a:lnTo>
                  <a:lnTo>
                    <a:pt x="56" y="604"/>
                  </a:lnTo>
                  <a:lnTo>
                    <a:pt x="58" y="604"/>
                  </a:lnTo>
                  <a:lnTo>
                    <a:pt x="59" y="604"/>
                  </a:lnTo>
                  <a:lnTo>
                    <a:pt x="60" y="604"/>
                  </a:lnTo>
                  <a:lnTo>
                    <a:pt x="61" y="604"/>
                  </a:lnTo>
                  <a:lnTo>
                    <a:pt x="62" y="604"/>
                  </a:lnTo>
                  <a:lnTo>
                    <a:pt x="63" y="604"/>
                  </a:lnTo>
                  <a:lnTo>
                    <a:pt x="64" y="604"/>
                  </a:lnTo>
                  <a:lnTo>
                    <a:pt x="65" y="604"/>
                  </a:lnTo>
                  <a:lnTo>
                    <a:pt x="66" y="604"/>
                  </a:lnTo>
                  <a:lnTo>
                    <a:pt x="68" y="603"/>
                  </a:lnTo>
                  <a:lnTo>
                    <a:pt x="69" y="603"/>
                  </a:lnTo>
                  <a:lnTo>
                    <a:pt x="70" y="604"/>
                  </a:lnTo>
                  <a:lnTo>
                    <a:pt x="71" y="603"/>
                  </a:lnTo>
                  <a:lnTo>
                    <a:pt x="72" y="604"/>
                  </a:lnTo>
                  <a:lnTo>
                    <a:pt x="73" y="603"/>
                  </a:lnTo>
                  <a:lnTo>
                    <a:pt x="74" y="604"/>
                  </a:lnTo>
                  <a:lnTo>
                    <a:pt x="76" y="603"/>
                  </a:lnTo>
                  <a:lnTo>
                    <a:pt x="76" y="603"/>
                  </a:lnTo>
                  <a:lnTo>
                    <a:pt x="78" y="603"/>
                  </a:lnTo>
                  <a:lnTo>
                    <a:pt x="79" y="603"/>
                  </a:lnTo>
                  <a:lnTo>
                    <a:pt x="80" y="604"/>
                  </a:lnTo>
                  <a:lnTo>
                    <a:pt x="81" y="604"/>
                  </a:lnTo>
                  <a:lnTo>
                    <a:pt x="82" y="604"/>
                  </a:lnTo>
                  <a:lnTo>
                    <a:pt x="83" y="603"/>
                  </a:lnTo>
                  <a:lnTo>
                    <a:pt x="84" y="604"/>
                  </a:lnTo>
                  <a:lnTo>
                    <a:pt x="86" y="603"/>
                  </a:lnTo>
                  <a:lnTo>
                    <a:pt x="86" y="603"/>
                  </a:lnTo>
                  <a:lnTo>
                    <a:pt x="87" y="603"/>
                  </a:lnTo>
                  <a:lnTo>
                    <a:pt x="89" y="603"/>
                  </a:lnTo>
                  <a:lnTo>
                    <a:pt x="90" y="604"/>
                  </a:lnTo>
                  <a:lnTo>
                    <a:pt x="91" y="604"/>
                  </a:lnTo>
                  <a:lnTo>
                    <a:pt x="92" y="604"/>
                  </a:lnTo>
                  <a:lnTo>
                    <a:pt x="93" y="604"/>
                  </a:lnTo>
                  <a:lnTo>
                    <a:pt x="94" y="604"/>
                  </a:lnTo>
                  <a:lnTo>
                    <a:pt x="96" y="604"/>
                  </a:lnTo>
                  <a:lnTo>
                    <a:pt x="97" y="604"/>
                  </a:lnTo>
                  <a:lnTo>
                    <a:pt x="97" y="604"/>
                  </a:lnTo>
                  <a:lnTo>
                    <a:pt x="99" y="603"/>
                  </a:lnTo>
                  <a:lnTo>
                    <a:pt x="100" y="604"/>
                  </a:lnTo>
                  <a:lnTo>
                    <a:pt x="101" y="603"/>
                  </a:lnTo>
                  <a:lnTo>
                    <a:pt x="102" y="603"/>
                  </a:lnTo>
                  <a:lnTo>
                    <a:pt x="103" y="604"/>
                  </a:lnTo>
                  <a:lnTo>
                    <a:pt x="104" y="604"/>
                  </a:lnTo>
                  <a:lnTo>
                    <a:pt x="105" y="603"/>
                  </a:lnTo>
                  <a:lnTo>
                    <a:pt x="107" y="603"/>
                  </a:lnTo>
                  <a:lnTo>
                    <a:pt x="108" y="603"/>
                  </a:lnTo>
                  <a:lnTo>
                    <a:pt x="109" y="603"/>
                  </a:lnTo>
                  <a:lnTo>
                    <a:pt x="110" y="603"/>
                  </a:lnTo>
                  <a:lnTo>
                    <a:pt x="111" y="604"/>
                  </a:lnTo>
                  <a:lnTo>
                    <a:pt x="112" y="603"/>
                  </a:lnTo>
                  <a:lnTo>
                    <a:pt x="113" y="604"/>
                  </a:lnTo>
                  <a:lnTo>
                    <a:pt x="114" y="604"/>
                  </a:lnTo>
                  <a:lnTo>
                    <a:pt x="115" y="603"/>
                  </a:lnTo>
                  <a:lnTo>
                    <a:pt x="117" y="604"/>
                  </a:lnTo>
                  <a:lnTo>
                    <a:pt x="118" y="604"/>
                  </a:lnTo>
                  <a:lnTo>
                    <a:pt x="119" y="604"/>
                  </a:lnTo>
                  <a:lnTo>
                    <a:pt x="120" y="603"/>
                  </a:lnTo>
                  <a:lnTo>
                    <a:pt x="121" y="604"/>
                  </a:lnTo>
                  <a:lnTo>
                    <a:pt x="122" y="604"/>
                  </a:lnTo>
                  <a:lnTo>
                    <a:pt x="123" y="603"/>
                  </a:lnTo>
                  <a:lnTo>
                    <a:pt x="124" y="604"/>
                  </a:lnTo>
                  <a:lnTo>
                    <a:pt x="125" y="604"/>
                  </a:lnTo>
                  <a:lnTo>
                    <a:pt x="127" y="604"/>
                  </a:lnTo>
                  <a:lnTo>
                    <a:pt x="128" y="604"/>
                  </a:lnTo>
                  <a:lnTo>
                    <a:pt x="129" y="604"/>
                  </a:lnTo>
                  <a:lnTo>
                    <a:pt x="130" y="603"/>
                  </a:lnTo>
                  <a:lnTo>
                    <a:pt x="131" y="604"/>
                  </a:lnTo>
                  <a:lnTo>
                    <a:pt x="132" y="604"/>
                  </a:lnTo>
                  <a:lnTo>
                    <a:pt x="133" y="604"/>
                  </a:lnTo>
                  <a:lnTo>
                    <a:pt x="134" y="604"/>
                  </a:lnTo>
                  <a:lnTo>
                    <a:pt x="135" y="603"/>
                  </a:lnTo>
                  <a:lnTo>
                    <a:pt x="137" y="604"/>
                  </a:lnTo>
                  <a:lnTo>
                    <a:pt x="138" y="604"/>
                  </a:lnTo>
                  <a:lnTo>
                    <a:pt x="139" y="603"/>
                  </a:lnTo>
                  <a:lnTo>
                    <a:pt x="140" y="604"/>
                  </a:lnTo>
                  <a:lnTo>
                    <a:pt x="141" y="603"/>
                  </a:lnTo>
                  <a:lnTo>
                    <a:pt x="142" y="603"/>
                  </a:lnTo>
                  <a:lnTo>
                    <a:pt x="143" y="603"/>
                  </a:lnTo>
                  <a:lnTo>
                    <a:pt x="144" y="603"/>
                  </a:lnTo>
                  <a:lnTo>
                    <a:pt x="145" y="603"/>
                  </a:lnTo>
                  <a:lnTo>
                    <a:pt x="147" y="603"/>
                  </a:lnTo>
                  <a:lnTo>
                    <a:pt x="148" y="604"/>
                  </a:lnTo>
                  <a:lnTo>
                    <a:pt x="149" y="603"/>
                  </a:lnTo>
                  <a:lnTo>
                    <a:pt x="150" y="604"/>
                  </a:lnTo>
                  <a:lnTo>
                    <a:pt x="151" y="604"/>
                  </a:lnTo>
                  <a:lnTo>
                    <a:pt x="152" y="604"/>
                  </a:lnTo>
                  <a:lnTo>
                    <a:pt x="153" y="604"/>
                  </a:lnTo>
                  <a:lnTo>
                    <a:pt x="154" y="604"/>
                  </a:lnTo>
                  <a:lnTo>
                    <a:pt x="155" y="604"/>
                  </a:lnTo>
                  <a:lnTo>
                    <a:pt x="156" y="604"/>
                  </a:lnTo>
                  <a:lnTo>
                    <a:pt x="158" y="604"/>
                  </a:lnTo>
                  <a:lnTo>
                    <a:pt x="159" y="604"/>
                  </a:lnTo>
                  <a:lnTo>
                    <a:pt x="160" y="604"/>
                  </a:lnTo>
                  <a:lnTo>
                    <a:pt x="161" y="604"/>
                  </a:lnTo>
                  <a:lnTo>
                    <a:pt x="162" y="604"/>
                  </a:lnTo>
                  <a:lnTo>
                    <a:pt x="163" y="604"/>
                  </a:lnTo>
                  <a:lnTo>
                    <a:pt x="164" y="604"/>
                  </a:lnTo>
                  <a:lnTo>
                    <a:pt x="165" y="604"/>
                  </a:lnTo>
                  <a:lnTo>
                    <a:pt x="166" y="604"/>
                  </a:lnTo>
                  <a:lnTo>
                    <a:pt x="168" y="604"/>
                  </a:lnTo>
                  <a:lnTo>
                    <a:pt x="169" y="603"/>
                  </a:lnTo>
                  <a:lnTo>
                    <a:pt x="170" y="603"/>
                  </a:lnTo>
                  <a:lnTo>
                    <a:pt x="171" y="603"/>
                  </a:lnTo>
                  <a:lnTo>
                    <a:pt x="172" y="603"/>
                  </a:lnTo>
                  <a:lnTo>
                    <a:pt x="173" y="603"/>
                  </a:lnTo>
                  <a:lnTo>
                    <a:pt x="174" y="604"/>
                  </a:lnTo>
                  <a:lnTo>
                    <a:pt x="175" y="604"/>
                  </a:lnTo>
                  <a:lnTo>
                    <a:pt x="176" y="604"/>
                  </a:lnTo>
                  <a:lnTo>
                    <a:pt x="178" y="604"/>
                  </a:lnTo>
                  <a:lnTo>
                    <a:pt x="179" y="604"/>
                  </a:lnTo>
                  <a:lnTo>
                    <a:pt x="180" y="604"/>
                  </a:lnTo>
                  <a:lnTo>
                    <a:pt x="181" y="604"/>
                  </a:lnTo>
                  <a:lnTo>
                    <a:pt x="182" y="603"/>
                  </a:lnTo>
                  <a:lnTo>
                    <a:pt x="183" y="603"/>
                  </a:lnTo>
                  <a:lnTo>
                    <a:pt x="184" y="603"/>
                  </a:lnTo>
                  <a:lnTo>
                    <a:pt x="185" y="603"/>
                  </a:lnTo>
                  <a:lnTo>
                    <a:pt x="186" y="604"/>
                  </a:lnTo>
                  <a:lnTo>
                    <a:pt x="188" y="604"/>
                  </a:lnTo>
                  <a:lnTo>
                    <a:pt x="189" y="604"/>
                  </a:lnTo>
                  <a:lnTo>
                    <a:pt x="190" y="604"/>
                  </a:lnTo>
                  <a:lnTo>
                    <a:pt x="191" y="604"/>
                  </a:lnTo>
                  <a:lnTo>
                    <a:pt x="192" y="604"/>
                  </a:lnTo>
                  <a:lnTo>
                    <a:pt x="193" y="604"/>
                  </a:lnTo>
                  <a:lnTo>
                    <a:pt x="194" y="604"/>
                  </a:lnTo>
                  <a:lnTo>
                    <a:pt x="195" y="604"/>
                  </a:lnTo>
                  <a:lnTo>
                    <a:pt x="196" y="604"/>
                  </a:lnTo>
                  <a:lnTo>
                    <a:pt x="198" y="604"/>
                  </a:lnTo>
                  <a:lnTo>
                    <a:pt x="199" y="604"/>
                  </a:lnTo>
                  <a:lnTo>
                    <a:pt x="200" y="603"/>
                  </a:lnTo>
                  <a:lnTo>
                    <a:pt x="201" y="604"/>
                  </a:lnTo>
                  <a:lnTo>
                    <a:pt x="202" y="604"/>
                  </a:lnTo>
                  <a:lnTo>
                    <a:pt x="203" y="603"/>
                  </a:lnTo>
                  <a:lnTo>
                    <a:pt x="204" y="603"/>
                  </a:lnTo>
                  <a:lnTo>
                    <a:pt x="205" y="604"/>
                  </a:lnTo>
                  <a:lnTo>
                    <a:pt x="206" y="603"/>
                  </a:lnTo>
                  <a:lnTo>
                    <a:pt x="207" y="603"/>
                  </a:lnTo>
                  <a:lnTo>
                    <a:pt x="209" y="604"/>
                  </a:lnTo>
                  <a:lnTo>
                    <a:pt x="210" y="604"/>
                  </a:lnTo>
                  <a:lnTo>
                    <a:pt x="211" y="604"/>
                  </a:lnTo>
                  <a:lnTo>
                    <a:pt x="212" y="604"/>
                  </a:lnTo>
                  <a:lnTo>
                    <a:pt x="213" y="603"/>
                  </a:lnTo>
                  <a:lnTo>
                    <a:pt x="214" y="603"/>
                  </a:lnTo>
                  <a:lnTo>
                    <a:pt x="215" y="603"/>
                  </a:lnTo>
                  <a:lnTo>
                    <a:pt x="216" y="603"/>
                  </a:lnTo>
                  <a:lnTo>
                    <a:pt x="217" y="603"/>
                  </a:lnTo>
                  <a:lnTo>
                    <a:pt x="219" y="603"/>
                  </a:lnTo>
                  <a:lnTo>
                    <a:pt x="220" y="604"/>
                  </a:lnTo>
                  <a:lnTo>
                    <a:pt x="221" y="604"/>
                  </a:lnTo>
                  <a:lnTo>
                    <a:pt x="222" y="604"/>
                  </a:lnTo>
                  <a:lnTo>
                    <a:pt x="223" y="604"/>
                  </a:lnTo>
                  <a:lnTo>
                    <a:pt x="224" y="603"/>
                  </a:lnTo>
                  <a:lnTo>
                    <a:pt x="225" y="604"/>
                  </a:lnTo>
                  <a:lnTo>
                    <a:pt x="226" y="603"/>
                  </a:lnTo>
                  <a:lnTo>
                    <a:pt x="227" y="604"/>
                  </a:lnTo>
                  <a:lnTo>
                    <a:pt x="229" y="604"/>
                  </a:lnTo>
                  <a:lnTo>
                    <a:pt x="230" y="604"/>
                  </a:lnTo>
                  <a:lnTo>
                    <a:pt x="231" y="604"/>
                  </a:lnTo>
                  <a:lnTo>
                    <a:pt x="232" y="604"/>
                  </a:lnTo>
                  <a:lnTo>
                    <a:pt x="233" y="604"/>
                  </a:lnTo>
                  <a:lnTo>
                    <a:pt x="234" y="604"/>
                  </a:lnTo>
                  <a:lnTo>
                    <a:pt x="235" y="604"/>
                  </a:lnTo>
                  <a:lnTo>
                    <a:pt x="236" y="604"/>
                  </a:lnTo>
                  <a:lnTo>
                    <a:pt x="237" y="604"/>
                  </a:lnTo>
                  <a:lnTo>
                    <a:pt x="239" y="603"/>
                  </a:lnTo>
                  <a:lnTo>
                    <a:pt x="240" y="603"/>
                  </a:lnTo>
                  <a:lnTo>
                    <a:pt x="241" y="603"/>
                  </a:lnTo>
                  <a:lnTo>
                    <a:pt x="242" y="603"/>
                  </a:lnTo>
                  <a:lnTo>
                    <a:pt x="243" y="604"/>
                  </a:lnTo>
                  <a:lnTo>
                    <a:pt x="244" y="604"/>
                  </a:lnTo>
                  <a:lnTo>
                    <a:pt x="245" y="604"/>
                  </a:lnTo>
                  <a:lnTo>
                    <a:pt x="247" y="603"/>
                  </a:lnTo>
                  <a:lnTo>
                    <a:pt x="247" y="603"/>
                  </a:lnTo>
                  <a:lnTo>
                    <a:pt x="248" y="603"/>
                  </a:lnTo>
                  <a:lnTo>
                    <a:pt x="250" y="603"/>
                  </a:lnTo>
                  <a:lnTo>
                    <a:pt x="251" y="603"/>
                  </a:lnTo>
                  <a:lnTo>
                    <a:pt x="252" y="603"/>
                  </a:lnTo>
                  <a:lnTo>
                    <a:pt x="253" y="604"/>
                  </a:lnTo>
                  <a:lnTo>
                    <a:pt x="254" y="604"/>
                  </a:lnTo>
                  <a:lnTo>
                    <a:pt x="255" y="604"/>
                  </a:lnTo>
                  <a:lnTo>
                    <a:pt x="257" y="604"/>
                  </a:lnTo>
                  <a:lnTo>
                    <a:pt x="258" y="604"/>
                  </a:lnTo>
                  <a:lnTo>
                    <a:pt x="258" y="604"/>
                  </a:lnTo>
                  <a:lnTo>
                    <a:pt x="260" y="604"/>
                  </a:lnTo>
                  <a:lnTo>
                    <a:pt x="261" y="604"/>
                  </a:lnTo>
                  <a:lnTo>
                    <a:pt x="262" y="604"/>
                  </a:lnTo>
                  <a:lnTo>
                    <a:pt x="263" y="604"/>
                  </a:lnTo>
                  <a:lnTo>
                    <a:pt x="264" y="604"/>
                  </a:lnTo>
                  <a:lnTo>
                    <a:pt x="265" y="604"/>
                  </a:lnTo>
                  <a:lnTo>
                    <a:pt x="267" y="604"/>
                  </a:lnTo>
                  <a:lnTo>
                    <a:pt x="268" y="604"/>
                  </a:lnTo>
                  <a:lnTo>
                    <a:pt x="268" y="604"/>
                  </a:lnTo>
                  <a:lnTo>
                    <a:pt x="270" y="604"/>
                  </a:lnTo>
                  <a:lnTo>
                    <a:pt x="271" y="604"/>
                  </a:lnTo>
                  <a:lnTo>
                    <a:pt x="272" y="603"/>
                  </a:lnTo>
                  <a:lnTo>
                    <a:pt x="273" y="603"/>
                  </a:lnTo>
                  <a:lnTo>
                    <a:pt x="274" y="603"/>
                  </a:lnTo>
                  <a:lnTo>
                    <a:pt x="275" y="603"/>
                  </a:lnTo>
                  <a:lnTo>
                    <a:pt x="276" y="604"/>
                  </a:lnTo>
                  <a:lnTo>
                    <a:pt x="278" y="604"/>
                  </a:lnTo>
                  <a:lnTo>
                    <a:pt x="279" y="604"/>
                  </a:lnTo>
                  <a:lnTo>
                    <a:pt x="280" y="603"/>
                  </a:lnTo>
                  <a:lnTo>
                    <a:pt x="281" y="604"/>
                  </a:lnTo>
                  <a:lnTo>
                    <a:pt x="282" y="603"/>
                  </a:lnTo>
                  <a:lnTo>
                    <a:pt x="283" y="603"/>
                  </a:lnTo>
                  <a:lnTo>
                    <a:pt x="284" y="603"/>
                  </a:lnTo>
                  <a:lnTo>
                    <a:pt x="285" y="604"/>
                  </a:lnTo>
                  <a:lnTo>
                    <a:pt x="286" y="603"/>
                  </a:lnTo>
                  <a:lnTo>
                    <a:pt x="288" y="604"/>
                  </a:lnTo>
                  <a:lnTo>
                    <a:pt x="289" y="604"/>
                  </a:lnTo>
                  <a:lnTo>
                    <a:pt x="290" y="604"/>
                  </a:lnTo>
                  <a:lnTo>
                    <a:pt x="291" y="604"/>
                  </a:lnTo>
                  <a:lnTo>
                    <a:pt x="292" y="604"/>
                  </a:lnTo>
                  <a:lnTo>
                    <a:pt x="293" y="604"/>
                  </a:lnTo>
                  <a:lnTo>
                    <a:pt x="294" y="604"/>
                  </a:lnTo>
                  <a:lnTo>
                    <a:pt x="295" y="604"/>
                  </a:lnTo>
                  <a:lnTo>
                    <a:pt x="296" y="604"/>
                  </a:lnTo>
                  <a:lnTo>
                    <a:pt x="298" y="603"/>
                  </a:lnTo>
                  <a:lnTo>
                    <a:pt x="299" y="604"/>
                  </a:lnTo>
                  <a:lnTo>
                    <a:pt x="300" y="604"/>
                  </a:lnTo>
                  <a:lnTo>
                    <a:pt x="301" y="604"/>
                  </a:lnTo>
                  <a:lnTo>
                    <a:pt x="302" y="604"/>
                  </a:lnTo>
                  <a:lnTo>
                    <a:pt x="303" y="604"/>
                  </a:lnTo>
                  <a:lnTo>
                    <a:pt x="304" y="604"/>
                  </a:lnTo>
                  <a:lnTo>
                    <a:pt x="305" y="603"/>
                  </a:lnTo>
                  <a:lnTo>
                    <a:pt x="306" y="603"/>
                  </a:lnTo>
                  <a:lnTo>
                    <a:pt x="308" y="603"/>
                  </a:lnTo>
                  <a:lnTo>
                    <a:pt x="309" y="603"/>
                  </a:lnTo>
                  <a:lnTo>
                    <a:pt x="310" y="604"/>
                  </a:lnTo>
                  <a:lnTo>
                    <a:pt x="311" y="604"/>
                  </a:lnTo>
                  <a:lnTo>
                    <a:pt x="312" y="604"/>
                  </a:lnTo>
                  <a:lnTo>
                    <a:pt x="313" y="604"/>
                  </a:lnTo>
                  <a:lnTo>
                    <a:pt x="314" y="603"/>
                  </a:lnTo>
                  <a:lnTo>
                    <a:pt x="315" y="603"/>
                  </a:lnTo>
                  <a:lnTo>
                    <a:pt x="316" y="603"/>
                  </a:lnTo>
                  <a:lnTo>
                    <a:pt x="317" y="603"/>
                  </a:lnTo>
                  <a:lnTo>
                    <a:pt x="319" y="603"/>
                  </a:lnTo>
                  <a:lnTo>
                    <a:pt x="320" y="603"/>
                  </a:lnTo>
                  <a:lnTo>
                    <a:pt x="321" y="604"/>
                  </a:lnTo>
                  <a:lnTo>
                    <a:pt x="322" y="604"/>
                  </a:lnTo>
                  <a:lnTo>
                    <a:pt x="323" y="604"/>
                  </a:lnTo>
                  <a:lnTo>
                    <a:pt x="324" y="604"/>
                  </a:lnTo>
                  <a:lnTo>
                    <a:pt x="325" y="604"/>
                  </a:lnTo>
                  <a:lnTo>
                    <a:pt x="326" y="604"/>
                  </a:lnTo>
                  <a:lnTo>
                    <a:pt x="327" y="604"/>
                  </a:lnTo>
                  <a:lnTo>
                    <a:pt x="329" y="604"/>
                  </a:lnTo>
                  <a:lnTo>
                    <a:pt x="330" y="604"/>
                  </a:lnTo>
                  <a:lnTo>
                    <a:pt x="331" y="604"/>
                  </a:lnTo>
                  <a:lnTo>
                    <a:pt x="332" y="604"/>
                  </a:lnTo>
                  <a:lnTo>
                    <a:pt x="333" y="604"/>
                  </a:lnTo>
                  <a:lnTo>
                    <a:pt x="334" y="604"/>
                  </a:lnTo>
                  <a:lnTo>
                    <a:pt x="335" y="604"/>
                  </a:lnTo>
                  <a:lnTo>
                    <a:pt x="336" y="604"/>
                  </a:lnTo>
                  <a:lnTo>
                    <a:pt x="337" y="604"/>
                  </a:lnTo>
                  <a:lnTo>
                    <a:pt x="339" y="604"/>
                  </a:lnTo>
                  <a:lnTo>
                    <a:pt x="340" y="604"/>
                  </a:lnTo>
                  <a:lnTo>
                    <a:pt x="341" y="604"/>
                  </a:lnTo>
                  <a:lnTo>
                    <a:pt x="342" y="604"/>
                  </a:lnTo>
                  <a:lnTo>
                    <a:pt x="343" y="604"/>
                  </a:lnTo>
                  <a:lnTo>
                    <a:pt x="344" y="603"/>
                  </a:lnTo>
                  <a:lnTo>
                    <a:pt x="345" y="603"/>
                  </a:lnTo>
                  <a:lnTo>
                    <a:pt x="346" y="603"/>
                  </a:lnTo>
                  <a:lnTo>
                    <a:pt x="347" y="603"/>
                  </a:lnTo>
                  <a:lnTo>
                    <a:pt x="349" y="603"/>
                  </a:lnTo>
                  <a:lnTo>
                    <a:pt x="350" y="603"/>
                  </a:lnTo>
                  <a:lnTo>
                    <a:pt x="351" y="604"/>
                  </a:lnTo>
                  <a:lnTo>
                    <a:pt x="352" y="603"/>
                  </a:lnTo>
                  <a:lnTo>
                    <a:pt x="353" y="603"/>
                  </a:lnTo>
                  <a:lnTo>
                    <a:pt x="354" y="603"/>
                  </a:lnTo>
                  <a:lnTo>
                    <a:pt x="355" y="604"/>
                  </a:lnTo>
                  <a:lnTo>
                    <a:pt x="356" y="604"/>
                  </a:lnTo>
                  <a:lnTo>
                    <a:pt x="357" y="604"/>
                  </a:lnTo>
                  <a:lnTo>
                    <a:pt x="359" y="604"/>
                  </a:lnTo>
                  <a:lnTo>
                    <a:pt x="360" y="604"/>
                  </a:lnTo>
                  <a:lnTo>
                    <a:pt x="361" y="604"/>
                  </a:lnTo>
                  <a:lnTo>
                    <a:pt x="362" y="604"/>
                  </a:lnTo>
                  <a:lnTo>
                    <a:pt x="363" y="604"/>
                  </a:lnTo>
                  <a:lnTo>
                    <a:pt x="364" y="604"/>
                  </a:lnTo>
                  <a:lnTo>
                    <a:pt x="365" y="604"/>
                  </a:lnTo>
                  <a:lnTo>
                    <a:pt x="366" y="604"/>
                  </a:lnTo>
                  <a:lnTo>
                    <a:pt x="367" y="604"/>
                  </a:lnTo>
                  <a:lnTo>
                    <a:pt x="368" y="604"/>
                  </a:lnTo>
                  <a:lnTo>
                    <a:pt x="370" y="604"/>
                  </a:lnTo>
                  <a:lnTo>
                    <a:pt x="371" y="604"/>
                  </a:lnTo>
                  <a:lnTo>
                    <a:pt x="372" y="603"/>
                  </a:lnTo>
                  <a:lnTo>
                    <a:pt x="373" y="603"/>
                  </a:lnTo>
                  <a:lnTo>
                    <a:pt x="374" y="603"/>
                  </a:lnTo>
                  <a:lnTo>
                    <a:pt x="375" y="603"/>
                  </a:lnTo>
                  <a:lnTo>
                    <a:pt x="376" y="603"/>
                  </a:lnTo>
                  <a:lnTo>
                    <a:pt x="377" y="603"/>
                  </a:lnTo>
                  <a:lnTo>
                    <a:pt x="378" y="603"/>
                  </a:lnTo>
                  <a:lnTo>
                    <a:pt x="380" y="603"/>
                  </a:lnTo>
                  <a:lnTo>
                    <a:pt x="381" y="604"/>
                  </a:lnTo>
                  <a:lnTo>
                    <a:pt x="382" y="604"/>
                  </a:lnTo>
                  <a:lnTo>
                    <a:pt x="383" y="603"/>
                  </a:lnTo>
                  <a:lnTo>
                    <a:pt x="384" y="603"/>
                  </a:lnTo>
                  <a:lnTo>
                    <a:pt x="385" y="603"/>
                  </a:lnTo>
                  <a:lnTo>
                    <a:pt x="387" y="604"/>
                  </a:lnTo>
                  <a:lnTo>
                    <a:pt x="387" y="603"/>
                  </a:lnTo>
                  <a:lnTo>
                    <a:pt x="388" y="604"/>
                  </a:lnTo>
                  <a:lnTo>
                    <a:pt x="390" y="603"/>
                  </a:lnTo>
                  <a:lnTo>
                    <a:pt x="391" y="603"/>
                  </a:lnTo>
                  <a:lnTo>
                    <a:pt x="392" y="604"/>
                  </a:lnTo>
                  <a:lnTo>
                    <a:pt x="393" y="604"/>
                  </a:lnTo>
                  <a:lnTo>
                    <a:pt x="394" y="604"/>
                  </a:lnTo>
                  <a:lnTo>
                    <a:pt x="395" y="604"/>
                  </a:lnTo>
                  <a:lnTo>
                    <a:pt x="396" y="603"/>
                  </a:lnTo>
                  <a:lnTo>
                    <a:pt x="397" y="603"/>
                  </a:lnTo>
                  <a:lnTo>
                    <a:pt x="398" y="603"/>
                  </a:lnTo>
                  <a:lnTo>
                    <a:pt x="400" y="604"/>
                  </a:lnTo>
                  <a:lnTo>
                    <a:pt x="401" y="604"/>
                  </a:lnTo>
                  <a:lnTo>
                    <a:pt x="402" y="604"/>
                  </a:lnTo>
                  <a:lnTo>
                    <a:pt x="403" y="604"/>
                  </a:lnTo>
                  <a:lnTo>
                    <a:pt x="404" y="604"/>
                  </a:lnTo>
                  <a:lnTo>
                    <a:pt x="405" y="604"/>
                  </a:lnTo>
                  <a:lnTo>
                    <a:pt x="406" y="604"/>
                  </a:lnTo>
                  <a:lnTo>
                    <a:pt x="408" y="603"/>
                  </a:lnTo>
                  <a:lnTo>
                    <a:pt x="408" y="603"/>
                  </a:lnTo>
                  <a:lnTo>
                    <a:pt x="410" y="603"/>
                  </a:lnTo>
                  <a:lnTo>
                    <a:pt x="411" y="604"/>
                  </a:lnTo>
                  <a:lnTo>
                    <a:pt x="412" y="603"/>
                  </a:lnTo>
                  <a:lnTo>
                    <a:pt x="413" y="603"/>
                  </a:lnTo>
                  <a:lnTo>
                    <a:pt x="414" y="603"/>
                  </a:lnTo>
                  <a:lnTo>
                    <a:pt x="415" y="603"/>
                  </a:lnTo>
                  <a:lnTo>
                    <a:pt x="416" y="604"/>
                  </a:lnTo>
                  <a:lnTo>
                    <a:pt x="418" y="604"/>
                  </a:lnTo>
                  <a:lnTo>
                    <a:pt x="418" y="603"/>
                  </a:lnTo>
                  <a:lnTo>
                    <a:pt x="419" y="603"/>
                  </a:lnTo>
                  <a:lnTo>
                    <a:pt x="421" y="603"/>
                  </a:lnTo>
                  <a:lnTo>
                    <a:pt x="422" y="603"/>
                  </a:lnTo>
                  <a:lnTo>
                    <a:pt x="423" y="604"/>
                  </a:lnTo>
                  <a:lnTo>
                    <a:pt x="424" y="604"/>
                  </a:lnTo>
                  <a:lnTo>
                    <a:pt x="425" y="604"/>
                  </a:lnTo>
                  <a:lnTo>
                    <a:pt x="426" y="604"/>
                  </a:lnTo>
                  <a:lnTo>
                    <a:pt x="428" y="604"/>
                  </a:lnTo>
                  <a:lnTo>
                    <a:pt x="429" y="604"/>
                  </a:lnTo>
                  <a:lnTo>
                    <a:pt x="429" y="604"/>
                  </a:lnTo>
                  <a:lnTo>
                    <a:pt x="431" y="604"/>
                  </a:lnTo>
                  <a:lnTo>
                    <a:pt x="432" y="604"/>
                  </a:lnTo>
                  <a:lnTo>
                    <a:pt x="433" y="604"/>
                  </a:lnTo>
                  <a:lnTo>
                    <a:pt x="434" y="604"/>
                  </a:lnTo>
                  <a:lnTo>
                    <a:pt x="435" y="604"/>
                  </a:lnTo>
                  <a:lnTo>
                    <a:pt x="436" y="604"/>
                  </a:lnTo>
                  <a:lnTo>
                    <a:pt x="437" y="604"/>
                  </a:lnTo>
                  <a:lnTo>
                    <a:pt x="439" y="604"/>
                  </a:lnTo>
                  <a:lnTo>
                    <a:pt x="440" y="604"/>
                  </a:lnTo>
                  <a:lnTo>
                    <a:pt x="441" y="604"/>
                  </a:lnTo>
                  <a:lnTo>
                    <a:pt x="442" y="603"/>
                  </a:lnTo>
                  <a:lnTo>
                    <a:pt x="443" y="603"/>
                  </a:lnTo>
                  <a:lnTo>
                    <a:pt x="444" y="603"/>
                  </a:lnTo>
                  <a:lnTo>
                    <a:pt x="445" y="603"/>
                  </a:lnTo>
                  <a:lnTo>
                    <a:pt x="446" y="603"/>
                  </a:lnTo>
                  <a:lnTo>
                    <a:pt x="447" y="603"/>
                  </a:lnTo>
                  <a:lnTo>
                    <a:pt x="449" y="603"/>
                  </a:lnTo>
                  <a:lnTo>
                    <a:pt x="450" y="603"/>
                  </a:lnTo>
                  <a:lnTo>
                    <a:pt x="451" y="603"/>
                  </a:lnTo>
                  <a:lnTo>
                    <a:pt x="452" y="604"/>
                  </a:lnTo>
                  <a:lnTo>
                    <a:pt x="453" y="603"/>
                  </a:lnTo>
                  <a:lnTo>
                    <a:pt x="454" y="603"/>
                  </a:lnTo>
                  <a:lnTo>
                    <a:pt x="455" y="603"/>
                  </a:lnTo>
                  <a:lnTo>
                    <a:pt x="456" y="604"/>
                  </a:lnTo>
                  <a:lnTo>
                    <a:pt x="457" y="604"/>
                  </a:lnTo>
                  <a:lnTo>
                    <a:pt x="459" y="604"/>
                  </a:lnTo>
                  <a:lnTo>
                    <a:pt x="460" y="604"/>
                  </a:lnTo>
                  <a:lnTo>
                    <a:pt x="461" y="604"/>
                  </a:lnTo>
                  <a:lnTo>
                    <a:pt x="462" y="604"/>
                  </a:lnTo>
                  <a:lnTo>
                    <a:pt x="463" y="604"/>
                  </a:lnTo>
                  <a:lnTo>
                    <a:pt x="464" y="604"/>
                  </a:lnTo>
                  <a:lnTo>
                    <a:pt x="465" y="604"/>
                  </a:lnTo>
                  <a:lnTo>
                    <a:pt x="466" y="604"/>
                  </a:lnTo>
                  <a:lnTo>
                    <a:pt x="467" y="604"/>
                  </a:lnTo>
                  <a:lnTo>
                    <a:pt x="469" y="603"/>
                  </a:lnTo>
                  <a:lnTo>
                    <a:pt x="470" y="604"/>
                  </a:lnTo>
                  <a:lnTo>
                    <a:pt x="471" y="604"/>
                  </a:lnTo>
                  <a:lnTo>
                    <a:pt x="472" y="604"/>
                  </a:lnTo>
                  <a:lnTo>
                    <a:pt x="473" y="603"/>
                  </a:lnTo>
                  <a:lnTo>
                    <a:pt x="474" y="603"/>
                  </a:lnTo>
                  <a:lnTo>
                    <a:pt x="475" y="604"/>
                  </a:lnTo>
                  <a:lnTo>
                    <a:pt x="476" y="603"/>
                  </a:lnTo>
                  <a:lnTo>
                    <a:pt x="477" y="603"/>
                  </a:lnTo>
                  <a:lnTo>
                    <a:pt x="479" y="604"/>
                  </a:lnTo>
                  <a:lnTo>
                    <a:pt x="480" y="604"/>
                  </a:lnTo>
                  <a:lnTo>
                    <a:pt x="481" y="604"/>
                  </a:lnTo>
                  <a:lnTo>
                    <a:pt x="482" y="603"/>
                  </a:lnTo>
                  <a:lnTo>
                    <a:pt x="483" y="604"/>
                  </a:lnTo>
                  <a:lnTo>
                    <a:pt x="484" y="603"/>
                  </a:lnTo>
                  <a:lnTo>
                    <a:pt x="485" y="603"/>
                  </a:lnTo>
                  <a:lnTo>
                    <a:pt x="486" y="604"/>
                  </a:lnTo>
                  <a:lnTo>
                    <a:pt x="487" y="603"/>
                  </a:lnTo>
                  <a:lnTo>
                    <a:pt x="488" y="604"/>
                  </a:lnTo>
                  <a:lnTo>
                    <a:pt x="490" y="603"/>
                  </a:lnTo>
                  <a:lnTo>
                    <a:pt x="491" y="603"/>
                  </a:lnTo>
                  <a:lnTo>
                    <a:pt x="492" y="604"/>
                  </a:lnTo>
                  <a:lnTo>
                    <a:pt x="493" y="604"/>
                  </a:lnTo>
                  <a:lnTo>
                    <a:pt x="494" y="604"/>
                  </a:lnTo>
                  <a:lnTo>
                    <a:pt x="495" y="603"/>
                  </a:lnTo>
                  <a:lnTo>
                    <a:pt x="496" y="604"/>
                  </a:lnTo>
                  <a:lnTo>
                    <a:pt x="497" y="604"/>
                  </a:lnTo>
                  <a:lnTo>
                    <a:pt x="498" y="604"/>
                  </a:lnTo>
                  <a:lnTo>
                    <a:pt x="500" y="604"/>
                  </a:lnTo>
                  <a:lnTo>
                    <a:pt x="501" y="604"/>
                  </a:lnTo>
                  <a:lnTo>
                    <a:pt x="502" y="604"/>
                  </a:lnTo>
                  <a:lnTo>
                    <a:pt x="503" y="604"/>
                  </a:lnTo>
                  <a:lnTo>
                    <a:pt x="504" y="603"/>
                  </a:lnTo>
                  <a:lnTo>
                    <a:pt x="505" y="604"/>
                  </a:lnTo>
                  <a:lnTo>
                    <a:pt x="506" y="604"/>
                  </a:lnTo>
                  <a:lnTo>
                    <a:pt x="507" y="604"/>
                  </a:lnTo>
                  <a:lnTo>
                    <a:pt x="508" y="603"/>
                  </a:lnTo>
                  <a:lnTo>
                    <a:pt x="510" y="604"/>
                  </a:lnTo>
                  <a:lnTo>
                    <a:pt x="511" y="603"/>
                  </a:lnTo>
                  <a:lnTo>
                    <a:pt x="512" y="603"/>
                  </a:lnTo>
                  <a:lnTo>
                    <a:pt x="513" y="603"/>
                  </a:lnTo>
                  <a:lnTo>
                    <a:pt x="514" y="603"/>
                  </a:lnTo>
                  <a:lnTo>
                    <a:pt x="515" y="603"/>
                  </a:lnTo>
                  <a:lnTo>
                    <a:pt x="516" y="603"/>
                  </a:lnTo>
                  <a:lnTo>
                    <a:pt x="517" y="603"/>
                  </a:lnTo>
                  <a:lnTo>
                    <a:pt x="518" y="603"/>
                  </a:lnTo>
                  <a:lnTo>
                    <a:pt x="520" y="603"/>
                  </a:lnTo>
                  <a:lnTo>
                    <a:pt x="521" y="603"/>
                  </a:lnTo>
                  <a:lnTo>
                    <a:pt x="522" y="604"/>
                  </a:lnTo>
                  <a:lnTo>
                    <a:pt x="523" y="604"/>
                  </a:lnTo>
                  <a:lnTo>
                    <a:pt x="524" y="604"/>
                  </a:lnTo>
                  <a:lnTo>
                    <a:pt x="525" y="604"/>
                  </a:lnTo>
                  <a:lnTo>
                    <a:pt x="526" y="604"/>
                  </a:lnTo>
                  <a:lnTo>
                    <a:pt x="527" y="604"/>
                  </a:lnTo>
                  <a:lnTo>
                    <a:pt x="528" y="604"/>
                  </a:lnTo>
                  <a:lnTo>
                    <a:pt x="529" y="604"/>
                  </a:lnTo>
                  <a:lnTo>
                    <a:pt x="531" y="604"/>
                  </a:lnTo>
                  <a:lnTo>
                    <a:pt x="532" y="604"/>
                  </a:lnTo>
                  <a:lnTo>
                    <a:pt x="533" y="604"/>
                  </a:lnTo>
                  <a:lnTo>
                    <a:pt x="534" y="604"/>
                  </a:lnTo>
                  <a:lnTo>
                    <a:pt x="535" y="604"/>
                  </a:lnTo>
                  <a:lnTo>
                    <a:pt x="536" y="604"/>
                  </a:lnTo>
                  <a:lnTo>
                    <a:pt x="537" y="604"/>
                  </a:lnTo>
                  <a:lnTo>
                    <a:pt x="538" y="604"/>
                  </a:lnTo>
                  <a:lnTo>
                    <a:pt x="539" y="604"/>
                  </a:lnTo>
                  <a:lnTo>
                    <a:pt x="541" y="604"/>
                  </a:lnTo>
                  <a:lnTo>
                    <a:pt x="542" y="604"/>
                  </a:lnTo>
                  <a:lnTo>
                    <a:pt x="543" y="603"/>
                  </a:lnTo>
                  <a:lnTo>
                    <a:pt x="544" y="604"/>
                  </a:lnTo>
                  <a:lnTo>
                    <a:pt x="545" y="604"/>
                  </a:lnTo>
                  <a:lnTo>
                    <a:pt x="546" y="604"/>
                  </a:lnTo>
                  <a:lnTo>
                    <a:pt x="547" y="604"/>
                  </a:lnTo>
                  <a:lnTo>
                    <a:pt x="548" y="603"/>
                  </a:lnTo>
                  <a:lnTo>
                    <a:pt x="549" y="603"/>
                  </a:lnTo>
                  <a:lnTo>
                    <a:pt x="551" y="603"/>
                  </a:lnTo>
                  <a:lnTo>
                    <a:pt x="552" y="603"/>
                  </a:lnTo>
                  <a:lnTo>
                    <a:pt x="553" y="604"/>
                  </a:lnTo>
                  <a:lnTo>
                    <a:pt x="554" y="603"/>
                  </a:lnTo>
                  <a:lnTo>
                    <a:pt x="555" y="604"/>
                  </a:lnTo>
                  <a:lnTo>
                    <a:pt x="556" y="603"/>
                  </a:lnTo>
                  <a:lnTo>
                    <a:pt x="557" y="603"/>
                  </a:lnTo>
                  <a:lnTo>
                    <a:pt x="558" y="604"/>
                  </a:lnTo>
                  <a:lnTo>
                    <a:pt x="559" y="604"/>
                  </a:lnTo>
                  <a:lnTo>
                    <a:pt x="561" y="603"/>
                  </a:lnTo>
                  <a:lnTo>
                    <a:pt x="562" y="604"/>
                  </a:lnTo>
                  <a:lnTo>
                    <a:pt x="563" y="603"/>
                  </a:lnTo>
                  <a:lnTo>
                    <a:pt x="564" y="603"/>
                  </a:lnTo>
                  <a:lnTo>
                    <a:pt x="565" y="603"/>
                  </a:lnTo>
                  <a:lnTo>
                    <a:pt x="566" y="604"/>
                  </a:lnTo>
                  <a:lnTo>
                    <a:pt x="567" y="604"/>
                  </a:lnTo>
                  <a:lnTo>
                    <a:pt x="569" y="604"/>
                  </a:lnTo>
                  <a:lnTo>
                    <a:pt x="569" y="603"/>
                  </a:lnTo>
                  <a:lnTo>
                    <a:pt x="571" y="604"/>
                  </a:lnTo>
                  <a:lnTo>
                    <a:pt x="572" y="603"/>
                  </a:lnTo>
                  <a:lnTo>
                    <a:pt x="573" y="604"/>
                  </a:lnTo>
                  <a:lnTo>
                    <a:pt x="574" y="603"/>
                  </a:lnTo>
                  <a:lnTo>
                    <a:pt x="575" y="603"/>
                  </a:lnTo>
                  <a:lnTo>
                    <a:pt x="576" y="603"/>
                  </a:lnTo>
                  <a:lnTo>
                    <a:pt x="577" y="603"/>
                  </a:lnTo>
                  <a:lnTo>
                    <a:pt x="579" y="603"/>
                  </a:lnTo>
                  <a:lnTo>
                    <a:pt x="579" y="604"/>
                  </a:lnTo>
                  <a:lnTo>
                    <a:pt x="580" y="603"/>
                  </a:lnTo>
                  <a:lnTo>
                    <a:pt x="582" y="604"/>
                  </a:lnTo>
                  <a:lnTo>
                    <a:pt x="583" y="603"/>
                  </a:lnTo>
                  <a:lnTo>
                    <a:pt x="584" y="604"/>
                  </a:lnTo>
                  <a:lnTo>
                    <a:pt x="585" y="603"/>
                  </a:lnTo>
                  <a:lnTo>
                    <a:pt x="586" y="603"/>
                  </a:lnTo>
                  <a:lnTo>
                    <a:pt x="587" y="603"/>
                  </a:lnTo>
                  <a:lnTo>
                    <a:pt x="589" y="603"/>
                  </a:lnTo>
                  <a:lnTo>
                    <a:pt x="590" y="603"/>
                  </a:lnTo>
                  <a:lnTo>
                    <a:pt x="590" y="604"/>
                  </a:lnTo>
                  <a:lnTo>
                    <a:pt x="592" y="604"/>
                  </a:lnTo>
                  <a:lnTo>
                    <a:pt x="593" y="604"/>
                  </a:lnTo>
                  <a:lnTo>
                    <a:pt x="594" y="603"/>
                  </a:lnTo>
                  <a:lnTo>
                    <a:pt x="595" y="604"/>
                  </a:lnTo>
                  <a:lnTo>
                    <a:pt x="596" y="603"/>
                  </a:lnTo>
                  <a:lnTo>
                    <a:pt x="597" y="604"/>
                  </a:lnTo>
                  <a:lnTo>
                    <a:pt x="599" y="604"/>
                  </a:lnTo>
                  <a:lnTo>
                    <a:pt x="600" y="604"/>
                  </a:lnTo>
                  <a:lnTo>
                    <a:pt x="600" y="604"/>
                  </a:lnTo>
                  <a:lnTo>
                    <a:pt x="602" y="604"/>
                  </a:lnTo>
                  <a:lnTo>
                    <a:pt x="603" y="604"/>
                  </a:lnTo>
                  <a:lnTo>
                    <a:pt x="604" y="604"/>
                  </a:lnTo>
                  <a:lnTo>
                    <a:pt x="605" y="604"/>
                  </a:lnTo>
                  <a:lnTo>
                    <a:pt x="606" y="604"/>
                  </a:lnTo>
                  <a:lnTo>
                    <a:pt x="607" y="604"/>
                  </a:lnTo>
                  <a:lnTo>
                    <a:pt x="608" y="604"/>
                  </a:lnTo>
                  <a:lnTo>
                    <a:pt x="610" y="603"/>
                  </a:lnTo>
                  <a:lnTo>
                    <a:pt x="611" y="604"/>
                  </a:lnTo>
                  <a:lnTo>
                    <a:pt x="612" y="603"/>
                  </a:lnTo>
                  <a:lnTo>
                    <a:pt x="613" y="603"/>
                  </a:lnTo>
                  <a:lnTo>
                    <a:pt x="614" y="604"/>
                  </a:lnTo>
                  <a:lnTo>
                    <a:pt x="615" y="603"/>
                  </a:lnTo>
                  <a:lnTo>
                    <a:pt x="616" y="603"/>
                  </a:lnTo>
                  <a:lnTo>
                    <a:pt x="617" y="603"/>
                  </a:lnTo>
                  <a:lnTo>
                    <a:pt x="618" y="604"/>
                  </a:lnTo>
                  <a:lnTo>
                    <a:pt x="620" y="604"/>
                  </a:lnTo>
                  <a:lnTo>
                    <a:pt x="621" y="603"/>
                  </a:lnTo>
                  <a:lnTo>
                    <a:pt x="622" y="604"/>
                  </a:lnTo>
                  <a:lnTo>
                    <a:pt x="623" y="603"/>
                  </a:lnTo>
                  <a:lnTo>
                    <a:pt x="624" y="604"/>
                  </a:lnTo>
                  <a:lnTo>
                    <a:pt x="625" y="604"/>
                  </a:lnTo>
                  <a:lnTo>
                    <a:pt x="626" y="604"/>
                  </a:lnTo>
                  <a:lnTo>
                    <a:pt x="627" y="604"/>
                  </a:lnTo>
                  <a:lnTo>
                    <a:pt x="628" y="604"/>
                  </a:lnTo>
                  <a:lnTo>
                    <a:pt x="630" y="604"/>
                  </a:lnTo>
                  <a:lnTo>
                    <a:pt x="631" y="604"/>
                  </a:lnTo>
                  <a:lnTo>
                    <a:pt x="632" y="604"/>
                  </a:lnTo>
                  <a:lnTo>
                    <a:pt x="633" y="604"/>
                  </a:lnTo>
                  <a:lnTo>
                    <a:pt x="634" y="603"/>
                  </a:lnTo>
                  <a:lnTo>
                    <a:pt x="635" y="603"/>
                  </a:lnTo>
                  <a:lnTo>
                    <a:pt x="636" y="604"/>
                  </a:lnTo>
                  <a:lnTo>
                    <a:pt x="637" y="604"/>
                  </a:lnTo>
                  <a:lnTo>
                    <a:pt x="638" y="604"/>
                  </a:lnTo>
                  <a:lnTo>
                    <a:pt x="640" y="604"/>
                  </a:lnTo>
                  <a:lnTo>
                    <a:pt x="641" y="603"/>
                  </a:lnTo>
                  <a:lnTo>
                    <a:pt x="642" y="604"/>
                  </a:lnTo>
                  <a:lnTo>
                    <a:pt x="643" y="604"/>
                  </a:lnTo>
                  <a:lnTo>
                    <a:pt x="644" y="603"/>
                  </a:lnTo>
                  <a:lnTo>
                    <a:pt x="645" y="603"/>
                  </a:lnTo>
                  <a:lnTo>
                    <a:pt x="646" y="603"/>
                  </a:lnTo>
                  <a:lnTo>
                    <a:pt x="647" y="603"/>
                  </a:lnTo>
                  <a:lnTo>
                    <a:pt x="648" y="603"/>
                  </a:lnTo>
                  <a:lnTo>
                    <a:pt x="649" y="604"/>
                  </a:lnTo>
                  <a:lnTo>
                    <a:pt x="651" y="603"/>
                  </a:lnTo>
                  <a:lnTo>
                    <a:pt x="652" y="603"/>
                  </a:lnTo>
                  <a:lnTo>
                    <a:pt x="653" y="603"/>
                  </a:lnTo>
                  <a:lnTo>
                    <a:pt x="654" y="603"/>
                  </a:lnTo>
                  <a:lnTo>
                    <a:pt x="655" y="603"/>
                  </a:lnTo>
                  <a:lnTo>
                    <a:pt x="656" y="603"/>
                  </a:lnTo>
                  <a:lnTo>
                    <a:pt x="657" y="603"/>
                  </a:lnTo>
                  <a:lnTo>
                    <a:pt x="658" y="603"/>
                  </a:lnTo>
                  <a:lnTo>
                    <a:pt x="659" y="603"/>
                  </a:lnTo>
                  <a:lnTo>
                    <a:pt x="661" y="604"/>
                  </a:lnTo>
                  <a:lnTo>
                    <a:pt x="662" y="603"/>
                  </a:lnTo>
                  <a:lnTo>
                    <a:pt x="663" y="604"/>
                  </a:lnTo>
                  <a:lnTo>
                    <a:pt x="664" y="603"/>
                  </a:lnTo>
                  <a:lnTo>
                    <a:pt x="665" y="604"/>
                  </a:lnTo>
                  <a:lnTo>
                    <a:pt x="666" y="604"/>
                  </a:lnTo>
                  <a:lnTo>
                    <a:pt x="667" y="603"/>
                  </a:lnTo>
                  <a:lnTo>
                    <a:pt x="668" y="603"/>
                  </a:lnTo>
                  <a:lnTo>
                    <a:pt x="669" y="604"/>
                  </a:lnTo>
                  <a:lnTo>
                    <a:pt x="671" y="604"/>
                  </a:lnTo>
                  <a:lnTo>
                    <a:pt x="672" y="604"/>
                  </a:lnTo>
                  <a:lnTo>
                    <a:pt x="673" y="604"/>
                  </a:lnTo>
                  <a:lnTo>
                    <a:pt x="674" y="603"/>
                  </a:lnTo>
                  <a:lnTo>
                    <a:pt x="675" y="603"/>
                  </a:lnTo>
                  <a:lnTo>
                    <a:pt x="676" y="604"/>
                  </a:lnTo>
                  <a:lnTo>
                    <a:pt x="677" y="603"/>
                  </a:lnTo>
                  <a:lnTo>
                    <a:pt x="678" y="604"/>
                  </a:lnTo>
                  <a:lnTo>
                    <a:pt x="679" y="603"/>
                  </a:lnTo>
                  <a:lnTo>
                    <a:pt x="681" y="603"/>
                  </a:lnTo>
                  <a:lnTo>
                    <a:pt x="682" y="604"/>
                  </a:lnTo>
                  <a:lnTo>
                    <a:pt x="683" y="604"/>
                  </a:lnTo>
                  <a:lnTo>
                    <a:pt x="684" y="603"/>
                  </a:lnTo>
                  <a:lnTo>
                    <a:pt x="685" y="604"/>
                  </a:lnTo>
                  <a:lnTo>
                    <a:pt x="686" y="603"/>
                  </a:lnTo>
                  <a:lnTo>
                    <a:pt x="687" y="603"/>
                  </a:lnTo>
                  <a:lnTo>
                    <a:pt x="688" y="604"/>
                  </a:lnTo>
                  <a:lnTo>
                    <a:pt x="689" y="604"/>
                  </a:lnTo>
                  <a:lnTo>
                    <a:pt x="691" y="603"/>
                  </a:lnTo>
                  <a:lnTo>
                    <a:pt x="692" y="603"/>
                  </a:lnTo>
                  <a:lnTo>
                    <a:pt x="693" y="603"/>
                  </a:lnTo>
                  <a:lnTo>
                    <a:pt x="694" y="604"/>
                  </a:lnTo>
                  <a:lnTo>
                    <a:pt x="695" y="604"/>
                  </a:lnTo>
                  <a:lnTo>
                    <a:pt x="696" y="604"/>
                  </a:lnTo>
                  <a:lnTo>
                    <a:pt x="697" y="603"/>
                  </a:lnTo>
                  <a:lnTo>
                    <a:pt x="698" y="604"/>
                  </a:lnTo>
                  <a:lnTo>
                    <a:pt x="699" y="604"/>
                  </a:lnTo>
                  <a:lnTo>
                    <a:pt x="700" y="603"/>
                  </a:lnTo>
                  <a:lnTo>
                    <a:pt x="702" y="604"/>
                  </a:lnTo>
                  <a:lnTo>
                    <a:pt x="703" y="604"/>
                  </a:lnTo>
                  <a:lnTo>
                    <a:pt x="704" y="604"/>
                  </a:lnTo>
                  <a:lnTo>
                    <a:pt x="705" y="604"/>
                  </a:lnTo>
                  <a:lnTo>
                    <a:pt x="706" y="604"/>
                  </a:lnTo>
                  <a:lnTo>
                    <a:pt x="707" y="604"/>
                  </a:lnTo>
                  <a:lnTo>
                    <a:pt x="708" y="604"/>
                  </a:lnTo>
                  <a:lnTo>
                    <a:pt x="709" y="604"/>
                  </a:lnTo>
                  <a:lnTo>
                    <a:pt x="710" y="603"/>
                  </a:lnTo>
                  <a:lnTo>
                    <a:pt x="712" y="603"/>
                  </a:lnTo>
                  <a:lnTo>
                    <a:pt x="713" y="603"/>
                  </a:lnTo>
                  <a:lnTo>
                    <a:pt x="714" y="603"/>
                  </a:lnTo>
                  <a:lnTo>
                    <a:pt x="715" y="603"/>
                  </a:lnTo>
                  <a:lnTo>
                    <a:pt x="716" y="603"/>
                  </a:lnTo>
                  <a:lnTo>
                    <a:pt x="717" y="604"/>
                  </a:lnTo>
                  <a:lnTo>
                    <a:pt x="718" y="603"/>
                  </a:lnTo>
                  <a:lnTo>
                    <a:pt x="719" y="603"/>
                  </a:lnTo>
                  <a:lnTo>
                    <a:pt x="720" y="603"/>
                  </a:lnTo>
                  <a:lnTo>
                    <a:pt x="722" y="603"/>
                  </a:lnTo>
                  <a:lnTo>
                    <a:pt x="723" y="604"/>
                  </a:lnTo>
                  <a:lnTo>
                    <a:pt x="724" y="603"/>
                  </a:lnTo>
                  <a:lnTo>
                    <a:pt x="725" y="604"/>
                  </a:lnTo>
                  <a:lnTo>
                    <a:pt x="726" y="603"/>
                  </a:lnTo>
                  <a:lnTo>
                    <a:pt x="727" y="603"/>
                  </a:lnTo>
                  <a:lnTo>
                    <a:pt x="728" y="604"/>
                  </a:lnTo>
                  <a:lnTo>
                    <a:pt x="729" y="604"/>
                  </a:lnTo>
                  <a:lnTo>
                    <a:pt x="730" y="604"/>
                  </a:lnTo>
                  <a:lnTo>
                    <a:pt x="732" y="604"/>
                  </a:lnTo>
                  <a:lnTo>
                    <a:pt x="733" y="604"/>
                  </a:lnTo>
                  <a:lnTo>
                    <a:pt x="734" y="604"/>
                  </a:lnTo>
                  <a:lnTo>
                    <a:pt x="735" y="604"/>
                  </a:lnTo>
                  <a:lnTo>
                    <a:pt x="736" y="604"/>
                  </a:lnTo>
                  <a:lnTo>
                    <a:pt x="737" y="604"/>
                  </a:lnTo>
                  <a:lnTo>
                    <a:pt x="738" y="604"/>
                  </a:lnTo>
                  <a:lnTo>
                    <a:pt x="740" y="604"/>
                  </a:lnTo>
                  <a:lnTo>
                    <a:pt x="740" y="604"/>
                  </a:lnTo>
                  <a:lnTo>
                    <a:pt x="741" y="604"/>
                  </a:lnTo>
                  <a:lnTo>
                    <a:pt x="743" y="604"/>
                  </a:lnTo>
                  <a:lnTo>
                    <a:pt x="744" y="604"/>
                  </a:lnTo>
                  <a:lnTo>
                    <a:pt x="745" y="603"/>
                  </a:lnTo>
                  <a:lnTo>
                    <a:pt x="746" y="603"/>
                  </a:lnTo>
                  <a:lnTo>
                    <a:pt x="747" y="603"/>
                  </a:lnTo>
                  <a:lnTo>
                    <a:pt x="748" y="603"/>
                  </a:lnTo>
                  <a:lnTo>
                    <a:pt x="750" y="604"/>
                  </a:lnTo>
                  <a:lnTo>
                    <a:pt x="751" y="604"/>
                  </a:lnTo>
                  <a:lnTo>
                    <a:pt x="751" y="603"/>
                  </a:lnTo>
                  <a:lnTo>
                    <a:pt x="753" y="604"/>
                  </a:lnTo>
                  <a:lnTo>
                    <a:pt x="754" y="603"/>
                  </a:lnTo>
                  <a:lnTo>
                    <a:pt x="755" y="603"/>
                  </a:lnTo>
                  <a:lnTo>
                    <a:pt x="756" y="603"/>
                  </a:lnTo>
                  <a:lnTo>
                    <a:pt x="757" y="603"/>
                  </a:lnTo>
                  <a:lnTo>
                    <a:pt x="758" y="603"/>
                  </a:lnTo>
                  <a:lnTo>
                    <a:pt x="760" y="603"/>
                  </a:lnTo>
                  <a:lnTo>
                    <a:pt x="761" y="603"/>
                  </a:lnTo>
                  <a:lnTo>
                    <a:pt x="761" y="604"/>
                  </a:lnTo>
                  <a:lnTo>
                    <a:pt x="763" y="604"/>
                  </a:lnTo>
                  <a:lnTo>
                    <a:pt x="764" y="604"/>
                  </a:lnTo>
                  <a:lnTo>
                    <a:pt x="765" y="604"/>
                  </a:lnTo>
                  <a:lnTo>
                    <a:pt x="766" y="604"/>
                  </a:lnTo>
                  <a:lnTo>
                    <a:pt x="767" y="603"/>
                  </a:lnTo>
                  <a:lnTo>
                    <a:pt x="768" y="604"/>
                  </a:lnTo>
                  <a:lnTo>
                    <a:pt x="769" y="603"/>
                  </a:lnTo>
                  <a:lnTo>
                    <a:pt x="771" y="603"/>
                  </a:lnTo>
                  <a:lnTo>
                    <a:pt x="772" y="603"/>
                  </a:lnTo>
                  <a:lnTo>
                    <a:pt x="773" y="604"/>
                  </a:lnTo>
                  <a:lnTo>
                    <a:pt x="774" y="603"/>
                  </a:lnTo>
                  <a:lnTo>
                    <a:pt x="775" y="604"/>
                  </a:lnTo>
                  <a:lnTo>
                    <a:pt x="776" y="604"/>
                  </a:lnTo>
                  <a:lnTo>
                    <a:pt x="777" y="604"/>
                  </a:lnTo>
                  <a:lnTo>
                    <a:pt x="778" y="604"/>
                  </a:lnTo>
                  <a:lnTo>
                    <a:pt x="779" y="603"/>
                  </a:lnTo>
                  <a:lnTo>
                    <a:pt x="781" y="603"/>
                  </a:lnTo>
                  <a:lnTo>
                    <a:pt x="782" y="603"/>
                  </a:lnTo>
                  <a:lnTo>
                    <a:pt x="783" y="604"/>
                  </a:lnTo>
                  <a:lnTo>
                    <a:pt x="784" y="604"/>
                  </a:lnTo>
                  <a:lnTo>
                    <a:pt x="785" y="603"/>
                  </a:lnTo>
                  <a:lnTo>
                    <a:pt x="786" y="604"/>
                  </a:lnTo>
                  <a:lnTo>
                    <a:pt x="787" y="604"/>
                  </a:lnTo>
                  <a:lnTo>
                    <a:pt x="788" y="603"/>
                  </a:lnTo>
                  <a:lnTo>
                    <a:pt x="789" y="603"/>
                  </a:lnTo>
                  <a:lnTo>
                    <a:pt x="791" y="604"/>
                  </a:lnTo>
                  <a:lnTo>
                    <a:pt x="792" y="603"/>
                  </a:lnTo>
                  <a:lnTo>
                    <a:pt x="793" y="604"/>
                  </a:lnTo>
                  <a:lnTo>
                    <a:pt x="794" y="603"/>
                  </a:lnTo>
                  <a:lnTo>
                    <a:pt x="795" y="604"/>
                  </a:lnTo>
                  <a:lnTo>
                    <a:pt x="796" y="604"/>
                  </a:lnTo>
                  <a:lnTo>
                    <a:pt x="797" y="604"/>
                  </a:lnTo>
                  <a:lnTo>
                    <a:pt x="798" y="604"/>
                  </a:lnTo>
                  <a:lnTo>
                    <a:pt x="799" y="604"/>
                  </a:lnTo>
                  <a:lnTo>
                    <a:pt x="801" y="604"/>
                  </a:lnTo>
                  <a:lnTo>
                    <a:pt x="802" y="603"/>
                  </a:lnTo>
                  <a:lnTo>
                    <a:pt x="803" y="604"/>
                  </a:lnTo>
                  <a:lnTo>
                    <a:pt x="804" y="604"/>
                  </a:lnTo>
                  <a:lnTo>
                    <a:pt x="805" y="604"/>
                  </a:lnTo>
                  <a:lnTo>
                    <a:pt x="806" y="604"/>
                  </a:lnTo>
                  <a:lnTo>
                    <a:pt x="807" y="603"/>
                  </a:lnTo>
                  <a:lnTo>
                    <a:pt x="808" y="604"/>
                  </a:lnTo>
                  <a:lnTo>
                    <a:pt x="809" y="604"/>
                  </a:lnTo>
                  <a:lnTo>
                    <a:pt x="811" y="604"/>
                  </a:lnTo>
                  <a:lnTo>
                    <a:pt x="812" y="603"/>
                  </a:lnTo>
                  <a:lnTo>
                    <a:pt x="813" y="603"/>
                  </a:lnTo>
                  <a:lnTo>
                    <a:pt x="814" y="603"/>
                  </a:lnTo>
                  <a:lnTo>
                    <a:pt x="815" y="603"/>
                  </a:lnTo>
                  <a:lnTo>
                    <a:pt x="816" y="603"/>
                  </a:lnTo>
                  <a:lnTo>
                    <a:pt x="817" y="603"/>
                  </a:lnTo>
                  <a:lnTo>
                    <a:pt x="818" y="603"/>
                  </a:lnTo>
                  <a:lnTo>
                    <a:pt x="819" y="603"/>
                  </a:lnTo>
                  <a:lnTo>
                    <a:pt x="820" y="603"/>
                  </a:lnTo>
                  <a:lnTo>
                    <a:pt x="822" y="604"/>
                  </a:lnTo>
                  <a:lnTo>
                    <a:pt x="823" y="604"/>
                  </a:lnTo>
                  <a:lnTo>
                    <a:pt x="824" y="603"/>
                  </a:lnTo>
                  <a:lnTo>
                    <a:pt x="825" y="604"/>
                  </a:lnTo>
                  <a:lnTo>
                    <a:pt x="826" y="603"/>
                  </a:lnTo>
                  <a:lnTo>
                    <a:pt x="827" y="604"/>
                  </a:lnTo>
                  <a:lnTo>
                    <a:pt x="828" y="603"/>
                  </a:lnTo>
                  <a:lnTo>
                    <a:pt x="829" y="604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3" y="603"/>
                  </a:lnTo>
                  <a:lnTo>
                    <a:pt x="834" y="604"/>
                  </a:lnTo>
                  <a:lnTo>
                    <a:pt x="835" y="604"/>
                  </a:lnTo>
                  <a:lnTo>
                    <a:pt x="836" y="604"/>
                  </a:lnTo>
                  <a:lnTo>
                    <a:pt x="837" y="603"/>
                  </a:lnTo>
                  <a:lnTo>
                    <a:pt x="838" y="604"/>
                  </a:lnTo>
                  <a:lnTo>
                    <a:pt x="839" y="604"/>
                  </a:lnTo>
                  <a:lnTo>
                    <a:pt x="840" y="604"/>
                  </a:lnTo>
                  <a:lnTo>
                    <a:pt x="842" y="603"/>
                  </a:lnTo>
                  <a:lnTo>
                    <a:pt x="843" y="604"/>
                  </a:lnTo>
                  <a:lnTo>
                    <a:pt x="844" y="604"/>
                  </a:lnTo>
                  <a:lnTo>
                    <a:pt x="845" y="604"/>
                  </a:lnTo>
                  <a:lnTo>
                    <a:pt x="846" y="604"/>
                  </a:lnTo>
                  <a:lnTo>
                    <a:pt x="847" y="604"/>
                  </a:lnTo>
                  <a:lnTo>
                    <a:pt x="848" y="604"/>
                  </a:lnTo>
                  <a:lnTo>
                    <a:pt x="849" y="604"/>
                  </a:lnTo>
                  <a:lnTo>
                    <a:pt x="850" y="603"/>
                  </a:lnTo>
                  <a:lnTo>
                    <a:pt x="852" y="603"/>
                  </a:lnTo>
                  <a:lnTo>
                    <a:pt x="853" y="603"/>
                  </a:lnTo>
                  <a:lnTo>
                    <a:pt x="854" y="603"/>
                  </a:lnTo>
                  <a:lnTo>
                    <a:pt x="855" y="603"/>
                  </a:lnTo>
                  <a:lnTo>
                    <a:pt x="856" y="604"/>
                  </a:lnTo>
                  <a:lnTo>
                    <a:pt x="857" y="604"/>
                  </a:lnTo>
                  <a:lnTo>
                    <a:pt x="858" y="604"/>
                  </a:lnTo>
                  <a:lnTo>
                    <a:pt x="859" y="603"/>
                  </a:lnTo>
                  <a:lnTo>
                    <a:pt x="860" y="603"/>
                  </a:lnTo>
                  <a:lnTo>
                    <a:pt x="861" y="603"/>
                  </a:lnTo>
                  <a:lnTo>
                    <a:pt x="863" y="604"/>
                  </a:lnTo>
                  <a:lnTo>
                    <a:pt x="864" y="604"/>
                  </a:lnTo>
                  <a:lnTo>
                    <a:pt x="865" y="604"/>
                  </a:lnTo>
                  <a:lnTo>
                    <a:pt x="866" y="604"/>
                  </a:lnTo>
                  <a:lnTo>
                    <a:pt x="867" y="604"/>
                  </a:lnTo>
                  <a:lnTo>
                    <a:pt x="868" y="604"/>
                  </a:lnTo>
                  <a:lnTo>
                    <a:pt x="869" y="604"/>
                  </a:lnTo>
                  <a:lnTo>
                    <a:pt x="870" y="604"/>
                  </a:lnTo>
                  <a:lnTo>
                    <a:pt x="871" y="604"/>
                  </a:lnTo>
                  <a:lnTo>
                    <a:pt x="873" y="604"/>
                  </a:lnTo>
                  <a:lnTo>
                    <a:pt x="874" y="604"/>
                  </a:lnTo>
                  <a:lnTo>
                    <a:pt x="875" y="604"/>
                  </a:lnTo>
                  <a:lnTo>
                    <a:pt x="876" y="604"/>
                  </a:lnTo>
                  <a:lnTo>
                    <a:pt x="877" y="604"/>
                  </a:lnTo>
                  <a:lnTo>
                    <a:pt x="878" y="604"/>
                  </a:lnTo>
                  <a:lnTo>
                    <a:pt x="879" y="604"/>
                  </a:lnTo>
                  <a:lnTo>
                    <a:pt x="880" y="604"/>
                  </a:lnTo>
                  <a:lnTo>
                    <a:pt x="881" y="603"/>
                  </a:lnTo>
                  <a:lnTo>
                    <a:pt x="883" y="603"/>
                  </a:lnTo>
                  <a:lnTo>
                    <a:pt x="884" y="603"/>
                  </a:lnTo>
                  <a:lnTo>
                    <a:pt x="885" y="604"/>
                  </a:lnTo>
                  <a:lnTo>
                    <a:pt x="886" y="603"/>
                  </a:lnTo>
                  <a:lnTo>
                    <a:pt x="887" y="603"/>
                  </a:lnTo>
                  <a:lnTo>
                    <a:pt x="888" y="603"/>
                  </a:lnTo>
                  <a:lnTo>
                    <a:pt x="889" y="603"/>
                  </a:lnTo>
                  <a:lnTo>
                    <a:pt x="890" y="603"/>
                  </a:lnTo>
                  <a:lnTo>
                    <a:pt x="891" y="604"/>
                  </a:lnTo>
                  <a:lnTo>
                    <a:pt x="893" y="604"/>
                  </a:lnTo>
                  <a:lnTo>
                    <a:pt x="894" y="604"/>
                  </a:lnTo>
                  <a:lnTo>
                    <a:pt x="895" y="604"/>
                  </a:lnTo>
                  <a:lnTo>
                    <a:pt x="896" y="604"/>
                  </a:lnTo>
                  <a:lnTo>
                    <a:pt x="897" y="604"/>
                  </a:lnTo>
                  <a:lnTo>
                    <a:pt x="898" y="604"/>
                  </a:lnTo>
                  <a:lnTo>
                    <a:pt x="899" y="604"/>
                  </a:lnTo>
                  <a:lnTo>
                    <a:pt x="901" y="604"/>
                  </a:lnTo>
                  <a:lnTo>
                    <a:pt x="901" y="604"/>
                  </a:lnTo>
                  <a:lnTo>
                    <a:pt x="903" y="604"/>
                  </a:lnTo>
                  <a:lnTo>
                    <a:pt x="904" y="604"/>
                  </a:lnTo>
                  <a:lnTo>
                    <a:pt x="905" y="604"/>
                  </a:lnTo>
                  <a:lnTo>
                    <a:pt x="906" y="604"/>
                  </a:lnTo>
                  <a:lnTo>
                    <a:pt x="907" y="604"/>
                  </a:lnTo>
                  <a:lnTo>
                    <a:pt x="908" y="604"/>
                  </a:lnTo>
                  <a:lnTo>
                    <a:pt x="909" y="604"/>
                  </a:lnTo>
                  <a:lnTo>
                    <a:pt x="911" y="604"/>
                  </a:lnTo>
                  <a:lnTo>
                    <a:pt x="911" y="604"/>
                  </a:lnTo>
                  <a:lnTo>
                    <a:pt x="912" y="604"/>
                  </a:lnTo>
                  <a:lnTo>
                    <a:pt x="914" y="604"/>
                  </a:lnTo>
                  <a:lnTo>
                    <a:pt x="915" y="604"/>
                  </a:lnTo>
                  <a:lnTo>
                    <a:pt x="916" y="604"/>
                  </a:lnTo>
                  <a:lnTo>
                    <a:pt x="917" y="604"/>
                  </a:lnTo>
                  <a:lnTo>
                    <a:pt x="918" y="604"/>
                  </a:lnTo>
                  <a:lnTo>
                    <a:pt x="919" y="604"/>
                  </a:lnTo>
                  <a:lnTo>
                    <a:pt x="921" y="604"/>
                  </a:lnTo>
                  <a:lnTo>
                    <a:pt x="922" y="603"/>
                  </a:lnTo>
                  <a:lnTo>
                    <a:pt x="922" y="603"/>
                  </a:lnTo>
                  <a:lnTo>
                    <a:pt x="924" y="604"/>
                  </a:lnTo>
                  <a:lnTo>
                    <a:pt x="925" y="604"/>
                  </a:lnTo>
                  <a:lnTo>
                    <a:pt x="926" y="604"/>
                  </a:lnTo>
                  <a:lnTo>
                    <a:pt x="927" y="604"/>
                  </a:lnTo>
                  <a:lnTo>
                    <a:pt x="928" y="603"/>
                  </a:lnTo>
                  <a:lnTo>
                    <a:pt x="929" y="603"/>
                  </a:lnTo>
                  <a:lnTo>
                    <a:pt x="930" y="603"/>
                  </a:lnTo>
                  <a:lnTo>
                    <a:pt x="932" y="604"/>
                  </a:lnTo>
                  <a:lnTo>
                    <a:pt x="933" y="604"/>
                  </a:lnTo>
                  <a:lnTo>
                    <a:pt x="934" y="604"/>
                  </a:lnTo>
                  <a:lnTo>
                    <a:pt x="935" y="604"/>
                  </a:lnTo>
                  <a:lnTo>
                    <a:pt x="936" y="604"/>
                  </a:lnTo>
                  <a:lnTo>
                    <a:pt x="937" y="604"/>
                  </a:lnTo>
                  <a:lnTo>
                    <a:pt x="938" y="604"/>
                  </a:lnTo>
                  <a:lnTo>
                    <a:pt x="939" y="604"/>
                  </a:lnTo>
                  <a:lnTo>
                    <a:pt x="940" y="603"/>
                  </a:lnTo>
                  <a:lnTo>
                    <a:pt x="942" y="604"/>
                  </a:lnTo>
                  <a:lnTo>
                    <a:pt x="943" y="604"/>
                  </a:lnTo>
                  <a:lnTo>
                    <a:pt x="944" y="603"/>
                  </a:lnTo>
                  <a:lnTo>
                    <a:pt x="945" y="604"/>
                  </a:lnTo>
                  <a:lnTo>
                    <a:pt x="946" y="604"/>
                  </a:lnTo>
                  <a:lnTo>
                    <a:pt x="947" y="604"/>
                  </a:lnTo>
                  <a:lnTo>
                    <a:pt x="948" y="604"/>
                  </a:lnTo>
                  <a:lnTo>
                    <a:pt x="949" y="604"/>
                  </a:lnTo>
                  <a:lnTo>
                    <a:pt x="950" y="604"/>
                  </a:lnTo>
                  <a:lnTo>
                    <a:pt x="952" y="604"/>
                  </a:lnTo>
                  <a:lnTo>
                    <a:pt x="953" y="604"/>
                  </a:lnTo>
                  <a:lnTo>
                    <a:pt x="954" y="603"/>
                  </a:lnTo>
                  <a:lnTo>
                    <a:pt x="955" y="603"/>
                  </a:lnTo>
                  <a:lnTo>
                    <a:pt x="956" y="603"/>
                  </a:lnTo>
                  <a:lnTo>
                    <a:pt x="957" y="603"/>
                  </a:lnTo>
                  <a:lnTo>
                    <a:pt x="958" y="604"/>
                  </a:lnTo>
                  <a:lnTo>
                    <a:pt x="959" y="604"/>
                  </a:lnTo>
                  <a:lnTo>
                    <a:pt x="960" y="604"/>
                  </a:lnTo>
                  <a:lnTo>
                    <a:pt x="962" y="604"/>
                  </a:lnTo>
                  <a:lnTo>
                    <a:pt x="963" y="604"/>
                  </a:lnTo>
                  <a:lnTo>
                    <a:pt x="964" y="603"/>
                  </a:lnTo>
                  <a:lnTo>
                    <a:pt x="965" y="603"/>
                  </a:lnTo>
                  <a:lnTo>
                    <a:pt x="966" y="604"/>
                  </a:lnTo>
                  <a:lnTo>
                    <a:pt x="967" y="604"/>
                  </a:lnTo>
                  <a:lnTo>
                    <a:pt x="968" y="604"/>
                  </a:lnTo>
                  <a:lnTo>
                    <a:pt x="969" y="604"/>
                  </a:lnTo>
                  <a:lnTo>
                    <a:pt x="970" y="604"/>
                  </a:lnTo>
                  <a:lnTo>
                    <a:pt x="972" y="604"/>
                  </a:lnTo>
                  <a:lnTo>
                    <a:pt x="973" y="604"/>
                  </a:lnTo>
                  <a:lnTo>
                    <a:pt x="974" y="604"/>
                  </a:lnTo>
                  <a:lnTo>
                    <a:pt x="975" y="604"/>
                  </a:lnTo>
                  <a:lnTo>
                    <a:pt x="976" y="604"/>
                  </a:lnTo>
                  <a:lnTo>
                    <a:pt x="977" y="604"/>
                  </a:lnTo>
                  <a:lnTo>
                    <a:pt x="978" y="603"/>
                  </a:lnTo>
                  <a:lnTo>
                    <a:pt x="979" y="604"/>
                  </a:lnTo>
                  <a:lnTo>
                    <a:pt x="980" y="604"/>
                  </a:lnTo>
                  <a:lnTo>
                    <a:pt x="981" y="604"/>
                  </a:lnTo>
                  <a:lnTo>
                    <a:pt x="983" y="603"/>
                  </a:lnTo>
                  <a:lnTo>
                    <a:pt x="984" y="604"/>
                  </a:lnTo>
                  <a:lnTo>
                    <a:pt x="985" y="604"/>
                  </a:lnTo>
                  <a:lnTo>
                    <a:pt x="986" y="604"/>
                  </a:lnTo>
                  <a:lnTo>
                    <a:pt x="987" y="603"/>
                  </a:lnTo>
                  <a:lnTo>
                    <a:pt x="988" y="603"/>
                  </a:lnTo>
                  <a:lnTo>
                    <a:pt x="989" y="603"/>
                  </a:lnTo>
                  <a:lnTo>
                    <a:pt x="990" y="603"/>
                  </a:lnTo>
                  <a:lnTo>
                    <a:pt x="991" y="603"/>
                  </a:lnTo>
                  <a:lnTo>
                    <a:pt x="993" y="603"/>
                  </a:lnTo>
                  <a:lnTo>
                    <a:pt x="994" y="603"/>
                  </a:lnTo>
                  <a:lnTo>
                    <a:pt x="995" y="603"/>
                  </a:lnTo>
                  <a:lnTo>
                    <a:pt x="996" y="604"/>
                  </a:lnTo>
                  <a:lnTo>
                    <a:pt x="997" y="604"/>
                  </a:lnTo>
                  <a:lnTo>
                    <a:pt x="998" y="604"/>
                  </a:lnTo>
                  <a:lnTo>
                    <a:pt x="999" y="604"/>
                  </a:lnTo>
                  <a:lnTo>
                    <a:pt x="1000" y="604"/>
                  </a:lnTo>
                  <a:lnTo>
                    <a:pt x="1001" y="604"/>
                  </a:lnTo>
                  <a:lnTo>
                    <a:pt x="1003" y="604"/>
                  </a:lnTo>
                  <a:lnTo>
                    <a:pt x="1004" y="604"/>
                  </a:lnTo>
                  <a:lnTo>
                    <a:pt x="1005" y="604"/>
                  </a:lnTo>
                  <a:lnTo>
                    <a:pt x="1006" y="604"/>
                  </a:lnTo>
                  <a:lnTo>
                    <a:pt x="1007" y="604"/>
                  </a:lnTo>
                  <a:lnTo>
                    <a:pt x="1008" y="604"/>
                  </a:lnTo>
                  <a:lnTo>
                    <a:pt x="1009" y="604"/>
                  </a:lnTo>
                  <a:lnTo>
                    <a:pt x="1010" y="604"/>
                  </a:lnTo>
                  <a:lnTo>
                    <a:pt x="1011" y="604"/>
                  </a:lnTo>
                  <a:lnTo>
                    <a:pt x="1013" y="604"/>
                  </a:lnTo>
                  <a:lnTo>
                    <a:pt x="1014" y="604"/>
                  </a:lnTo>
                  <a:lnTo>
                    <a:pt x="1015" y="604"/>
                  </a:lnTo>
                  <a:lnTo>
                    <a:pt x="1016" y="603"/>
                  </a:lnTo>
                  <a:lnTo>
                    <a:pt x="1017" y="603"/>
                  </a:lnTo>
                  <a:lnTo>
                    <a:pt x="1018" y="603"/>
                  </a:lnTo>
                  <a:lnTo>
                    <a:pt x="1019" y="604"/>
                  </a:lnTo>
                  <a:lnTo>
                    <a:pt x="1020" y="604"/>
                  </a:lnTo>
                  <a:lnTo>
                    <a:pt x="1021" y="604"/>
                  </a:lnTo>
                  <a:lnTo>
                    <a:pt x="1023" y="603"/>
                  </a:lnTo>
                  <a:lnTo>
                    <a:pt x="1024" y="604"/>
                  </a:lnTo>
                  <a:lnTo>
                    <a:pt x="1025" y="603"/>
                  </a:lnTo>
                  <a:lnTo>
                    <a:pt x="1026" y="603"/>
                  </a:lnTo>
                  <a:lnTo>
                    <a:pt x="1027" y="603"/>
                  </a:lnTo>
                  <a:lnTo>
                    <a:pt x="1028" y="604"/>
                  </a:lnTo>
                  <a:lnTo>
                    <a:pt x="1029" y="603"/>
                  </a:lnTo>
                  <a:lnTo>
                    <a:pt x="1030" y="604"/>
                  </a:lnTo>
                  <a:lnTo>
                    <a:pt x="1031" y="603"/>
                  </a:lnTo>
                  <a:lnTo>
                    <a:pt x="1032" y="604"/>
                  </a:lnTo>
                  <a:lnTo>
                    <a:pt x="1034" y="604"/>
                  </a:lnTo>
                  <a:lnTo>
                    <a:pt x="1035" y="604"/>
                  </a:lnTo>
                  <a:lnTo>
                    <a:pt x="1036" y="604"/>
                  </a:lnTo>
                  <a:lnTo>
                    <a:pt x="1037" y="604"/>
                  </a:lnTo>
                  <a:lnTo>
                    <a:pt x="1038" y="604"/>
                  </a:lnTo>
                  <a:lnTo>
                    <a:pt x="1039" y="604"/>
                  </a:lnTo>
                  <a:lnTo>
                    <a:pt x="1040" y="604"/>
                  </a:lnTo>
                  <a:lnTo>
                    <a:pt x="1041" y="604"/>
                  </a:lnTo>
                  <a:lnTo>
                    <a:pt x="1042" y="604"/>
                  </a:lnTo>
                  <a:lnTo>
                    <a:pt x="1044" y="604"/>
                  </a:lnTo>
                  <a:lnTo>
                    <a:pt x="1045" y="604"/>
                  </a:lnTo>
                  <a:lnTo>
                    <a:pt x="1046" y="604"/>
                  </a:lnTo>
                  <a:lnTo>
                    <a:pt x="1047" y="604"/>
                  </a:lnTo>
                  <a:lnTo>
                    <a:pt x="1048" y="604"/>
                  </a:lnTo>
                  <a:lnTo>
                    <a:pt x="1049" y="603"/>
                  </a:lnTo>
                  <a:lnTo>
                    <a:pt x="1050" y="604"/>
                  </a:lnTo>
                  <a:lnTo>
                    <a:pt x="1051" y="604"/>
                  </a:lnTo>
                  <a:lnTo>
                    <a:pt x="1052" y="604"/>
                  </a:lnTo>
                  <a:lnTo>
                    <a:pt x="1054" y="603"/>
                  </a:lnTo>
                  <a:lnTo>
                    <a:pt x="1055" y="604"/>
                  </a:lnTo>
                  <a:lnTo>
                    <a:pt x="1056" y="604"/>
                  </a:lnTo>
                  <a:lnTo>
                    <a:pt x="1057" y="604"/>
                  </a:lnTo>
                  <a:lnTo>
                    <a:pt x="1058" y="604"/>
                  </a:lnTo>
                  <a:lnTo>
                    <a:pt x="1059" y="604"/>
                  </a:lnTo>
                  <a:lnTo>
                    <a:pt x="1060" y="604"/>
                  </a:lnTo>
                  <a:lnTo>
                    <a:pt x="1061" y="604"/>
                  </a:lnTo>
                  <a:lnTo>
                    <a:pt x="1062" y="604"/>
                  </a:lnTo>
                  <a:lnTo>
                    <a:pt x="1064" y="604"/>
                  </a:lnTo>
                  <a:lnTo>
                    <a:pt x="1065" y="604"/>
                  </a:lnTo>
                  <a:lnTo>
                    <a:pt x="1066" y="604"/>
                  </a:lnTo>
                  <a:lnTo>
                    <a:pt x="1067" y="604"/>
                  </a:lnTo>
                  <a:lnTo>
                    <a:pt x="1068" y="604"/>
                  </a:lnTo>
                  <a:lnTo>
                    <a:pt x="1069" y="604"/>
                  </a:lnTo>
                  <a:lnTo>
                    <a:pt x="1070" y="604"/>
                  </a:lnTo>
                  <a:lnTo>
                    <a:pt x="1072" y="604"/>
                  </a:lnTo>
                  <a:lnTo>
                    <a:pt x="1072" y="604"/>
                  </a:lnTo>
                  <a:lnTo>
                    <a:pt x="1073" y="604"/>
                  </a:lnTo>
                  <a:lnTo>
                    <a:pt x="1075" y="604"/>
                  </a:lnTo>
                  <a:lnTo>
                    <a:pt x="1076" y="604"/>
                  </a:lnTo>
                  <a:lnTo>
                    <a:pt x="1077" y="604"/>
                  </a:lnTo>
                  <a:lnTo>
                    <a:pt x="1078" y="604"/>
                  </a:lnTo>
                  <a:lnTo>
                    <a:pt x="1079" y="604"/>
                  </a:lnTo>
                  <a:lnTo>
                    <a:pt x="1080" y="604"/>
                  </a:lnTo>
                  <a:lnTo>
                    <a:pt x="1082" y="604"/>
                  </a:lnTo>
                  <a:lnTo>
                    <a:pt x="1083" y="604"/>
                  </a:lnTo>
                  <a:lnTo>
                    <a:pt x="1083" y="603"/>
                  </a:lnTo>
                  <a:lnTo>
                    <a:pt x="1085" y="604"/>
                  </a:lnTo>
                  <a:lnTo>
                    <a:pt x="1086" y="604"/>
                  </a:lnTo>
                  <a:lnTo>
                    <a:pt x="1087" y="604"/>
                  </a:lnTo>
                  <a:lnTo>
                    <a:pt x="1088" y="604"/>
                  </a:lnTo>
                  <a:lnTo>
                    <a:pt x="1089" y="604"/>
                  </a:lnTo>
                  <a:lnTo>
                    <a:pt x="1090" y="603"/>
                  </a:lnTo>
                  <a:lnTo>
                    <a:pt x="1092" y="604"/>
                  </a:lnTo>
                  <a:lnTo>
                    <a:pt x="1093" y="604"/>
                  </a:lnTo>
                  <a:lnTo>
                    <a:pt x="1093" y="603"/>
                  </a:lnTo>
                  <a:lnTo>
                    <a:pt x="1095" y="603"/>
                  </a:lnTo>
                  <a:lnTo>
                    <a:pt x="1096" y="603"/>
                  </a:lnTo>
                  <a:lnTo>
                    <a:pt x="1097" y="603"/>
                  </a:lnTo>
                  <a:lnTo>
                    <a:pt x="1098" y="603"/>
                  </a:lnTo>
                  <a:lnTo>
                    <a:pt x="1099" y="604"/>
                  </a:lnTo>
                  <a:lnTo>
                    <a:pt x="1100" y="604"/>
                  </a:lnTo>
                  <a:lnTo>
                    <a:pt x="1101" y="604"/>
                  </a:lnTo>
                  <a:lnTo>
                    <a:pt x="1103" y="604"/>
                  </a:lnTo>
                  <a:lnTo>
                    <a:pt x="1104" y="603"/>
                  </a:lnTo>
                  <a:lnTo>
                    <a:pt x="1105" y="604"/>
                  </a:lnTo>
                  <a:lnTo>
                    <a:pt x="1106" y="603"/>
                  </a:lnTo>
                  <a:lnTo>
                    <a:pt x="1107" y="604"/>
                  </a:lnTo>
                  <a:lnTo>
                    <a:pt x="1108" y="604"/>
                  </a:lnTo>
                  <a:lnTo>
                    <a:pt x="1109" y="604"/>
                  </a:lnTo>
                  <a:lnTo>
                    <a:pt x="1110" y="604"/>
                  </a:lnTo>
                  <a:lnTo>
                    <a:pt x="1111" y="604"/>
                  </a:lnTo>
                  <a:lnTo>
                    <a:pt x="1113" y="604"/>
                  </a:lnTo>
                  <a:lnTo>
                    <a:pt x="1114" y="604"/>
                  </a:lnTo>
                  <a:lnTo>
                    <a:pt x="1115" y="604"/>
                  </a:lnTo>
                  <a:lnTo>
                    <a:pt x="1116" y="604"/>
                  </a:lnTo>
                  <a:lnTo>
                    <a:pt x="1117" y="604"/>
                  </a:lnTo>
                  <a:lnTo>
                    <a:pt x="1118" y="603"/>
                  </a:lnTo>
                  <a:lnTo>
                    <a:pt x="1119" y="603"/>
                  </a:lnTo>
                  <a:lnTo>
                    <a:pt x="1120" y="604"/>
                  </a:lnTo>
                  <a:lnTo>
                    <a:pt x="1121" y="603"/>
                  </a:lnTo>
                  <a:lnTo>
                    <a:pt x="1123" y="604"/>
                  </a:lnTo>
                  <a:lnTo>
                    <a:pt x="1124" y="604"/>
                  </a:lnTo>
                  <a:lnTo>
                    <a:pt x="1125" y="604"/>
                  </a:lnTo>
                  <a:lnTo>
                    <a:pt x="1126" y="604"/>
                  </a:lnTo>
                  <a:lnTo>
                    <a:pt x="1127" y="604"/>
                  </a:lnTo>
                  <a:lnTo>
                    <a:pt x="1128" y="604"/>
                  </a:lnTo>
                  <a:lnTo>
                    <a:pt x="1129" y="604"/>
                  </a:lnTo>
                  <a:lnTo>
                    <a:pt x="1130" y="604"/>
                  </a:lnTo>
                  <a:lnTo>
                    <a:pt x="1131" y="603"/>
                  </a:lnTo>
                  <a:lnTo>
                    <a:pt x="1133" y="603"/>
                  </a:lnTo>
                  <a:lnTo>
                    <a:pt x="1134" y="604"/>
                  </a:lnTo>
                  <a:lnTo>
                    <a:pt x="1135" y="604"/>
                  </a:lnTo>
                  <a:lnTo>
                    <a:pt x="1136" y="604"/>
                  </a:lnTo>
                  <a:lnTo>
                    <a:pt x="1137" y="604"/>
                  </a:lnTo>
                  <a:lnTo>
                    <a:pt x="1138" y="604"/>
                  </a:lnTo>
                  <a:lnTo>
                    <a:pt x="1139" y="604"/>
                  </a:lnTo>
                  <a:lnTo>
                    <a:pt x="1140" y="604"/>
                  </a:lnTo>
                  <a:lnTo>
                    <a:pt x="1141" y="604"/>
                  </a:lnTo>
                  <a:lnTo>
                    <a:pt x="1142" y="604"/>
                  </a:lnTo>
                  <a:lnTo>
                    <a:pt x="1144" y="604"/>
                  </a:lnTo>
                  <a:lnTo>
                    <a:pt x="1145" y="604"/>
                  </a:lnTo>
                  <a:lnTo>
                    <a:pt x="1146" y="603"/>
                  </a:lnTo>
                  <a:lnTo>
                    <a:pt x="1147" y="604"/>
                  </a:lnTo>
                  <a:lnTo>
                    <a:pt x="1148" y="604"/>
                  </a:lnTo>
                  <a:lnTo>
                    <a:pt x="1149" y="604"/>
                  </a:lnTo>
                  <a:lnTo>
                    <a:pt x="1150" y="603"/>
                  </a:lnTo>
                  <a:lnTo>
                    <a:pt x="1151" y="603"/>
                  </a:lnTo>
                  <a:lnTo>
                    <a:pt x="1152" y="604"/>
                  </a:lnTo>
                  <a:lnTo>
                    <a:pt x="1154" y="604"/>
                  </a:lnTo>
                  <a:lnTo>
                    <a:pt x="1155" y="604"/>
                  </a:lnTo>
                  <a:lnTo>
                    <a:pt x="1156" y="603"/>
                  </a:lnTo>
                  <a:lnTo>
                    <a:pt x="1157" y="604"/>
                  </a:lnTo>
                  <a:lnTo>
                    <a:pt x="1158" y="603"/>
                  </a:lnTo>
                  <a:lnTo>
                    <a:pt x="1159" y="603"/>
                  </a:lnTo>
                  <a:lnTo>
                    <a:pt x="1160" y="603"/>
                  </a:lnTo>
                  <a:lnTo>
                    <a:pt x="1161" y="603"/>
                  </a:lnTo>
                  <a:lnTo>
                    <a:pt x="1162" y="604"/>
                  </a:lnTo>
                  <a:lnTo>
                    <a:pt x="1164" y="604"/>
                  </a:lnTo>
                  <a:lnTo>
                    <a:pt x="1165" y="603"/>
                  </a:lnTo>
                  <a:lnTo>
                    <a:pt x="1166" y="603"/>
                  </a:lnTo>
                  <a:lnTo>
                    <a:pt x="1167" y="603"/>
                  </a:lnTo>
                  <a:lnTo>
                    <a:pt x="1168" y="604"/>
                  </a:lnTo>
                  <a:lnTo>
                    <a:pt x="1169" y="604"/>
                  </a:lnTo>
                  <a:lnTo>
                    <a:pt x="1170" y="604"/>
                  </a:lnTo>
                  <a:lnTo>
                    <a:pt x="1171" y="604"/>
                  </a:lnTo>
                  <a:lnTo>
                    <a:pt x="1172" y="604"/>
                  </a:lnTo>
                  <a:lnTo>
                    <a:pt x="1174" y="604"/>
                  </a:lnTo>
                  <a:lnTo>
                    <a:pt x="1175" y="604"/>
                  </a:lnTo>
                  <a:lnTo>
                    <a:pt x="1176" y="604"/>
                  </a:lnTo>
                  <a:lnTo>
                    <a:pt x="1177" y="604"/>
                  </a:lnTo>
                  <a:lnTo>
                    <a:pt x="1178" y="604"/>
                  </a:lnTo>
                  <a:lnTo>
                    <a:pt x="1179" y="604"/>
                  </a:lnTo>
                  <a:lnTo>
                    <a:pt x="1180" y="604"/>
                  </a:lnTo>
                  <a:lnTo>
                    <a:pt x="1181" y="604"/>
                  </a:lnTo>
                  <a:lnTo>
                    <a:pt x="1182" y="604"/>
                  </a:lnTo>
                  <a:lnTo>
                    <a:pt x="1184" y="604"/>
                  </a:lnTo>
                  <a:lnTo>
                    <a:pt x="1185" y="603"/>
                  </a:lnTo>
                  <a:lnTo>
                    <a:pt x="1186" y="603"/>
                  </a:lnTo>
                  <a:lnTo>
                    <a:pt x="1187" y="604"/>
                  </a:lnTo>
                  <a:lnTo>
                    <a:pt x="1188" y="604"/>
                  </a:lnTo>
                  <a:lnTo>
                    <a:pt x="1189" y="603"/>
                  </a:lnTo>
                  <a:lnTo>
                    <a:pt x="1190" y="603"/>
                  </a:lnTo>
                  <a:lnTo>
                    <a:pt x="1191" y="604"/>
                  </a:lnTo>
                  <a:lnTo>
                    <a:pt x="1192" y="604"/>
                  </a:lnTo>
                  <a:lnTo>
                    <a:pt x="1193" y="604"/>
                  </a:lnTo>
                  <a:lnTo>
                    <a:pt x="1195" y="603"/>
                  </a:lnTo>
                  <a:lnTo>
                    <a:pt x="1196" y="603"/>
                  </a:lnTo>
                  <a:lnTo>
                    <a:pt x="1197" y="603"/>
                  </a:lnTo>
                  <a:lnTo>
                    <a:pt x="1198" y="603"/>
                  </a:lnTo>
                  <a:lnTo>
                    <a:pt x="1199" y="604"/>
                  </a:lnTo>
                  <a:lnTo>
                    <a:pt x="1200" y="603"/>
                  </a:lnTo>
                  <a:lnTo>
                    <a:pt x="1201" y="604"/>
                  </a:lnTo>
                  <a:lnTo>
                    <a:pt x="1202" y="604"/>
                  </a:lnTo>
                  <a:lnTo>
                    <a:pt x="1203" y="604"/>
                  </a:lnTo>
                  <a:lnTo>
                    <a:pt x="1205" y="604"/>
                  </a:lnTo>
                  <a:lnTo>
                    <a:pt x="1206" y="604"/>
                  </a:lnTo>
                  <a:lnTo>
                    <a:pt x="1207" y="604"/>
                  </a:lnTo>
                  <a:lnTo>
                    <a:pt x="1208" y="604"/>
                  </a:lnTo>
                  <a:lnTo>
                    <a:pt x="1209" y="604"/>
                  </a:lnTo>
                  <a:lnTo>
                    <a:pt x="1210" y="604"/>
                  </a:lnTo>
                  <a:lnTo>
                    <a:pt x="1211" y="604"/>
                  </a:lnTo>
                  <a:lnTo>
                    <a:pt x="1212" y="604"/>
                  </a:lnTo>
                  <a:lnTo>
                    <a:pt x="1213" y="604"/>
                  </a:lnTo>
                  <a:lnTo>
                    <a:pt x="1215" y="604"/>
                  </a:lnTo>
                  <a:lnTo>
                    <a:pt x="1216" y="604"/>
                  </a:lnTo>
                  <a:lnTo>
                    <a:pt x="1217" y="604"/>
                  </a:lnTo>
                  <a:lnTo>
                    <a:pt x="1218" y="604"/>
                  </a:lnTo>
                  <a:lnTo>
                    <a:pt x="1219" y="604"/>
                  </a:lnTo>
                  <a:lnTo>
                    <a:pt x="1220" y="604"/>
                  </a:lnTo>
                  <a:lnTo>
                    <a:pt x="1221" y="604"/>
                  </a:lnTo>
                  <a:lnTo>
                    <a:pt x="1222" y="603"/>
                  </a:lnTo>
                  <a:lnTo>
                    <a:pt x="1223" y="603"/>
                  </a:lnTo>
                  <a:lnTo>
                    <a:pt x="1225" y="604"/>
                  </a:lnTo>
                  <a:lnTo>
                    <a:pt x="1226" y="604"/>
                  </a:lnTo>
                  <a:lnTo>
                    <a:pt x="1227" y="604"/>
                  </a:lnTo>
                  <a:lnTo>
                    <a:pt x="1228" y="604"/>
                  </a:lnTo>
                  <a:lnTo>
                    <a:pt x="1229" y="603"/>
                  </a:lnTo>
                  <a:lnTo>
                    <a:pt x="1230" y="604"/>
                  </a:lnTo>
                  <a:lnTo>
                    <a:pt x="1231" y="603"/>
                  </a:lnTo>
                  <a:lnTo>
                    <a:pt x="1233" y="603"/>
                  </a:lnTo>
                  <a:lnTo>
                    <a:pt x="1233" y="603"/>
                  </a:lnTo>
                  <a:lnTo>
                    <a:pt x="1235" y="604"/>
                  </a:lnTo>
                  <a:lnTo>
                    <a:pt x="1236" y="603"/>
                  </a:lnTo>
                  <a:lnTo>
                    <a:pt x="1237" y="603"/>
                  </a:lnTo>
                  <a:lnTo>
                    <a:pt x="1238" y="604"/>
                  </a:lnTo>
                  <a:lnTo>
                    <a:pt x="1239" y="604"/>
                  </a:lnTo>
                  <a:lnTo>
                    <a:pt x="1240" y="604"/>
                  </a:lnTo>
                  <a:lnTo>
                    <a:pt x="1241" y="604"/>
                  </a:lnTo>
                  <a:lnTo>
                    <a:pt x="1243" y="604"/>
                  </a:lnTo>
                  <a:lnTo>
                    <a:pt x="1243" y="604"/>
                  </a:lnTo>
                  <a:lnTo>
                    <a:pt x="1244" y="604"/>
                  </a:lnTo>
                  <a:lnTo>
                    <a:pt x="1246" y="604"/>
                  </a:lnTo>
                  <a:lnTo>
                    <a:pt x="1247" y="604"/>
                  </a:lnTo>
                  <a:lnTo>
                    <a:pt x="1248" y="604"/>
                  </a:lnTo>
                  <a:lnTo>
                    <a:pt x="1249" y="604"/>
                  </a:lnTo>
                  <a:lnTo>
                    <a:pt x="1250" y="604"/>
                  </a:lnTo>
                  <a:lnTo>
                    <a:pt x="1251" y="604"/>
                  </a:lnTo>
                  <a:lnTo>
                    <a:pt x="1253" y="604"/>
                  </a:lnTo>
                  <a:lnTo>
                    <a:pt x="1254" y="603"/>
                  </a:lnTo>
                  <a:lnTo>
                    <a:pt x="1254" y="604"/>
                  </a:lnTo>
                  <a:lnTo>
                    <a:pt x="1256" y="604"/>
                  </a:lnTo>
                  <a:lnTo>
                    <a:pt x="1257" y="604"/>
                  </a:lnTo>
                  <a:lnTo>
                    <a:pt x="1258" y="604"/>
                  </a:lnTo>
                  <a:lnTo>
                    <a:pt x="1259" y="603"/>
                  </a:lnTo>
                  <a:lnTo>
                    <a:pt x="1260" y="603"/>
                  </a:lnTo>
                  <a:lnTo>
                    <a:pt x="1261" y="604"/>
                  </a:lnTo>
                  <a:lnTo>
                    <a:pt x="1262" y="603"/>
                  </a:lnTo>
                  <a:lnTo>
                    <a:pt x="1264" y="604"/>
                  </a:lnTo>
                  <a:lnTo>
                    <a:pt x="1265" y="603"/>
                  </a:lnTo>
                  <a:lnTo>
                    <a:pt x="1266" y="603"/>
                  </a:lnTo>
                  <a:lnTo>
                    <a:pt x="1267" y="603"/>
                  </a:lnTo>
                  <a:lnTo>
                    <a:pt x="1268" y="603"/>
                  </a:lnTo>
                  <a:lnTo>
                    <a:pt x="1269" y="604"/>
                  </a:lnTo>
                  <a:lnTo>
                    <a:pt x="1270" y="604"/>
                  </a:lnTo>
                  <a:lnTo>
                    <a:pt x="1271" y="604"/>
                  </a:lnTo>
                  <a:lnTo>
                    <a:pt x="1272" y="604"/>
                  </a:lnTo>
                  <a:lnTo>
                    <a:pt x="1274" y="604"/>
                  </a:lnTo>
                  <a:lnTo>
                    <a:pt x="1275" y="604"/>
                  </a:lnTo>
                  <a:lnTo>
                    <a:pt x="1276" y="604"/>
                  </a:lnTo>
                  <a:lnTo>
                    <a:pt x="1277" y="604"/>
                  </a:lnTo>
                  <a:lnTo>
                    <a:pt x="1278" y="604"/>
                  </a:lnTo>
                  <a:lnTo>
                    <a:pt x="1279" y="604"/>
                  </a:lnTo>
                  <a:lnTo>
                    <a:pt x="1280" y="604"/>
                  </a:lnTo>
                  <a:lnTo>
                    <a:pt x="1281" y="604"/>
                  </a:lnTo>
                  <a:lnTo>
                    <a:pt x="1282" y="604"/>
                  </a:lnTo>
                  <a:lnTo>
                    <a:pt x="1284" y="604"/>
                  </a:lnTo>
                  <a:lnTo>
                    <a:pt x="1285" y="604"/>
                  </a:lnTo>
                  <a:lnTo>
                    <a:pt x="1286" y="603"/>
                  </a:lnTo>
                  <a:lnTo>
                    <a:pt x="1287" y="603"/>
                  </a:lnTo>
                  <a:lnTo>
                    <a:pt x="1288" y="604"/>
                  </a:lnTo>
                  <a:lnTo>
                    <a:pt x="1289" y="604"/>
                  </a:lnTo>
                  <a:lnTo>
                    <a:pt x="1290" y="604"/>
                  </a:lnTo>
                  <a:lnTo>
                    <a:pt x="1291" y="604"/>
                  </a:lnTo>
                  <a:lnTo>
                    <a:pt x="1292" y="604"/>
                  </a:lnTo>
                  <a:lnTo>
                    <a:pt x="1294" y="604"/>
                  </a:lnTo>
                  <a:lnTo>
                    <a:pt x="1295" y="603"/>
                  </a:lnTo>
                  <a:lnTo>
                    <a:pt x="1296" y="604"/>
                  </a:lnTo>
                  <a:lnTo>
                    <a:pt x="1297" y="604"/>
                  </a:lnTo>
                  <a:lnTo>
                    <a:pt x="1298" y="604"/>
                  </a:lnTo>
                  <a:lnTo>
                    <a:pt x="1299" y="603"/>
                  </a:lnTo>
                  <a:lnTo>
                    <a:pt x="1300" y="604"/>
                  </a:lnTo>
                  <a:lnTo>
                    <a:pt x="1301" y="603"/>
                  </a:lnTo>
                  <a:lnTo>
                    <a:pt x="1302" y="604"/>
                  </a:lnTo>
                  <a:lnTo>
                    <a:pt x="1304" y="604"/>
                  </a:lnTo>
                  <a:lnTo>
                    <a:pt x="1305" y="604"/>
                  </a:lnTo>
                  <a:lnTo>
                    <a:pt x="1306" y="604"/>
                  </a:lnTo>
                  <a:lnTo>
                    <a:pt x="1307" y="604"/>
                  </a:lnTo>
                  <a:lnTo>
                    <a:pt x="1308" y="604"/>
                  </a:lnTo>
                  <a:lnTo>
                    <a:pt x="1309" y="604"/>
                  </a:lnTo>
                  <a:lnTo>
                    <a:pt x="1310" y="604"/>
                  </a:lnTo>
                  <a:lnTo>
                    <a:pt x="1311" y="604"/>
                  </a:lnTo>
                  <a:lnTo>
                    <a:pt x="1312" y="604"/>
                  </a:lnTo>
                  <a:lnTo>
                    <a:pt x="1313" y="604"/>
                  </a:lnTo>
                  <a:lnTo>
                    <a:pt x="1315" y="604"/>
                  </a:lnTo>
                  <a:lnTo>
                    <a:pt x="1316" y="604"/>
                  </a:lnTo>
                  <a:lnTo>
                    <a:pt x="1317" y="604"/>
                  </a:lnTo>
                  <a:lnTo>
                    <a:pt x="1318" y="604"/>
                  </a:lnTo>
                  <a:lnTo>
                    <a:pt x="1319" y="604"/>
                  </a:lnTo>
                  <a:lnTo>
                    <a:pt x="1320" y="604"/>
                  </a:lnTo>
                  <a:lnTo>
                    <a:pt x="1321" y="603"/>
                  </a:lnTo>
                  <a:lnTo>
                    <a:pt x="1322" y="604"/>
                  </a:lnTo>
                  <a:lnTo>
                    <a:pt x="1323" y="604"/>
                  </a:lnTo>
                  <a:lnTo>
                    <a:pt x="1325" y="604"/>
                  </a:lnTo>
                  <a:lnTo>
                    <a:pt x="1326" y="603"/>
                  </a:lnTo>
                  <a:lnTo>
                    <a:pt x="1327" y="604"/>
                  </a:lnTo>
                  <a:lnTo>
                    <a:pt x="1328" y="604"/>
                  </a:lnTo>
                  <a:lnTo>
                    <a:pt x="1329" y="604"/>
                  </a:lnTo>
                  <a:lnTo>
                    <a:pt x="1330" y="604"/>
                  </a:lnTo>
                  <a:lnTo>
                    <a:pt x="1331" y="604"/>
                  </a:lnTo>
                  <a:lnTo>
                    <a:pt x="1332" y="603"/>
                  </a:lnTo>
                  <a:lnTo>
                    <a:pt x="1333" y="604"/>
                  </a:lnTo>
                  <a:lnTo>
                    <a:pt x="1335" y="603"/>
                  </a:lnTo>
                  <a:lnTo>
                    <a:pt x="1336" y="604"/>
                  </a:lnTo>
                  <a:lnTo>
                    <a:pt x="1337" y="604"/>
                  </a:lnTo>
                  <a:lnTo>
                    <a:pt x="1338" y="604"/>
                  </a:lnTo>
                  <a:lnTo>
                    <a:pt x="1339" y="604"/>
                  </a:lnTo>
                  <a:lnTo>
                    <a:pt x="1340" y="604"/>
                  </a:lnTo>
                  <a:lnTo>
                    <a:pt x="1341" y="604"/>
                  </a:lnTo>
                  <a:lnTo>
                    <a:pt x="1342" y="604"/>
                  </a:lnTo>
                  <a:lnTo>
                    <a:pt x="1343" y="604"/>
                  </a:lnTo>
                  <a:lnTo>
                    <a:pt x="1345" y="604"/>
                  </a:lnTo>
                  <a:lnTo>
                    <a:pt x="1346" y="604"/>
                  </a:lnTo>
                  <a:lnTo>
                    <a:pt x="1347" y="604"/>
                  </a:lnTo>
                  <a:lnTo>
                    <a:pt x="1348" y="604"/>
                  </a:lnTo>
                  <a:lnTo>
                    <a:pt x="1349" y="604"/>
                  </a:lnTo>
                  <a:lnTo>
                    <a:pt x="1350" y="604"/>
                  </a:lnTo>
                  <a:lnTo>
                    <a:pt x="1351" y="604"/>
                  </a:lnTo>
                  <a:lnTo>
                    <a:pt x="1352" y="604"/>
                  </a:lnTo>
                  <a:lnTo>
                    <a:pt x="1353" y="604"/>
                  </a:lnTo>
                  <a:lnTo>
                    <a:pt x="1354" y="604"/>
                  </a:lnTo>
                  <a:lnTo>
                    <a:pt x="1356" y="603"/>
                  </a:lnTo>
                  <a:lnTo>
                    <a:pt x="1357" y="604"/>
                  </a:lnTo>
                  <a:lnTo>
                    <a:pt x="1358" y="604"/>
                  </a:lnTo>
                  <a:lnTo>
                    <a:pt x="1359" y="604"/>
                  </a:lnTo>
                  <a:lnTo>
                    <a:pt x="1360" y="603"/>
                  </a:lnTo>
                  <a:lnTo>
                    <a:pt x="1361" y="604"/>
                  </a:lnTo>
                  <a:lnTo>
                    <a:pt x="1362" y="603"/>
                  </a:lnTo>
                  <a:lnTo>
                    <a:pt x="1363" y="603"/>
                  </a:lnTo>
                  <a:lnTo>
                    <a:pt x="1364" y="604"/>
                  </a:lnTo>
                  <a:lnTo>
                    <a:pt x="1366" y="604"/>
                  </a:lnTo>
                  <a:lnTo>
                    <a:pt x="1367" y="604"/>
                  </a:lnTo>
                  <a:lnTo>
                    <a:pt x="1368" y="603"/>
                  </a:lnTo>
                  <a:lnTo>
                    <a:pt x="1369" y="603"/>
                  </a:lnTo>
                  <a:lnTo>
                    <a:pt x="1370" y="603"/>
                  </a:lnTo>
                  <a:lnTo>
                    <a:pt x="1371" y="604"/>
                  </a:lnTo>
                  <a:lnTo>
                    <a:pt x="1372" y="604"/>
                  </a:lnTo>
                  <a:lnTo>
                    <a:pt x="1373" y="604"/>
                  </a:lnTo>
                  <a:lnTo>
                    <a:pt x="1374" y="604"/>
                  </a:lnTo>
                  <a:lnTo>
                    <a:pt x="1376" y="604"/>
                  </a:lnTo>
                  <a:lnTo>
                    <a:pt x="1377" y="604"/>
                  </a:lnTo>
                  <a:lnTo>
                    <a:pt x="1378" y="604"/>
                  </a:lnTo>
                  <a:lnTo>
                    <a:pt x="1379" y="603"/>
                  </a:lnTo>
                  <a:lnTo>
                    <a:pt x="1380" y="604"/>
                  </a:lnTo>
                  <a:lnTo>
                    <a:pt x="1381" y="604"/>
                  </a:lnTo>
                  <a:lnTo>
                    <a:pt x="1382" y="604"/>
                  </a:lnTo>
                  <a:lnTo>
                    <a:pt x="1383" y="604"/>
                  </a:lnTo>
                  <a:lnTo>
                    <a:pt x="1384" y="604"/>
                  </a:lnTo>
                  <a:lnTo>
                    <a:pt x="1386" y="604"/>
                  </a:lnTo>
                  <a:lnTo>
                    <a:pt x="1387" y="604"/>
                  </a:lnTo>
                  <a:lnTo>
                    <a:pt x="1388" y="604"/>
                  </a:lnTo>
                  <a:lnTo>
                    <a:pt x="1389" y="604"/>
                  </a:lnTo>
                  <a:lnTo>
                    <a:pt x="1390" y="604"/>
                  </a:lnTo>
                  <a:lnTo>
                    <a:pt x="1391" y="603"/>
                  </a:lnTo>
                  <a:lnTo>
                    <a:pt x="1392" y="603"/>
                  </a:lnTo>
                  <a:lnTo>
                    <a:pt x="1393" y="603"/>
                  </a:lnTo>
                  <a:lnTo>
                    <a:pt x="1394" y="604"/>
                  </a:lnTo>
                  <a:lnTo>
                    <a:pt x="1396" y="603"/>
                  </a:lnTo>
                  <a:lnTo>
                    <a:pt x="1397" y="603"/>
                  </a:lnTo>
                  <a:lnTo>
                    <a:pt x="1398" y="603"/>
                  </a:lnTo>
                  <a:lnTo>
                    <a:pt x="1399" y="604"/>
                  </a:lnTo>
                  <a:lnTo>
                    <a:pt x="1400" y="604"/>
                  </a:lnTo>
                  <a:lnTo>
                    <a:pt x="1401" y="604"/>
                  </a:lnTo>
                  <a:lnTo>
                    <a:pt x="1402" y="604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5" y="604"/>
                  </a:lnTo>
                  <a:lnTo>
                    <a:pt x="1407" y="604"/>
                  </a:lnTo>
                  <a:lnTo>
                    <a:pt x="1408" y="604"/>
                  </a:lnTo>
                  <a:lnTo>
                    <a:pt x="1409" y="603"/>
                  </a:lnTo>
                  <a:lnTo>
                    <a:pt x="1410" y="604"/>
                  </a:lnTo>
                  <a:lnTo>
                    <a:pt x="1411" y="604"/>
                  </a:lnTo>
                  <a:lnTo>
                    <a:pt x="1412" y="604"/>
                  </a:lnTo>
                  <a:lnTo>
                    <a:pt x="1414" y="604"/>
                  </a:lnTo>
                  <a:lnTo>
                    <a:pt x="1415" y="604"/>
                  </a:lnTo>
                  <a:lnTo>
                    <a:pt x="1415" y="604"/>
                  </a:lnTo>
                  <a:lnTo>
                    <a:pt x="1417" y="604"/>
                  </a:lnTo>
                  <a:lnTo>
                    <a:pt x="1418" y="604"/>
                  </a:lnTo>
                  <a:lnTo>
                    <a:pt x="1419" y="604"/>
                  </a:lnTo>
                  <a:lnTo>
                    <a:pt x="1420" y="604"/>
                  </a:lnTo>
                  <a:lnTo>
                    <a:pt x="1421" y="603"/>
                  </a:lnTo>
                  <a:lnTo>
                    <a:pt x="1422" y="603"/>
                  </a:lnTo>
                  <a:lnTo>
                    <a:pt x="1424" y="603"/>
                  </a:lnTo>
                  <a:lnTo>
                    <a:pt x="1425" y="604"/>
                  </a:lnTo>
                  <a:lnTo>
                    <a:pt x="1425" y="604"/>
                  </a:lnTo>
                  <a:lnTo>
                    <a:pt x="1427" y="603"/>
                  </a:lnTo>
                  <a:lnTo>
                    <a:pt x="1428" y="603"/>
                  </a:lnTo>
                  <a:lnTo>
                    <a:pt x="1429" y="604"/>
                  </a:lnTo>
                  <a:lnTo>
                    <a:pt x="1430" y="604"/>
                  </a:lnTo>
                  <a:lnTo>
                    <a:pt x="1431" y="603"/>
                  </a:lnTo>
                  <a:lnTo>
                    <a:pt x="1432" y="603"/>
                  </a:lnTo>
                  <a:lnTo>
                    <a:pt x="1433" y="603"/>
                  </a:lnTo>
                  <a:lnTo>
                    <a:pt x="1435" y="604"/>
                  </a:lnTo>
                  <a:lnTo>
                    <a:pt x="1436" y="604"/>
                  </a:lnTo>
                  <a:lnTo>
                    <a:pt x="1437" y="604"/>
                  </a:lnTo>
                  <a:lnTo>
                    <a:pt x="1438" y="604"/>
                  </a:lnTo>
                  <a:lnTo>
                    <a:pt x="1439" y="604"/>
                  </a:lnTo>
                  <a:lnTo>
                    <a:pt x="1440" y="604"/>
                  </a:lnTo>
                  <a:lnTo>
                    <a:pt x="1441" y="604"/>
                  </a:lnTo>
                  <a:lnTo>
                    <a:pt x="1442" y="604"/>
                  </a:lnTo>
                  <a:lnTo>
                    <a:pt x="1443" y="604"/>
                  </a:lnTo>
                  <a:lnTo>
                    <a:pt x="1445" y="603"/>
                  </a:lnTo>
                  <a:lnTo>
                    <a:pt x="1446" y="604"/>
                  </a:lnTo>
                  <a:lnTo>
                    <a:pt x="1447" y="604"/>
                  </a:lnTo>
                  <a:lnTo>
                    <a:pt x="1448" y="604"/>
                  </a:lnTo>
                  <a:lnTo>
                    <a:pt x="1449" y="603"/>
                  </a:lnTo>
                  <a:lnTo>
                    <a:pt x="1450" y="604"/>
                  </a:lnTo>
                  <a:lnTo>
                    <a:pt x="1451" y="603"/>
                  </a:lnTo>
                  <a:lnTo>
                    <a:pt x="1452" y="604"/>
                  </a:lnTo>
                  <a:lnTo>
                    <a:pt x="1453" y="604"/>
                  </a:lnTo>
                  <a:lnTo>
                    <a:pt x="1455" y="604"/>
                  </a:lnTo>
                  <a:lnTo>
                    <a:pt x="1456" y="604"/>
                  </a:lnTo>
                  <a:lnTo>
                    <a:pt x="1457" y="603"/>
                  </a:lnTo>
                  <a:lnTo>
                    <a:pt x="1458" y="604"/>
                  </a:lnTo>
                  <a:lnTo>
                    <a:pt x="1459" y="604"/>
                  </a:lnTo>
                  <a:lnTo>
                    <a:pt x="1460" y="603"/>
                  </a:lnTo>
                  <a:lnTo>
                    <a:pt x="1461" y="604"/>
                  </a:lnTo>
                  <a:lnTo>
                    <a:pt x="1462" y="603"/>
                  </a:lnTo>
                  <a:lnTo>
                    <a:pt x="1463" y="604"/>
                  </a:lnTo>
                  <a:lnTo>
                    <a:pt x="1465" y="604"/>
                  </a:lnTo>
                  <a:lnTo>
                    <a:pt x="1466" y="604"/>
                  </a:lnTo>
                  <a:lnTo>
                    <a:pt x="1467" y="604"/>
                  </a:lnTo>
                  <a:lnTo>
                    <a:pt x="1468" y="604"/>
                  </a:lnTo>
                  <a:lnTo>
                    <a:pt x="1469" y="604"/>
                  </a:lnTo>
                  <a:lnTo>
                    <a:pt x="1470" y="604"/>
                  </a:lnTo>
                  <a:lnTo>
                    <a:pt x="1471" y="604"/>
                  </a:lnTo>
                  <a:lnTo>
                    <a:pt x="1472" y="604"/>
                  </a:lnTo>
                  <a:lnTo>
                    <a:pt x="1473" y="604"/>
                  </a:lnTo>
                  <a:lnTo>
                    <a:pt x="1474" y="604"/>
                  </a:lnTo>
                  <a:lnTo>
                    <a:pt x="1476" y="604"/>
                  </a:lnTo>
                  <a:lnTo>
                    <a:pt x="1477" y="604"/>
                  </a:lnTo>
                  <a:lnTo>
                    <a:pt x="1478" y="604"/>
                  </a:lnTo>
                  <a:lnTo>
                    <a:pt x="1479" y="604"/>
                  </a:lnTo>
                  <a:lnTo>
                    <a:pt x="1480" y="604"/>
                  </a:lnTo>
                  <a:lnTo>
                    <a:pt x="1481" y="604"/>
                  </a:lnTo>
                  <a:lnTo>
                    <a:pt x="1482" y="604"/>
                  </a:lnTo>
                  <a:lnTo>
                    <a:pt x="1483" y="604"/>
                  </a:lnTo>
                  <a:lnTo>
                    <a:pt x="1484" y="604"/>
                  </a:lnTo>
                  <a:lnTo>
                    <a:pt x="1486" y="604"/>
                  </a:lnTo>
                  <a:lnTo>
                    <a:pt x="1487" y="604"/>
                  </a:lnTo>
                  <a:lnTo>
                    <a:pt x="1488" y="604"/>
                  </a:lnTo>
                  <a:lnTo>
                    <a:pt x="1489" y="604"/>
                  </a:lnTo>
                  <a:lnTo>
                    <a:pt x="1490" y="603"/>
                  </a:lnTo>
                  <a:lnTo>
                    <a:pt x="1491" y="604"/>
                  </a:lnTo>
                  <a:lnTo>
                    <a:pt x="1492" y="604"/>
                  </a:lnTo>
                  <a:lnTo>
                    <a:pt x="1493" y="603"/>
                  </a:lnTo>
                  <a:lnTo>
                    <a:pt x="1494" y="603"/>
                  </a:lnTo>
                  <a:lnTo>
                    <a:pt x="1496" y="604"/>
                  </a:lnTo>
                  <a:lnTo>
                    <a:pt x="1497" y="604"/>
                  </a:lnTo>
                  <a:lnTo>
                    <a:pt x="1498" y="603"/>
                  </a:lnTo>
                  <a:lnTo>
                    <a:pt x="1499" y="603"/>
                  </a:lnTo>
                  <a:lnTo>
                    <a:pt x="1500" y="604"/>
                  </a:lnTo>
                  <a:lnTo>
                    <a:pt x="1501" y="604"/>
                  </a:lnTo>
                  <a:lnTo>
                    <a:pt x="1502" y="604"/>
                  </a:lnTo>
                  <a:lnTo>
                    <a:pt x="1503" y="604"/>
                  </a:lnTo>
                  <a:lnTo>
                    <a:pt x="1504" y="604"/>
                  </a:lnTo>
                  <a:lnTo>
                    <a:pt x="1506" y="604"/>
                  </a:lnTo>
                  <a:lnTo>
                    <a:pt x="1507" y="604"/>
                  </a:lnTo>
                  <a:lnTo>
                    <a:pt x="1508" y="604"/>
                  </a:lnTo>
                  <a:lnTo>
                    <a:pt x="1509" y="604"/>
                  </a:lnTo>
                  <a:lnTo>
                    <a:pt x="1510" y="604"/>
                  </a:lnTo>
                  <a:lnTo>
                    <a:pt x="1511" y="604"/>
                  </a:lnTo>
                  <a:lnTo>
                    <a:pt x="1512" y="604"/>
                  </a:lnTo>
                  <a:lnTo>
                    <a:pt x="1513" y="604"/>
                  </a:lnTo>
                  <a:lnTo>
                    <a:pt x="1514" y="604"/>
                  </a:lnTo>
                  <a:lnTo>
                    <a:pt x="1516" y="604"/>
                  </a:lnTo>
                  <a:lnTo>
                    <a:pt x="1517" y="604"/>
                  </a:lnTo>
                  <a:lnTo>
                    <a:pt x="1518" y="604"/>
                  </a:lnTo>
                  <a:lnTo>
                    <a:pt x="1519" y="604"/>
                  </a:lnTo>
                  <a:lnTo>
                    <a:pt x="1520" y="604"/>
                  </a:lnTo>
                  <a:lnTo>
                    <a:pt x="1521" y="604"/>
                  </a:lnTo>
                  <a:lnTo>
                    <a:pt x="1522" y="604"/>
                  </a:lnTo>
                  <a:lnTo>
                    <a:pt x="1523" y="604"/>
                  </a:lnTo>
                  <a:lnTo>
                    <a:pt x="1524" y="604"/>
                  </a:lnTo>
                  <a:lnTo>
                    <a:pt x="1525" y="604"/>
                  </a:lnTo>
                  <a:lnTo>
                    <a:pt x="1527" y="604"/>
                  </a:lnTo>
                  <a:lnTo>
                    <a:pt x="1528" y="604"/>
                  </a:lnTo>
                  <a:lnTo>
                    <a:pt x="1529" y="604"/>
                  </a:lnTo>
                  <a:lnTo>
                    <a:pt x="1530" y="604"/>
                  </a:lnTo>
                  <a:lnTo>
                    <a:pt x="1531" y="604"/>
                  </a:lnTo>
                  <a:lnTo>
                    <a:pt x="1532" y="603"/>
                  </a:lnTo>
                  <a:lnTo>
                    <a:pt x="1533" y="604"/>
                  </a:lnTo>
                  <a:lnTo>
                    <a:pt x="1534" y="603"/>
                  </a:lnTo>
                  <a:lnTo>
                    <a:pt x="1535" y="603"/>
                  </a:lnTo>
                  <a:lnTo>
                    <a:pt x="1537" y="604"/>
                  </a:lnTo>
                  <a:lnTo>
                    <a:pt x="1538" y="604"/>
                  </a:lnTo>
                  <a:lnTo>
                    <a:pt x="1539" y="604"/>
                  </a:lnTo>
                  <a:lnTo>
                    <a:pt x="1540" y="604"/>
                  </a:lnTo>
                  <a:lnTo>
                    <a:pt x="1541" y="604"/>
                  </a:lnTo>
                  <a:lnTo>
                    <a:pt x="1542" y="604"/>
                  </a:lnTo>
                  <a:lnTo>
                    <a:pt x="1543" y="604"/>
                  </a:lnTo>
                  <a:lnTo>
                    <a:pt x="1544" y="604"/>
                  </a:lnTo>
                  <a:lnTo>
                    <a:pt x="1545" y="604"/>
                  </a:lnTo>
                  <a:lnTo>
                    <a:pt x="1547" y="604"/>
                  </a:lnTo>
                  <a:lnTo>
                    <a:pt x="1548" y="604"/>
                  </a:lnTo>
                  <a:lnTo>
                    <a:pt x="1549" y="604"/>
                  </a:lnTo>
                  <a:lnTo>
                    <a:pt x="1550" y="604"/>
                  </a:lnTo>
                  <a:lnTo>
                    <a:pt x="1551" y="604"/>
                  </a:lnTo>
                  <a:lnTo>
                    <a:pt x="1552" y="604"/>
                  </a:lnTo>
                  <a:lnTo>
                    <a:pt x="1553" y="604"/>
                  </a:lnTo>
                  <a:lnTo>
                    <a:pt x="1554" y="604"/>
                  </a:lnTo>
                  <a:lnTo>
                    <a:pt x="1555" y="604"/>
                  </a:lnTo>
                  <a:lnTo>
                    <a:pt x="1557" y="604"/>
                  </a:lnTo>
                  <a:lnTo>
                    <a:pt x="1558" y="604"/>
                  </a:lnTo>
                  <a:lnTo>
                    <a:pt x="1559" y="603"/>
                  </a:lnTo>
                  <a:lnTo>
                    <a:pt x="1560" y="604"/>
                  </a:lnTo>
                  <a:lnTo>
                    <a:pt x="1561" y="604"/>
                  </a:lnTo>
                  <a:lnTo>
                    <a:pt x="1562" y="604"/>
                  </a:lnTo>
                  <a:lnTo>
                    <a:pt x="1563" y="603"/>
                  </a:lnTo>
                  <a:lnTo>
                    <a:pt x="1565" y="603"/>
                  </a:lnTo>
                  <a:lnTo>
                    <a:pt x="1565" y="603"/>
                  </a:lnTo>
                  <a:lnTo>
                    <a:pt x="1566" y="604"/>
                  </a:lnTo>
                  <a:lnTo>
                    <a:pt x="1568" y="603"/>
                  </a:lnTo>
                  <a:lnTo>
                    <a:pt x="1569" y="604"/>
                  </a:lnTo>
                  <a:lnTo>
                    <a:pt x="1570" y="604"/>
                  </a:lnTo>
                  <a:lnTo>
                    <a:pt x="1571" y="603"/>
                  </a:lnTo>
                  <a:lnTo>
                    <a:pt x="1572" y="603"/>
                  </a:lnTo>
                  <a:lnTo>
                    <a:pt x="1573" y="604"/>
                  </a:lnTo>
                  <a:lnTo>
                    <a:pt x="1575" y="604"/>
                  </a:lnTo>
                  <a:lnTo>
                    <a:pt x="1575" y="604"/>
                  </a:lnTo>
                  <a:lnTo>
                    <a:pt x="1576" y="604"/>
                  </a:lnTo>
                  <a:lnTo>
                    <a:pt x="1578" y="604"/>
                  </a:lnTo>
                  <a:lnTo>
                    <a:pt x="1579" y="604"/>
                  </a:lnTo>
                  <a:lnTo>
                    <a:pt x="1580" y="604"/>
                  </a:lnTo>
                  <a:lnTo>
                    <a:pt x="1581" y="604"/>
                  </a:lnTo>
                  <a:lnTo>
                    <a:pt x="1582" y="604"/>
                  </a:lnTo>
                  <a:lnTo>
                    <a:pt x="1583" y="604"/>
                  </a:lnTo>
                  <a:lnTo>
                    <a:pt x="1585" y="604"/>
                  </a:lnTo>
                  <a:lnTo>
                    <a:pt x="1586" y="604"/>
                  </a:lnTo>
                  <a:lnTo>
                    <a:pt x="1586" y="604"/>
                  </a:lnTo>
                  <a:lnTo>
                    <a:pt x="1588" y="604"/>
                  </a:lnTo>
                  <a:lnTo>
                    <a:pt x="1589" y="604"/>
                  </a:lnTo>
                  <a:lnTo>
                    <a:pt x="1590" y="604"/>
                  </a:lnTo>
                  <a:lnTo>
                    <a:pt x="1591" y="604"/>
                  </a:lnTo>
                  <a:lnTo>
                    <a:pt x="1592" y="604"/>
                  </a:lnTo>
                  <a:lnTo>
                    <a:pt x="1593" y="603"/>
                  </a:lnTo>
                  <a:lnTo>
                    <a:pt x="1594" y="604"/>
                  </a:lnTo>
                  <a:lnTo>
                    <a:pt x="1596" y="604"/>
                  </a:lnTo>
                  <a:lnTo>
                    <a:pt x="1597" y="604"/>
                  </a:lnTo>
                  <a:lnTo>
                    <a:pt x="1598" y="604"/>
                  </a:lnTo>
                  <a:lnTo>
                    <a:pt x="1599" y="603"/>
                  </a:lnTo>
                  <a:lnTo>
                    <a:pt x="1600" y="603"/>
                  </a:lnTo>
                  <a:lnTo>
                    <a:pt x="1601" y="603"/>
                  </a:lnTo>
                  <a:lnTo>
                    <a:pt x="1602" y="603"/>
                  </a:lnTo>
                  <a:lnTo>
                    <a:pt x="1603" y="603"/>
                  </a:lnTo>
                  <a:lnTo>
                    <a:pt x="1604" y="603"/>
                  </a:lnTo>
                  <a:lnTo>
                    <a:pt x="1606" y="604"/>
                  </a:lnTo>
                  <a:lnTo>
                    <a:pt x="1607" y="603"/>
                  </a:lnTo>
                  <a:lnTo>
                    <a:pt x="1608" y="604"/>
                  </a:lnTo>
                  <a:lnTo>
                    <a:pt x="1609" y="604"/>
                  </a:lnTo>
                  <a:lnTo>
                    <a:pt x="1610" y="604"/>
                  </a:lnTo>
                  <a:lnTo>
                    <a:pt x="1611" y="604"/>
                  </a:lnTo>
                  <a:lnTo>
                    <a:pt x="1612" y="604"/>
                  </a:lnTo>
                  <a:lnTo>
                    <a:pt x="1613" y="604"/>
                  </a:lnTo>
                  <a:lnTo>
                    <a:pt x="1614" y="604"/>
                  </a:lnTo>
                  <a:lnTo>
                    <a:pt x="1616" y="604"/>
                  </a:lnTo>
                  <a:lnTo>
                    <a:pt x="1617" y="604"/>
                  </a:lnTo>
                  <a:lnTo>
                    <a:pt x="1618" y="604"/>
                  </a:lnTo>
                  <a:lnTo>
                    <a:pt x="1619" y="604"/>
                  </a:lnTo>
                  <a:lnTo>
                    <a:pt x="1620" y="604"/>
                  </a:lnTo>
                  <a:lnTo>
                    <a:pt x="1621" y="604"/>
                  </a:lnTo>
                  <a:lnTo>
                    <a:pt x="1622" y="604"/>
                  </a:lnTo>
                  <a:lnTo>
                    <a:pt x="1623" y="604"/>
                  </a:lnTo>
                  <a:lnTo>
                    <a:pt x="1624" y="603"/>
                  </a:lnTo>
                  <a:lnTo>
                    <a:pt x="1626" y="604"/>
                  </a:lnTo>
                  <a:lnTo>
                    <a:pt x="1627" y="603"/>
                  </a:lnTo>
                  <a:lnTo>
                    <a:pt x="1628" y="603"/>
                  </a:lnTo>
                  <a:lnTo>
                    <a:pt x="1629" y="603"/>
                  </a:lnTo>
                  <a:lnTo>
                    <a:pt x="1630" y="604"/>
                  </a:lnTo>
                  <a:lnTo>
                    <a:pt x="1631" y="604"/>
                  </a:lnTo>
                  <a:lnTo>
                    <a:pt x="1632" y="603"/>
                  </a:lnTo>
                  <a:lnTo>
                    <a:pt x="1633" y="603"/>
                  </a:lnTo>
                  <a:lnTo>
                    <a:pt x="1634" y="604"/>
                  </a:lnTo>
                  <a:lnTo>
                    <a:pt x="1636" y="603"/>
                  </a:lnTo>
                  <a:lnTo>
                    <a:pt x="1637" y="603"/>
                  </a:lnTo>
                  <a:lnTo>
                    <a:pt x="1638" y="603"/>
                  </a:lnTo>
                  <a:lnTo>
                    <a:pt x="1639" y="604"/>
                  </a:lnTo>
                  <a:lnTo>
                    <a:pt x="1640" y="603"/>
                  </a:lnTo>
                  <a:lnTo>
                    <a:pt x="1641" y="604"/>
                  </a:lnTo>
                  <a:lnTo>
                    <a:pt x="1642" y="604"/>
                  </a:lnTo>
                  <a:lnTo>
                    <a:pt x="1643" y="604"/>
                  </a:lnTo>
                  <a:lnTo>
                    <a:pt x="1644" y="604"/>
                  </a:lnTo>
                  <a:lnTo>
                    <a:pt x="1645" y="604"/>
                  </a:lnTo>
                  <a:lnTo>
                    <a:pt x="1647" y="603"/>
                  </a:lnTo>
                  <a:lnTo>
                    <a:pt x="1648" y="604"/>
                  </a:lnTo>
                  <a:lnTo>
                    <a:pt x="1649" y="604"/>
                  </a:lnTo>
                  <a:lnTo>
                    <a:pt x="1650" y="604"/>
                  </a:lnTo>
                  <a:lnTo>
                    <a:pt x="1651" y="604"/>
                  </a:lnTo>
                  <a:lnTo>
                    <a:pt x="1652" y="604"/>
                  </a:lnTo>
                  <a:lnTo>
                    <a:pt x="1653" y="604"/>
                  </a:lnTo>
                  <a:lnTo>
                    <a:pt x="1654" y="604"/>
                  </a:lnTo>
                  <a:lnTo>
                    <a:pt x="1655" y="604"/>
                  </a:lnTo>
                  <a:lnTo>
                    <a:pt x="1657" y="604"/>
                  </a:lnTo>
                  <a:lnTo>
                    <a:pt x="1658" y="604"/>
                  </a:lnTo>
                  <a:lnTo>
                    <a:pt x="1659" y="604"/>
                  </a:lnTo>
                  <a:lnTo>
                    <a:pt x="1660" y="604"/>
                  </a:lnTo>
                  <a:lnTo>
                    <a:pt x="1661" y="604"/>
                  </a:lnTo>
                  <a:lnTo>
                    <a:pt x="1662" y="604"/>
                  </a:lnTo>
                  <a:lnTo>
                    <a:pt x="1663" y="604"/>
                  </a:lnTo>
                  <a:lnTo>
                    <a:pt x="1664" y="603"/>
                  </a:lnTo>
                  <a:lnTo>
                    <a:pt x="1665" y="603"/>
                  </a:lnTo>
                  <a:lnTo>
                    <a:pt x="1667" y="604"/>
                  </a:lnTo>
                  <a:lnTo>
                    <a:pt x="1668" y="604"/>
                  </a:lnTo>
                  <a:lnTo>
                    <a:pt x="1669" y="604"/>
                  </a:lnTo>
                  <a:lnTo>
                    <a:pt x="1670" y="604"/>
                  </a:lnTo>
                  <a:lnTo>
                    <a:pt x="1671" y="603"/>
                  </a:lnTo>
                  <a:lnTo>
                    <a:pt x="1672" y="604"/>
                  </a:lnTo>
                  <a:lnTo>
                    <a:pt x="1673" y="603"/>
                  </a:lnTo>
                  <a:lnTo>
                    <a:pt x="1674" y="604"/>
                  </a:lnTo>
                  <a:lnTo>
                    <a:pt x="1675" y="604"/>
                  </a:lnTo>
                  <a:lnTo>
                    <a:pt x="1677" y="604"/>
                  </a:lnTo>
                  <a:lnTo>
                    <a:pt x="1678" y="604"/>
                  </a:lnTo>
                  <a:lnTo>
                    <a:pt x="1679" y="604"/>
                  </a:lnTo>
                  <a:lnTo>
                    <a:pt x="1680" y="604"/>
                  </a:lnTo>
                  <a:lnTo>
                    <a:pt x="1681" y="604"/>
                  </a:lnTo>
                  <a:lnTo>
                    <a:pt x="1682" y="604"/>
                  </a:lnTo>
                  <a:lnTo>
                    <a:pt x="1683" y="604"/>
                  </a:lnTo>
                  <a:lnTo>
                    <a:pt x="1684" y="604"/>
                  </a:lnTo>
                  <a:lnTo>
                    <a:pt x="1685" y="604"/>
                  </a:lnTo>
                  <a:lnTo>
                    <a:pt x="1686" y="604"/>
                  </a:lnTo>
                  <a:lnTo>
                    <a:pt x="1688" y="604"/>
                  </a:lnTo>
                  <a:lnTo>
                    <a:pt x="1689" y="604"/>
                  </a:lnTo>
                  <a:lnTo>
                    <a:pt x="1690" y="604"/>
                  </a:lnTo>
                  <a:lnTo>
                    <a:pt x="1691" y="604"/>
                  </a:lnTo>
                  <a:lnTo>
                    <a:pt x="1692" y="604"/>
                  </a:lnTo>
                  <a:lnTo>
                    <a:pt x="1693" y="604"/>
                  </a:lnTo>
                  <a:lnTo>
                    <a:pt x="1694" y="604"/>
                  </a:lnTo>
                  <a:lnTo>
                    <a:pt x="1695" y="604"/>
                  </a:lnTo>
                  <a:lnTo>
                    <a:pt x="1696" y="604"/>
                  </a:lnTo>
                  <a:lnTo>
                    <a:pt x="1698" y="603"/>
                  </a:lnTo>
                  <a:lnTo>
                    <a:pt x="1699" y="603"/>
                  </a:lnTo>
                  <a:lnTo>
                    <a:pt x="1700" y="603"/>
                  </a:lnTo>
                  <a:lnTo>
                    <a:pt x="1701" y="604"/>
                  </a:lnTo>
                  <a:lnTo>
                    <a:pt x="1702" y="604"/>
                  </a:lnTo>
                  <a:lnTo>
                    <a:pt x="1703" y="604"/>
                  </a:lnTo>
                  <a:lnTo>
                    <a:pt x="1704" y="603"/>
                  </a:lnTo>
                  <a:lnTo>
                    <a:pt x="1705" y="603"/>
                  </a:lnTo>
                  <a:lnTo>
                    <a:pt x="1706" y="603"/>
                  </a:lnTo>
                  <a:lnTo>
                    <a:pt x="1708" y="603"/>
                  </a:lnTo>
                  <a:lnTo>
                    <a:pt x="1709" y="604"/>
                  </a:lnTo>
                  <a:lnTo>
                    <a:pt x="1710" y="604"/>
                  </a:lnTo>
                  <a:lnTo>
                    <a:pt x="1711" y="604"/>
                  </a:lnTo>
                  <a:lnTo>
                    <a:pt x="1712" y="604"/>
                  </a:lnTo>
                  <a:lnTo>
                    <a:pt x="1713" y="604"/>
                  </a:lnTo>
                  <a:lnTo>
                    <a:pt x="1714" y="604"/>
                  </a:lnTo>
                  <a:lnTo>
                    <a:pt x="1715" y="604"/>
                  </a:lnTo>
                  <a:lnTo>
                    <a:pt x="1716" y="604"/>
                  </a:lnTo>
                  <a:lnTo>
                    <a:pt x="1718" y="604"/>
                  </a:lnTo>
                  <a:lnTo>
                    <a:pt x="1719" y="604"/>
                  </a:lnTo>
                  <a:lnTo>
                    <a:pt x="1720" y="604"/>
                  </a:lnTo>
                  <a:lnTo>
                    <a:pt x="1721" y="604"/>
                  </a:lnTo>
                  <a:lnTo>
                    <a:pt x="1722" y="604"/>
                  </a:lnTo>
                  <a:lnTo>
                    <a:pt x="1723" y="604"/>
                  </a:lnTo>
                  <a:lnTo>
                    <a:pt x="1724" y="604"/>
                  </a:lnTo>
                  <a:lnTo>
                    <a:pt x="1726" y="604"/>
                  </a:lnTo>
                  <a:lnTo>
                    <a:pt x="1726" y="604"/>
                  </a:lnTo>
                  <a:lnTo>
                    <a:pt x="1728" y="604"/>
                  </a:lnTo>
                  <a:lnTo>
                    <a:pt x="1729" y="604"/>
                  </a:lnTo>
                  <a:lnTo>
                    <a:pt x="1730" y="604"/>
                  </a:lnTo>
                  <a:lnTo>
                    <a:pt x="1731" y="604"/>
                  </a:lnTo>
                  <a:lnTo>
                    <a:pt x="1732" y="603"/>
                  </a:lnTo>
                  <a:lnTo>
                    <a:pt x="1733" y="604"/>
                  </a:lnTo>
                  <a:lnTo>
                    <a:pt x="1734" y="603"/>
                  </a:lnTo>
                  <a:lnTo>
                    <a:pt x="1736" y="604"/>
                  </a:lnTo>
                  <a:lnTo>
                    <a:pt x="1736" y="603"/>
                  </a:lnTo>
                  <a:lnTo>
                    <a:pt x="1737" y="603"/>
                  </a:lnTo>
                  <a:lnTo>
                    <a:pt x="1739" y="603"/>
                  </a:lnTo>
                  <a:lnTo>
                    <a:pt x="1740" y="603"/>
                  </a:lnTo>
                  <a:lnTo>
                    <a:pt x="1741" y="603"/>
                  </a:lnTo>
                  <a:lnTo>
                    <a:pt x="1742" y="603"/>
                  </a:lnTo>
                  <a:lnTo>
                    <a:pt x="1743" y="603"/>
                  </a:lnTo>
                  <a:lnTo>
                    <a:pt x="1744" y="604"/>
                  </a:lnTo>
                  <a:lnTo>
                    <a:pt x="1746" y="604"/>
                  </a:lnTo>
                  <a:lnTo>
                    <a:pt x="1747" y="604"/>
                  </a:lnTo>
                  <a:lnTo>
                    <a:pt x="1747" y="604"/>
                  </a:lnTo>
                  <a:lnTo>
                    <a:pt x="1749" y="604"/>
                  </a:lnTo>
                  <a:lnTo>
                    <a:pt x="1750" y="604"/>
                  </a:lnTo>
                  <a:lnTo>
                    <a:pt x="1751" y="604"/>
                  </a:lnTo>
                  <a:lnTo>
                    <a:pt x="1752" y="604"/>
                  </a:lnTo>
                  <a:lnTo>
                    <a:pt x="1753" y="604"/>
                  </a:lnTo>
                  <a:lnTo>
                    <a:pt x="1754" y="604"/>
                  </a:lnTo>
                  <a:lnTo>
                    <a:pt x="1755" y="604"/>
                  </a:lnTo>
                  <a:lnTo>
                    <a:pt x="1757" y="604"/>
                  </a:lnTo>
                  <a:lnTo>
                    <a:pt x="1757" y="604"/>
                  </a:lnTo>
                  <a:lnTo>
                    <a:pt x="1759" y="604"/>
                  </a:lnTo>
                  <a:lnTo>
                    <a:pt x="1760" y="604"/>
                  </a:lnTo>
                  <a:lnTo>
                    <a:pt x="1761" y="604"/>
                  </a:lnTo>
                  <a:lnTo>
                    <a:pt x="1762" y="603"/>
                  </a:lnTo>
                  <a:lnTo>
                    <a:pt x="1763" y="604"/>
                  </a:lnTo>
                  <a:lnTo>
                    <a:pt x="1764" y="604"/>
                  </a:lnTo>
                  <a:lnTo>
                    <a:pt x="1765" y="603"/>
                  </a:lnTo>
                  <a:lnTo>
                    <a:pt x="1767" y="604"/>
                  </a:lnTo>
                  <a:lnTo>
                    <a:pt x="1768" y="604"/>
                  </a:lnTo>
                  <a:lnTo>
                    <a:pt x="1769" y="604"/>
                  </a:lnTo>
                  <a:lnTo>
                    <a:pt x="1770" y="604"/>
                  </a:lnTo>
                  <a:lnTo>
                    <a:pt x="1771" y="604"/>
                  </a:lnTo>
                  <a:lnTo>
                    <a:pt x="1772" y="603"/>
                  </a:lnTo>
                  <a:lnTo>
                    <a:pt x="1773" y="604"/>
                  </a:lnTo>
                  <a:lnTo>
                    <a:pt x="1774" y="603"/>
                  </a:lnTo>
                  <a:lnTo>
                    <a:pt x="1775" y="604"/>
                  </a:lnTo>
                  <a:lnTo>
                    <a:pt x="1777" y="604"/>
                  </a:lnTo>
                  <a:lnTo>
                    <a:pt x="1778" y="604"/>
                  </a:lnTo>
                  <a:lnTo>
                    <a:pt x="1779" y="604"/>
                  </a:lnTo>
                  <a:lnTo>
                    <a:pt x="1780" y="604"/>
                  </a:lnTo>
                  <a:lnTo>
                    <a:pt x="1781" y="604"/>
                  </a:lnTo>
                  <a:lnTo>
                    <a:pt x="1782" y="604"/>
                  </a:lnTo>
                  <a:lnTo>
                    <a:pt x="1783" y="604"/>
                  </a:lnTo>
                  <a:lnTo>
                    <a:pt x="1784" y="604"/>
                  </a:lnTo>
                  <a:lnTo>
                    <a:pt x="1785" y="604"/>
                  </a:lnTo>
                  <a:lnTo>
                    <a:pt x="1787" y="604"/>
                  </a:lnTo>
                  <a:lnTo>
                    <a:pt x="1788" y="604"/>
                  </a:lnTo>
                  <a:lnTo>
                    <a:pt x="1789" y="604"/>
                  </a:lnTo>
                  <a:lnTo>
                    <a:pt x="1790" y="604"/>
                  </a:lnTo>
                  <a:lnTo>
                    <a:pt x="1791" y="604"/>
                  </a:lnTo>
                  <a:lnTo>
                    <a:pt x="1792" y="604"/>
                  </a:lnTo>
                  <a:lnTo>
                    <a:pt x="1793" y="604"/>
                  </a:lnTo>
                  <a:lnTo>
                    <a:pt x="1794" y="604"/>
                  </a:lnTo>
                  <a:lnTo>
                    <a:pt x="1795" y="604"/>
                  </a:lnTo>
                  <a:lnTo>
                    <a:pt x="1797" y="603"/>
                  </a:lnTo>
                  <a:lnTo>
                    <a:pt x="1798" y="604"/>
                  </a:lnTo>
                  <a:lnTo>
                    <a:pt x="1799" y="604"/>
                  </a:lnTo>
                  <a:lnTo>
                    <a:pt x="1800" y="604"/>
                  </a:lnTo>
                  <a:lnTo>
                    <a:pt x="1801" y="603"/>
                  </a:lnTo>
                  <a:lnTo>
                    <a:pt x="1802" y="603"/>
                  </a:lnTo>
                  <a:lnTo>
                    <a:pt x="1803" y="603"/>
                  </a:lnTo>
                  <a:lnTo>
                    <a:pt x="1804" y="603"/>
                  </a:lnTo>
                  <a:lnTo>
                    <a:pt x="1805" y="604"/>
                  </a:lnTo>
                  <a:lnTo>
                    <a:pt x="1806" y="603"/>
                  </a:lnTo>
                  <a:lnTo>
                    <a:pt x="1808" y="603"/>
                  </a:lnTo>
                  <a:lnTo>
                    <a:pt x="1809" y="604"/>
                  </a:lnTo>
                  <a:lnTo>
                    <a:pt x="1810" y="604"/>
                  </a:lnTo>
                  <a:lnTo>
                    <a:pt x="1811" y="604"/>
                  </a:lnTo>
                  <a:lnTo>
                    <a:pt x="1812" y="604"/>
                  </a:lnTo>
                  <a:lnTo>
                    <a:pt x="1813" y="604"/>
                  </a:lnTo>
                  <a:lnTo>
                    <a:pt x="1814" y="604"/>
                  </a:lnTo>
                  <a:lnTo>
                    <a:pt x="1815" y="604"/>
                  </a:lnTo>
                  <a:lnTo>
                    <a:pt x="1816" y="604"/>
                  </a:lnTo>
                  <a:lnTo>
                    <a:pt x="1818" y="604"/>
                  </a:lnTo>
                  <a:lnTo>
                    <a:pt x="1819" y="604"/>
                  </a:lnTo>
                  <a:lnTo>
                    <a:pt x="1820" y="604"/>
                  </a:lnTo>
                  <a:lnTo>
                    <a:pt x="1821" y="604"/>
                  </a:lnTo>
                  <a:lnTo>
                    <a:pt x="1822" y="604"/>
                  </a:lnTo>
                  <a:lnTo>
                    <a:pt x="1823" y="604"/>
                  </a:lnTo>
                  <a:lnTo>
                    <a:pt x="1824" y="604"/>
                  </a:lnTo>
                  <a:lnTo>
                    <a:pt x="1825" y="604"/>
                  </a:lnTo>
                  <a:lnTo>
                    <a:pt x="1826" y="604"/>
                  </a:lnTo>
                  <a:lnTo>
                    <a:pt x="1828" y="604"/>
                  </a:lnTo>
                  <a:lnTo>
                    <a:pt x="1829" y="604"/>
                  </a:lnTo>
                  <a:lnTo>
                    <a:pt x="1830" y="603"/>
                  </a:lnTo>
                  <a:lnTo>
                    <a:pt x="1831" y="603"/>
                  </a:lnTo>
                  <a:lnTo>
                    <a:pt x="1832" y="604"/>
                  </a:lnTo>
                  <a:lnTo>
                    <a:pt x="1833" y="603"/>
                  </a:lnTo>
                  <a:lnTo>
                    <a:pt x="1834" y="604"/>
                  </a:lnTo>
                  <a:lnTo>
                    <a:pt x="1835" y="603"/>
                  </a:lnTo>
                  <a:lnTo>
                    <a:pt x="1836" y="603"/>
                  </a:lnTo>
                  <a:lnTo>
                    <a:pt x="1838" y="603"/>
                  </a:lnTo>
                  <a:lnTo>
                    <a:pt x="1839" y="604"/>
                  </a:lnTo>
                  <a:lnTo>
                    <a:pt x="1840" y="604"/>
                  </a:lnTo>
                  <a:lnTo>
                    <a:pt x="1841" y="604"/>
                  </a:lnTo>
                  <a:lnTo>
                    <a:pt x="1842" y="603"/>
                  </a:lnTo>
                  <a:lnTo>
                    <a:pt x="1843" y="603"/>
                  </a:lnTo>
                  <a:lnTo>
                    <a:pt x="1844" y="604"/>
                  </a:lnTo>
                  <a:lnTo>
                    <a:pt x="1845" y="604"/>
                  </a:lnTo>
                  <a:lnTo>
                    <a:pt x="1846" y="604"/>
                  </a:lnTo>
                  <a:lnTo>
                    <a:pt x="1848" y="604"/>
                  </a:lnTo>
                  <a:lnTo>
                    <a:pt x="1849" y="603"/>
                  </a:lnTo>
                  <a:lnTo>
                    <a:pt x="1850" y="604"/>
                  </a:lnTo>
                  <a:lnTo>
                    <a:pt x="1851" y="604"/>
                  </a:lnTo>
                  <a:lnTo>
                    <a:pt x="1852" y="604"/>
                  </a:lnTo>
                  <a:lnTo>
                    <a:pt x="1853" y="604"/>
                  </a:lnTo>
                  <a:lnTo>
                    <a:pt x="1854" y="604"/>
                  </a:lnTo>
                  <a:lnTo>
                    <a:pt x="1855" y="604"/>
                  </a:lnTo>
                  <a:lnTo>
                    <a:pt x="1856" y="604"/>
                  </a:lnTo>
                  <a:lnTo>
                    <a:pt x="1857" y="604"/>
                  </a:lnTo>
                  <a:lnTo>
                    <a:pt x="1859" y="604"/>
                  </a:lnTo>
                  <a:lnTo>
                    <a:pt x="1860" y="604"/>
                  </a:lnTo>
                  <a:lnTo>
                    <a:pt x="1861" y="604"/>
                  </a:lnTo>
                  <a:lnTo>
                    <a:pt x="1862" y="603"/>
                  </a:lnTo>
                  <a:lnTo>
                    <a:pt x="1863" y="604"/>
                  </a:lnTo>
                  <a:lnTo>
                    <a:pt x="1864" y="603"/>
                  </a:lnTo>
                  <a:lnTo>
                    <a:pt x="1865" y="604"/>
                  </a:lnTo>
                  <a:lnTo>
                    <a:pt x="1866" y="603"/>
                  </a:lnTo>
                  <a:lnTo>
                    <a:pt x="1867" y="603"/>
                  </a:lnTo>
                  <a:lnTo>
                    <a:pt x="1869" y="604"/>
                  </a:lnTo>
                  <a:lnTo>
                    <a:pt x="1870" y="604"/>
                  </a:lnTo>
                  <a:lnTo>
                    <a:pt x="1871" y="604"/>
                  </a:lnTo>
                  <a:lnTo>
                    <a:pt x="1872" y="604"/>
                  </a:lnTo>
                  <a:lnTo>
                    <a:pt x="1873" y="603"/>
                  </a:lnTo>
                  <a:lnTo>
                    <a:pt x="1874" y="604"/>
                  </a:lnTo>
                  <a:lnTo>
                    <a:pt x="1875" y="603"/>
                  </a:lnTo>
                  <a:lnTo>
                    <a:pt x="1876" y="603"/>
                  </a:lnTo>
                  <a:lnTo>
                    <a:pt x="1877" y="604"/>
                  </a:lnTo>
                  <a:lnTo>
                    <a:pt x="1879" y="604"/>
                  </a:lnTo>
                  <a:lnTo>
                    <a:pt x="1880" y="604"/>
                  </a:lnTo>
                  <a:lnTo>
                    <a:pt x="1881" y="604"/>
                  </a:lnTo>
                  <a:lnTo>
                    <a:pt x="1882" y="604"/>
                  </a:lnTo>
                  <a:lnTo>
                    <a:pt x="1883" y="604"/>
                  </a:lnTo>
                  <a:lnTo>
                    <a:pt x="1884" y="603"/>
                  </a:lnTo>
                  <a:lnTo>
                    <a:pt x="1885" y="604"/>
                  </a:lnTo>
                  <a:lnTo>
                    <a:pt x="1886" y="604"/>
                  </a:lnTo>
                  <a:lnTo>
                    <a:pt x="1887" y="604"/>
                  </a:lnTo>
                  <a:lnTo>
                    <a:pt x="1889" y="604"/>
                  </a:lnTo>
                  <a:lnTo>
                    <a:pt x="1890" y="604"/>
                  </a:lnTo>
                  <a:lnTo>
                    <a:pt x="1891" y="604"/>
                  </a:lnTo>
                  <a:lnTo>
                    <a:pt x="1892" y="604"/>
                  </a:lnTo>
                  <a:lnTo>
                    <a:pt x="1893" y="604"/>
                  </a:lnTo>
                  <a:lnTo>
                    <a:pt x="1894" y="604"/>
                  </a:lnTo>
                  <a:lnTo>
                    <a:pt x="1895" y="604"/>
                  </a:lnTo>
                  <a:lnTo>
                    <a:pt x="1897" y="604"/>
                  </a:lnTo>
                  <a:lnTo>
                    <a:pt x="1897" y="604"/>
                  </a:lnTo>
                  <a:lnTo>
                    <a:pt x="1898" y="604"/>
                  </a:lnTo>
                  <a:lnTo>
                    <a:pt x="1900" y="604"/>
                  </a:lnTo>
                  <a:lnTo>
                    <a:pt x="1901" y="603"/>
                  </a:lnTo>
                  <a:lnTo>
                    <a:pt x="1902" y="603"/>
                  </a:lnTo>
                  <a:lnTo>
                    <a:pt x="1903" y="604"/>
                  </a:lnTo>
                  <a:lnTo>
                    <a:pt x="1904" y="604"/>
                  </a:lnTo>
                  <a:lnTo>
                    <a:pt x="1905" y="604"/>
                  </a:lnTo>
                  <a:lnTo>
                    <a:pt x="1907" y="604"/>
                  </a:lnTo>
                  <a:lnTo>
                    <a:pt x="1908" y="604"/>
                  </a:lnTo>
                  <a:lnTo>
                    <a:pt x="1908" y="604"/>
                  </a:lnTo>
                  <a:lnTo>
                    <a:pt x="1910" y="604"/>
                  </a:lnTo>
                  <a:lnTo>
                    <a:pt x="1911" y="604"/>
                  </a:lnTo>
                  <a:lnTo>
                    <a:pt x="1912" y="604"/>
                  </a:lnTo>
                  <a:lnTo>
                    <a:pt x="1913" y="604"/>
                  </a:lnTo>
                  <a:lnTo>
                    <a:pt x="1914" y="604"/>
                  </a:lnTo>
                  <a:lnTo>
                    <a:pt x="1915" y="604"/>
                  </a:lnTo>
                  <a:lnTo>
                    <a:pt x="1917" y="604"/>
                  </a:lnTo>
                  <a:lnTo>
                    <a:pt x="1918" y="604"/>
                  </a:lnTo>
                  <a:lnTo>
                    <a:pt x="1918" y="604"/>
                  </a:lnTo>
                  <a:lnTo>
                    <a:pt x="1920" y="603"/>
                  </a:lnTo>
                  <a:lnTo>
                    <a:pt x="1921" y="604"/>
                  </a:lnTo>
                  <a:lnTo>
                    <a:pt x="1922" y="604"/>
                  </a:lnTo>
                  <a:lnTo>
                    <a:pt x="1923" y="604"/>
                  </a:lnTo>
                  <a:lnTo>
                    <a:pt x="1924" y="604"/>
                  </a:lnTo>
                  <a:lnTo>
                    <a:pt x="1925" y="604"/>
                  </a:lnTo>
                  <a:lnTo>
                    <a:pt x="1926" y="604"/>
                  </a:lnTo>
                  <a:lnTo>
                    <a:pt x="1928" y="604"/>
                  </a:lnTo>
                  <a:lnTo>
                    <a:pt x="1929" y="604"/>
                  </a:lnTo>
                  <a:lnTo>
                    <a:pt x="1930" y="603"/>
                  </a:lnTo>
                  <a:lnTo>
                    <a:pt x="1931" y="603"/>
                  </a:lnTo>
                  <a:lnTo>
                    <a:pt x="1932" y="604"/>
                  </a:lnTo>
                  <a:lnTo>
                    <a:pt x="1933" y="604"/>
                  </a:lnTo>
                  <a:lnTo>
                    <a:pt x="1934" y="604"/>
                  </a:lnTo>
                  <a:lnTo>
                    <a:pt x="1935" y="604"/>
                  </a:lnTo>
                  <a:lnTo>
                    <a:pt x="1936" y="603"/>
                  </a:lnTo>
                  <a:lnTo>
                    <a:pt x="1938" y="603"/>
                  </a:lnTo>
                  <a:lnTo>
                    <a:pt x="1939" y="604"/>
                  </a:lnTo>
                  <a:lnTo>
                    <a:pt x="1940" y="603"/>
                  </a:lnTo>
                  <a:lnTo>
                    <a:pt x="1941" y="603"/>
                  </a:lnTo>
                  <a:lnTo>
                    <a:pt x="1942" y="603"/>
                  </a:lnTo>
                  <a:lnTo>
                    <a:pt x="1943" y="604"/>
                  </a:lnTo>
                  <a:lnTo>
                    <a:pt x="1944" y="604"/>
                  </a:lnTo>
                  <a:lnTo>
                    <a:pt x="1945" y="604"/>
                  </a:lnTo>
                  <a:lnTo>
                    <a:pt x="1946" y="604"/>
                  </a:lnTo>
                  <a:lnTo>
                    <a:pt x="1948" y="604"/>
                  </a:lnTo>
                  <a:lnTo>
                    <a:pt x="1949" y="604"/>
                  </a:lnTo>
                  <a:lnTo>
                    <a:pt x="1950" y="604"/>
                  </a:lnTo>
                  <a:lnTo>
                    <a:pt x="1951" y="604"/>
                  </a:lnTo>
                  <a:lnTo>
                    <a:pt x="1952" y="604"/>
                  </a:lnTo>
                  <a:lnTo>
                    <a:pt x="1953" y="604"/>
                  </a:lnTo>
                  <a:lnTo>
                    <a:pt x="1954" y="604"/>
                  </a:lnTo>
                  <a:lnTo>
                    <a:pt x="1955" y="604"/>
                  </a:lnTo>
                  <a:lnTo>
                    <a:pt x="1956" y="604"/>
                  </a:lnTo>
                  <a:lnTo>
                    <a:pt x="1958" y="604"/>
                  </a:lnTo>
                  <a:lnTo>
                    <a:pt x="1959" y="604"/>
                  </a:lnTo>
                  <a:lnTo>
                    <a:pt x="1960" y="604"/>
                  </a:lnTo>
                  <a:lnTo>
                    <a:pt x="1961" y="604"/>
                  </a:lnTo>
                  <a:lnTo>
                    <a:pt x="1962" y="603"/>
                  </a:lnTo>
                  <a:lnTo>
                    <a:pt x="1963" y="603"/>
                  </a:lnTo>
                  <a:lnTo>
                    <a:pt x="1964" y="603"/>
                  </a:lnTo>
                  <a:lnTo>
                    <a:pt x="1965" y="603"/>
                  </a:lnTo>
                  <a:lnTo>
                    <a:pt x="1966" y="603"/>
                  </a:lnTo>
                  <a:lnTo>
                    <a:pt x="1967" y="603"/>
                  </a:lnTo>
                  <a:lnTo>
                    <a:pt x="1969" y="604"/>
                  </a:lnTo>
                  <a:lnTo>
                    <a:pt x="1970" y="603"/>
                  </a:lnTo>
                  <a:lnTo>
                    <a:pt x="1971" y="603"/>
                  </a:lnTo>
                  <a:lnTo>
                    <a:pt x="1972" y="604"/>
                  </a:lnTo>
                  <a:lnTo>
                    <a:pt x="1973" y="604"/>
                  </a:lnTo>
                  <a:lnTo>
                    <a:pt x="1974" y="604"/>
                  </a:lnTo>
                  <a:lnTo>
                    <a:pt x="1975" y="604"/>
                  </a:lnTo>
                  <a:lnTo>
                    <a:pt x="1976" y="603"/>
                  </a:lnTo>
                  <a:lnTo>
                    <a:pt x="1977" y="603"/>
                  </a:lnTo>
                  <a:lnTo>
                    <a:pt x="1979" y="603"/>
                  </a:lnTo>
                  <a:lnTo>
                    <a:pt x="1980" y="604"/>
                  </a:lnTo>
                  <a:lnTo>
                    <a:pt x="1981" y="604"/>
                  </a:lnTo>
                  <a:lnTo>
                    <a:pt x="1982" y="604"/>
                  </a:lnTo>
                  <a:lnTo>
                    <a:pt x="1983" y="604"/>
                  </a:lnTo>
                  <a:lnTo>
                    <a:pt x="1984" y="604"/>
                  </a:lnTo>
                  <a:lnTo>
                    <a:pt x="1985" y="603"/>
                  </a:lnTo>
                  <a:lnTo>
                    <a:pt x="1986" y="604"/>
                  </a:lnTo>
                  <a:lnTo>
                    <a:pt x="1987" y="604"/>
                  </a:lnTo>
                  <a:lnTo>
                    <a:pt x="1989" y="603"/>
                  </a:lnTo>
                  <a:lnTo>
                    <a:pt x="1990" y="604"/>
                  </a:lnTo>
                  <a:lnTo>
                    <a:pt x="1991" y="604"/>
                  </a:lnTo>
                  <a:lnTo>
                    <a:pt x="1992" y="604"/>
                  </a:lnTo>
                  <a:lnTo>
                    <a:pt x="1993" y="604"/>
                  </a:lnTo>
                  <a:lnTo>
                    <a:pt x="1994" y="603"/>
                  </a:lnTo>
                  <a:lnTo>
                    <a:pt x="1995" y="604"/>
                  </a:lnTo>
                  <a:lnTo>
                    <a:pt x="1996" y="603"/>
                  </a:lnTo>
                  <a:lnTo>
                    <a:pt x="1997" y="604"/>
                  </a:lnTo>
                  <a:lnTo>
                    <a:pt x="1999" y="604"/>
                  </a:lnTo>
                  <a:lnTo>
                    <a:pt x="2000" y="604"/>
                  </a:lnTo>
                  <a:lnTo>
                    <a:pt x="2001" y="603"/>
                  </a:lnTo>
                  <a:lnTo>
                    <a:pt x="2002" y="604"/>
                  </a:lnTo>
                  <a:lnTo>
                    <a:pt x="2003" y="604"/>
                  </a:lnTo>
                  <a:lnTo>
                    <a:pt x="2004" y="604"/>
                  </a:lnTo>
                  <a:lnTo>
                    <a:pt x="2005" y="603"/>
                  </a:lnTo>
                  <a:lnTo>
                    <a:pt x="2006" y="603"/>
                  </a:lnTo>
                  <a:lnTo>
                    <a:pt x="2007" y="603"/>
                  </a:lnTo>
                  <a:lnTo>
                    <a:pt x="2009" y="604"/>
                  </a:lnTo>
                  <a:lnTo>
                    <a:pt x="2010" y="603"/>
                  </a:lnTo>
                  <a:lnTo>
                    <a:pt x="2011" y="604"/>
                  </a:lnTo>
                  <a:lnTo>
                    <a:pt x="2012" y="603"/>
                  </a:lnTo>
                  <a:lnTo>
                    <a:pt x="2013" y="604"/>
                  </a:lnTo>
                  <a:lnTo>
                    <a:pt x="2014" y="604"/>
                  </a:lnTo>
                  <a:lnTo>
                    <a:pt x="2015" y="604"/>
                  </a:lnTo>
                  <a:lnTo>
                    <a:pt x="2016" y="604"/>
                  </a:lnTo>
                  <a:lnTo>
                    <a:pt x="2017" y="603"/>
                  </a:lnTo>
                  <a:lnTo>
                    <a:pt x="2018" y="604"/>
                  </a:lnTo>
                  <a:lnTo>
                    <a:pt x="2020" y="604"/>
                  </a:lnTo>
                  <a:lnTo>
                    <a:pt x="2021" y="604"/>
                  </a:lnTo>
                  <a:lnTo>
                    <a:pt x="2022" y="604"/>
                  </a:lnTo>
                  <a:lnTo>
                    <a:pt x="2023" y="604"/>
                  </a:lnTo>
                  <a:lnTo>
                    <a:pt x="2024" y="604"/>
                  </a:lnTo>
                  <a:lnTo>
                    <a:pt x="2025" y="604"/>
                  </a:lnTo>
                  <a:lnTo>
                    <a:pt x="2026" y="604"/>
                  </a:lnTo>
                  <a:lnTo>
                    <a:pt x="2027" y="604"/>
                  </a:lnTo>
                  <a:lnTo>
                    <a:pt x="2028" y="604"/>
                  </a:lnTo>
                  <a:lnTo>
                    <a:pt x="2030" y="604"/>
                  </a:lnTo>
                  <a:lnTo>
                    <a:pt x="2031" y="603"/>
                  </a:lnTo>
                  <a:lnTo>
                    <a:pt x="2032" y="603"/>
                  </a:lnTo>
                  <a:lnTo>
                    <a:pt x="2033" y="603"/>
                  </a:lnTo>
                  <a:lnTo>
                    <a:pt x="2034" y="603"/>
                  </a:lnTo>
                  <a:lnTo>
                    <a:pt x="2035" y="603"/>
                  </a:lnTo>
                  <a:lnTo>
                    <a:pt x="2036" y="603"/>
                  </a:lnTo>
                  <a:lnTo>
                    <a:pt x="2037" y="603"/>
                  </a:lnTo>
                  <a:lnTo>
                    <a:pt x="2038" y="603"/>
                  </a:lnTo>
                  <a:lnTo>
                    <a:pt x="2040" y="603"/>
                  </a:lnTo>
                  <a:lnTo>
                    <a:pt x="2041" y="603"/>
                  </a:lnTo>
                  <a:lnTo>
                    <a:pt x="2042" y="603"/>
                  </a:lnTo>
                  <a:lnTo>
                    <a:pt x="2043" y="603"/>
                  </a:lnTo>
                  <a:lnTo>
                    <a:pt x="2044" y="603"/>
                  </a:lnTo>
                  <a:lnTo>
                    <a:pt x="2045" y="603"/>
                  </a:lnTo>
                  <a:lnTo>
                    <a:pt x="2046" y="603"/>
                  </a:lnTo>
                  <a:lnTo>
                    <a:pt x="2047" y="603"/>
                  </a:lnTo>
                  <a:lnTo>
                    <a:pt x="2048" y="604"/>
                  </a:lnTo>
                  <a:lnTo>
                    <a:pt x="2050" y="604"/>
                  </a:lnTo>
                  <a:lnTo>
                    <a:pt x="2051" y="604"/>
                  </a:lnTo>
                  <a:lnTo>
                    <a:pt x="2052" y="604"/>
                  </a:lnTo>
                  <a:lnTo>
                    <a:pt x="2053" y="603"/>
                  </a:lnTo>
                  <a:lnTo>
                    <a:pt x="2054" y="603"/>
                  </a:lnTo>
                  <a:lnTo>
                    <a:pt x="2055" y="603"/>
                  </a:lnTo>
                  <a:lnTo>
                    <a:pt x="2056" y="604"/>
                  </a:lnTo>
                  <a:lnTo>
                    <a:pt x="2058" y="604"/>
                  </a:lnTo>
                  <a:lnTo>
                    <a:pt x="2058" y="604"/>
                  </a:lnTo>
                  <a:lnTo>
                    <a:pt x="2060" y="604"/>
                  </a:lnTo>
                  <a:lnTo>
                    <a:pt x="2061" y="604"/>
                  </a:lnTo>
                  <a:lnTo>
                    <a:pt x="2062" y="604"/>
                  </a:lnTo>
                  <a:lnTo>
                    <a:pt x="2063" y="604"/>
                  </a:lnTo>
                  <a:lnTo>
                    <a:pt x="2064" y="604"/>
                  </a:lnTo>
                  <a:lnTo>
                    <a:pt x="2065" y="603"/>
                  </a:lnTo>
                  <a:lnTo>
                    <a:pt x="2066" y="603"/>
                  </a:lnTo>
                  <a:lnTo>
                    <a:pt x="2068" y="604"/>
                  </a:lnTo>
                  <a:lnTo>
                    <a:pt x="2068" y="603"/>
                  </a:lnTo>
                  <a:lnTo>
                    <a:pt x="2069" y="603"/>
                  </a:lnTo>
                  <a:lnTo>
                    <a:pt x="2071" y="604"/>
                  </a:lnTo>
                  <a:lnTo>
                    <a:pt x="2072" y="603"/>
                  </a:lnTo>
                  <a:lnTo>
                    <a:pt x="2073" y="603"/>
                  </a:lnTo>
                  <a:lnTo>
                    <a:pt x="2074" y="603"/>
                  </a:lnTo>
                  <a:lnTo>
                    <a:pt x="2075" y="603"/>
                  </a:lnTo>
                  <a:lnTo>
                    <a:pt x="2076" y="603"/>
                  </a:lnTo>
                  <a:lnTo>
                    <a:pt x="2078" y="603"/>
                  </a:lnTo>
                  <a:lnTo>
                    <a:pt x="2079" y="603"/>
                  </a:lnTo>
                  <a:lnTo>
                    <a:pt x="2079" y="603"/>
                  </a:lnTo>
                  <a:lnTo>
                    <a:pt x="2081" y="603"/>
                  </a:lnTo>
                  <a:lnTo>
                    <a:pt x="2082" y="604"/>
                  </a:lnTo>
                  <a:lnTo>
                    <a:pt x="2083" y="604"/>
                  </a:lnTo>
                  <a:lnTo>
                    <a:pt x="2084" y="604"/>
                  </a:lnTo>
                  <a:lnTo>
                    <a:pt x="2085" y="604"/>
                  </a:lnTo>
                  <a:lnTo>
                    <a:pt x="2086" y="604"/>
                  </a:lnTo>
                  <a:lnTo>
                    <a:pt x="2087" y="604"/>
                  </a:lnTo>
                  <a:lnTo>
                    <a:pt x="2089" y="604"/>
                  </a:lnTo>
                  <a:lnTo>
                    <a:pt x="2090" y="604"/>
                  </a:lnTo>
                  <a:lnTo>
                    <a:pt x="2091" y="603"/>
                  </a:lnTo>
                  <a:lnTo>
                    <a:pt x="2092" y="603"/>
                  </a:lnTo>
                  <a:lnTo>
                    <a:pt x="2093" y="603"/>
                  </a:lnTo>
                  <a:lnTo>
                    <a:pt x="2094" y="604"/>
                  </a:lnTo>
                  <a:lnTo>
                    <a:pt x="2095" y="604"/>
                  </a:lnTo>
                  <a:lnTo>
                    <a:pt x="2096" y="604"/>
                  </a:lnTo>
                  <a:lnTo>
                    <a:pt x="2097" y="603"/>
                  </a:lnTo>
                  <a:lnTo>
                    <a:pt x="2099" y="603"/>
                  </a:lnTo>
                  <a:lnTo>
                    <a:pt x="2100" y="603"/>
                  </a:lnTo>
                  <a:lnTo>
                    <a:pt x="2101" y="603"/>
                  </a:lnTo>
                  <a:lnTo>
                    <a:pt x="2102" y="603"/>
                  </a:lnTo>
                  <a:lnTo>
                    <a:pt x="2103" y="603"/>
                  </a:lnTo>
                  <a:lnTo>
                    <a:pt x="2104" y="603"/>
                  </a:lnTo>
                  <a:lnTo>
                    <a:pt x="2105" y="603"/>
                  </a:lnTo>
                  <a:lnTo>
                    <a:pt x="2106" y="603"/>
                  </a:lnTo>
                  <a:lnTo>
                    <a:pt x="2107" y="603"/>
                  </a:lnTo>
                  <a:lnTo>
                    <a:pt x="2109" y="603"/>
                  </a:lnTo>
                  <a:lnTo>
                    <a:pt x="2110" y="603"/>
                  </a:lnTo>
                  <a:lnTo>
                    <a:pt x="2111" y="603"/>
                  </a:lnTo>
                  <a:lnTo>
                    <a:pt x="2112" y="604"/>
                  </a:lnTo>
                  <a:lnTo>
                    <a:pt x="2113" y="603"/>
                  </a:lnTo>
                  <a:lnTo>
                    <a:pt x="2114" y="603"/>
                  </a:lnTo>
                  <a:lnTo>
                    <a:pt x="2115" y="603"/>
                  </a:lnTo>
                  <a:lnTo>
                    <a:pt x="2116" y="604"/>
                  </a:lnTo>
                  <a:lnTo>
                    <a:pt x="2117" y="604"/>
                  </a:lnTo>
                  <a:lnTo>
                    <a:pt x="2119" y="604"/>
                  </a:lnTo>
                  <a:lnTo>
                    <a:pt x="2120" y="604"/>
                  </a:lnTo>
                  <a:lnTo>
                    <a:pt x="2121" y="604"/>
                  </a:lnTo>
                  <a:lnTo>
                    <a:pt x="2122" y="604"/>
                  </a:lnTo>
                  <a:lnTo>
                    <a:pt x="2123" y="604"/>
                  </a:lnTo>
                  <a:lnTo>
                    <a:pt x="2124" y="604"/>
                  </a:lnTo>
                  <a:lnTo>
                    <a:pt x="2125" y="604"/>
                  </a:lnTo>
                  <a:lnTo>
                    <a:pt x="2126" y="604"/>
                  </a:lnTo>
                  <a:lnTo>
                    <a:pt x="2127" y="604"/>
                  </a:lnTo>
                  <a:lnTo>
                    <a:pt x="2129" y="604"/>
                  </a:lnTo>
                  <a:lnTo>
                    <a:pt x="2130" y="604"/>
                  </a:lnTo>
                  <a:lnTo>
                    <a:pt x="2131" y="604"/>
                  </a:lnTo>
                  <a:lnTo>
                    <a:pt x="2132" y="604"/>
                  </a:lnTo>
                  <a:lnTo>
                    <a:pt x="2133" y="604"/>
                  </a:lnTo>
                  <a:lnTo>
                    <a:pt x="2134" y="603"/>
                  </a:lnTo>
                  <a:lnTo>
                    <a:pt x="2135" y="604"/>
                  </a:lnTo>
                  <a:lnTo>
                    <a:pt x="2136" y="604"/>
                  </a:lnTo>
                  <a:lnTo>
                    <a:pt x="2137" y="604"/>
                  </a:lnTo>
                  <a:lnTo>
                    <a:pt x="2138" y="604"/>
                  </a:lnTo>
                  <a:lnTo>
                    <a:pt x="2140" y="603"/>
                  </a:lnTo>
                  <a:lnTo>
                    <a:pt x="2141" y="583"/>
                  </a:lnTo>
                  <a:lnTo>
                    <a:pt x="2142" y="571"/>
                  </a:lnTo>
                  <a:lnTo>
                    <a:pt x="2143" y="531"/>
                  </a:lnTo>
                  <a:lnTo>
                    <a:pt x="2144" y="410"/>
                  </a:lnTo>
                  <a:lnTo>
                    <a:pt x="2145" y="433"/>
                  </a:lnTo>
                  <a:lnTo>
                    <a:pt x="2146" y="483"/>
                  </a:lnTo>
                  <a:lnTo>
                    <a:pt x="2147" y="505"/>
                  </a:lnTo>
                  <a:lnTo>
                    <a:pt x="2148" y="596"/>
                  </a:lnTo>
                  <a:lnTo>
                    <a:pt x="2150" y="573"/>
                  </a:lnTo>
                  <a:lnTo>
                    <a:pt x="2151" y="485"/>
                  </a:lnTo>
                  <a:lnTo>
                    <a:pt x="2152" y="440"/>
                  </a:lnTo>
                  <a:lnTo>
                    <a:pt x="2153" y="540"/>
                  </a:lnTo>
                  <a:lnTo>
                    <a:pt x="2154" y="575"/>
                  </a:lnTo>
                  <a:lnTo>
                    <a:pt x="2155" y="593"/>
                  </a:lnTo>
                  <a:lnTo>
                    <a:pt x="2156" y="593"/>
                  </a:lnTo>
                  <a:lnTo>
                    <a:pt x="2157" y="593"/>
                  </a:lnTo>
                  <a:lnTo>
                    <a:pt x="2158" y="593"/>
                  </a:lnTo>
                  <a:lnTo>
                    <a:pt x="2160" y="593"/>
                  </a:lnTo>
                  <a:lnTo>
                    <a:pt x="2161" y="593"/>
                  </a:lnTo>
                  <a:lnTo>
                    <a:pt x="2162" y="593"/>
                  </a:lnTo>
                  <a:lnTo>
                    <a:pt x="2163" y="593"/>
                  </a:lnTo>
                  <a:lnTo>
                    <a:pt x="2164" y="593"/>
                  </a:lnTo>
                  <a:lnTo>
                    <a:pt x="2165" y="598"/>
                  </a:lnTo>
                  <a:lnTo>
                    <a:pt x="2166" y="589"/>
                  </a:lnTo>
                  <a:lnTo>
                    <a:pt x="2167" y="567"/>
                  </a:lnTo>
                  <a:lnTo>
                    <a:pt x="2168" y="536"/>
                  </a:lnTo>
                  <a:lnTo>
                    <a:pt x="2170" y="490"/>
                  </a:lnTo>
                  <a:lnTo>
                    <a:pt x="2171" y="401"/>
                  </a:lnTo>
                  <a:lnTo>
                    <a:pt x="2172" y="319"/>
                  </a:lnTo>
                  <a:lnTo>
                    <a:pt x="2173" y="272"/>
                  </a:lnTo>
                  <a:lnTo>
                    <a:pt x="2174" y="291"/>
                  </a:lnTo>
                  <a:lnTo>
                    <a:pt x="2175" y="340"/>
                  </a:lnTo>
                  <a:lnTo>
                    <a:pt x="2176" y="385"/>
                  </a:lnTo>
                  <a:lnTo>
                    <a:pt x="2177" y="414"/>
                  </a:lnTo>
                  <a:lnTo>
                    <a:pt x="2178" y="444"/>
                  </a:lnTo>
                  <a:lnTo>
                    <a:pt x="2179" y="462"/>
                  </a:lnTo>
                  <a:lnTo>
                    <a:pt x="2181" y="468"/>
                  </a:lnTo>
                  <a:lnTo>
                    <a:pt x="2182" y="427"/>
                  </a:lnTo>
                  <a:lnTo>
                    <a:pt x="2183" y="324"/>
                  </a:lnTo>
                  <a:lnTo>
                    <a:pt x="2184" y="212"/>
                  </a:lnTo>
                  <a:lnTo>
                    <a:pt x="2185" y="140"/>
                  </a:lnTo>
                  <a:lnTo>
                    <a:pt x="2186" y="138"/>
                  </a:lnTo>
                  <a:lnTo>
                    <a:pt x="2187" y="181"/>
                  </a:lnTo>
                  <a:lnTo>
                    <a:pt x="2188" y="249"/>
                  </a:lnTo>
                  <a:lnTo>
                    <a:pt x="2189" y="299"/>
                  </a:lnTo>
                  <a:lnTo>
                    <a:pt x="2191" y="291"/>
                  </a:lnTo>
                  <a:lnTo>
                    <a:pt x="2192" y="238"/>
                  </a:lnTo>
                  <a:lnTo>
                    <a:pt x="2193" y="194"/>
                  </a:lnTo>
                  <a:lnTo>
                    <a:pt x="2194" y="209"/>
                  </a:lnTo>
                  <a:lnTo>
                    <a:pt x="2195" y="240"/>
                  </a:lnTo>
                  <a:lnTo>
                    <a:pt x="2196" y="281"/>
                  </a:lnTo>
                  <a:lnTo>
                    <a:pt x="2197" y="312"/>
                  </a:lnTo>
                  <a:lnTo>
                    <a:pt x="2198" y="330"/>
                  </a:lnTo>
                  <a:lnTo>
                    <a:pt x="2199" y="344"/>
                  </a:lnTo>
                  <a:lnTo>
                    <a:pt x="2201" y="349"/>
                  </a:lnTo>
                  <a:lnTo>
                    <a:pt x="2202" y="312"/>
                  </a:lnTo>
                  <a:lnTo>
                    <a:pt x="2203" y="288"/>
                  </a:lnTo>
                  <a:lnTo>
                    <a:pt x="2204" y="303"/>
                  </a:lnTo>
                  <a:lnTo>
                    <a:pt x="2205" y="337"/>
                  </a:lnTo>
                  <a:lnTo>
                    <a:pt x="2206" y="366"/>
                  </a:lnTo>
                  <a:lnTo>
                    <a:pt x="2207" y="340"/>
                  </a:lnTo>
                  <a:lnTo>
                    <a:pt x="2208" y="261"/>
                  </a:lnTo>
                  <a:lnTo>
                    <a:pt x="2209" y="183"/>
                  </a:lnTo>
                  <a:lnTo>
                    <a:pt x="2211" y="177"/>
                  </a:lnTo>
                  <a:lnTo>
                    <a:pt x="2212" y="237"/>
                  </a:lnTo>
                  <a:lnTo>
                    <a:pt x="2213" y="288"/>
                  </a:lnTo>
                  <a:lnTo>
                    <a:pt x="2214" y="316"/>
                  </a:lnTo>
                  <a:lnTo>
                    <a:pt x="2215" y="358"/>
                  </a:lnTo>
                  <a:lnTo>
                    <a:pt x="2216" y="436"/>
                  </a:lnTo>
                  <a:lnTo>
                    <a:pt x="2217" y="513"/>
                  </a:lnTo>
                  <a:lnTo>
                    <a:pt x="2218" y="541"/>
                  </a:lnTo>
                  <a:lnTo>
                    <a:pt x="2219" y="555"/>
                  </a:lnTo>
                  <a:lnTo>
                    <a:pt x="2221" y="564"/>
                  </a:lnTo>
                  <a:lnTo>
                    <a:pt x="2222" y="522"/>
                  </a:lnTo>
                  <a:lnTo>
                    <a:pt x="2223" y="532"/>
                  </a:lnTo>
                  <a:lnTo>
                    <a:pt x="2224" y="580"/>
                  </a:lnTo>
                  <a:lnTo>
                    <a:pt x="2225" y="580"/>
                  </a:lnTo>
                  <a:lnTo>
                    <a:pt x="2226" y="580"/>
                  </a:lnTo>
                  <a:lnTo>
                    <a:pt x="2227" y="580"/>
                  </a:lnTo>
                  <a:lnTo>
                    <a:pt x="2229" y="580"/>
                  </a:lnTo>
                  <a:lnTo>
                    <a:pt x="2229" y="580"/>
                  </a:lnTo>
                  <a:lnTo>
                    <a:pt x="2230" y="580"/>
                  </a:lnTo>
                  <a:lnTo>
                    <a:pt x="2232" y="580"/>
                  </a:lnTo>
                  <a:lnTo>
                    <a:pt x="2233" y="582"/>
                  </a:lnTo>
                  <a:lnTo>
                    <a:pt x="2234" y="602"/>
                  </a:lnTo>
                  <a:lnTo>
                    <a:pt x="2235" y="602"/>
                  </a:lnTo>
                  <a:lnTo>
                    <a:pt x="2236" y="602"/>
                  </a:lnTo>
                  <a:lnTo>
                    <a:pt x="2237" y="602"/>
                  </a:lnTo>
                  <a:lnTo>
                    <a:pt x="2239" y="602"/>
                  </a:lnTo>
                  <a:lnTo>
                    <a:pt x="2240" y="602"/>
                  </a:lnTo>
                  <a:lnTo>
                    <a:pt x="2240" y="601"/>
                  </a:lnTo>
                  <a:lnTo>
                    <a:pt x="2242" y="596"/>
                  </a:lnTo>
                  <a:lnTo>
                    <a:pt x="2243" y="564"/>
                  </a:lnTo>
                  <a:lnTo>
                    <a:pt x="2244" y="551"/>
                  </a:lnTo>
                  <a:lnTo>
                    <a:pt x="2245" y="523"/>
                  </a:lnTo>
                  <a:lnTo>
                    <a:pt x="2246" y="440"/>
                  </a:lnTo>
                  <a:lnTo>
                    <a:pt x="2247" y="301"/>
                  </a:lnTo>
                  <a:lnTo>
                    <a:pt x="2249" y="191"/>
                  </a:lnTo>
                  <a:lnTo>
                    <a:pt x="2250" y="201"/>
                  </a:lnTo>
                  <a:lnTo>
                    <a:pt x="2250" y="260"/>
                  </a:lnTo>
                  <a:lnTo>
                    <a:pt x="2252" y="297"/>
                  </a:lnTo>
                  <a:lnTo>
                    <a:pt x="2253" y="306"/>
                  </a:lnTo>
                  <a:lnTo>
                    <a:pt x="2254" y="289"/>
                  </a:lnTo>
                  <a:lnTo>
                    <a:pt x="2255" y="260"/>
                  </a:lnTo>
                  <a:lnTo>
                    <a:pt x="2256" y="259"/>
                  </a:lnTo>
                  <a:lnTo>
                    <a:pt x="2257" y="283"/>
                  </a:lnTo>
                  <a:lnTo>
                    <a:pt x="2258" y="321"/>
                  </a:lnTo>
                  <a:lnTo>
                    <a:pt x="2260" y="359"/>
                  </a:lnTo>
                  <a:lnTo>
                    <a:pt x="2261" y="371"/>
                  </a:lnTo>
                  <a:lnTo>
                    <a:pt x="2262" y="364"/>
                  </a:lnTo>
                  <a:lnTo>
                    <a:pt x="2263" y="358"/>
                  </a:lnTo>
                  <a:lnTo>
                    <a:pt x="2264" y="374"/>
                  </a:lnTo>
                  <a:lnTo>
                    <a:pt x="2265" y="420"/>
                  </a:lnTo>
                  <a:lnTo>
                    <a:pt x="2266" y="467"/>
                  </a:lnTo>
                  <a:lnTo>
                    <a:pt x="2267" y="507"/>
                  </a:lnTo>
                  <a:lnTo>
                    <a:pt x="2268" y="529"/>
                  </a:lnTo>
                  <a:lnTo>
                    <a:pt x="2270" y="534"/>
                  </a:lnTo>
                  <a:lnTo>
                    <a:pt x="2271" y="555"/>
                  </a:lnTo>
                  <a:lnTo>
                    <a:pt x="2272" y="574"/>
                  </a:lnTo>
                  <a:lnTo>
                    <a:pt x="2273" y="574"/>
                  </a:lnTo>
                  <a:lnTo>
                    <a:pt x="2274" y="574"/>
                  </a:lnTo>
                  <a:lnTo>
                    <a:pt x="2275" y="581"/>
                  </a:lnTo>
                  <a:lnTo>
                    <a:pt x="2276" y="491"/>
                  </a:lnTo>
                  <a:lnTo>
                    <a:pt x="2277" y="375"/>
                  </a:lnTo>
                  <a:lnTo>
                    <a:pt x="2278" y="260"/>
                  </a:lnTo>
                  <a:lnTo>
                    <a:pt x="2280" y="165"/>
                  </a:lnTo>
                  <a:lnTo>
                    <a:pt x="2281" y="163"/>
                  </a:lnTo>
                  <a:lnTo>
                    <a:pt x="2282" y="232"/>
                  </a:lnTo>
                  <a:lnTo>
                    <a:pt x="2283" y="329"/>
                  </a:lnTo>
                  <a:lnTo>
                    <a:pt x="2284" y="424"/>
                  </a:lnTo>
                  <a:lnTo>
                    <a:pt x="2285" y="474"/>
                  </a:lnTo>
                  <a:lnTo>
                    <a:pt x="2286" y="496"/>
                  </a:lnTo>
                  <a:lnTo>
                    <a:pt x="2287" y="465"/>
                  </a:lnTo>
                  <a:lnTo>
                    <a:pt x="2288" y="362"/>
                  </a:lnTo>
                  <a:lnTo>
                    <a:pt x="2290" y="224"/>
                  </a:lnTo>
                  <a:lnTo>
                    <a:pt x="2291" y="120"/>
                  </a:lnTo>
                  <a:lnTo>
                    <a:pt x="2292" y="141"/>
                  </a:lnTo>
                  <a:lnTo>
                    <a:pt x="2293" y="236"/>
                  </a:lnTo>
                  <a:lnTo>
                    <a:pt x="2294" y="339"/>
                  </a:lnTo>
                  <a:lnTo>
                    <a:pt x="2295" y="428"/>
                  </a:lnTo>
                  <a:lnTo>
                    <a:pt x="2296" y="505"/>
                  </a:lnTo>
                  <a:lnTo>
                    <a:pt x="2297" y="557"/>
                  </a:lnTo>
                  <a:lnTo>
                    <a:pt x="2298" y="568"/>
                  </a:lnTo>
                  <a:lnTo>
                    <a:pt x="2299" y="577"/>
                  </a:lnTo>
                  <a:lnTo>
                    <a:pt x="2301" y="541"/>
                  </a:lnTo>
                  <a:lnTo>
                    <a:pt x="2302" y="451"/>
                  </a:lnTo>
                  <a:lnTo>
                    <a:pt x="2303" y="381"/>
                  </a:lnTo>
                  <a:lnTo>
                    <a:pt x="2304" y="310"/>
                  </a:lnTo>
                  <a:lnTo>
                    <a:pt x="2305" y="271"/>
                  </a:lnTo>
                  <a:lnTo>
                    <a:pt x="2306" y="246"/>
                  </a:lnTo>
                  <a:lnTo>
                    <a:pt x="2307" y="252"/>
                  </a:lnTo>
                  <a:lnTo>
                    <a:pt x="2308" y="315"/>
                  </a:lnTo>
                  <a:lnTo>
                    <a:pt x="2309" y="389"/>
                  </a:lnTo>
                  <a:lnTo>
                    <a:pt x="2311" y="434"/>
                  </a:lnTo>
                  <a:lnTo>
                    <a:pt x="2312" y="443"/>
                  </a:lnTo>
                  <a:lnTo>
                    <a:pt x="2313" y="424"/>
                  </a:lnTo>
                  <a:lnTo>
                    <a:pt x="2314" y="387"/>
                  </a:lnTo>
                  <a:lnTo>
                    <a:pt x="2315" y="337"/>
                  </a:lnTo>
                  <a:lnTo>
                    <a:pt x="2316" y="321"/>
                  </a:lnTo>
                  <a:lnTo>
                    <a:pt x="2317" y="369"/>
                  </a:lnTo>
                  <a:lnTo>
                    <a:pt x="2318" y="412"/>
                  </a:lnTo>
                  <a:lnTo>
                    <a:pt x="2319" y="447"/>
                  </a:lnTo>
                  <a:lnTo>
                    <a:pt x="2321" y="450"/>
                  </a:lnTo>
                  <a:lnTo>
                    <a:pt x="2322" y="466"/>
                  </a:lnTo>
                  <a:lnTo>
                    <a:pt x="2323" y="496"/>
                  </a:lnTo>
                  <a:lnTo>
                    <a:pt x="2324" y="515"/>
                  </a:lnTo>
                  <a:lnTo>
                    <a:pt x="2325" y="528"/>
                  </a:lnTo>
                  <a:lnTo>
                    <a:pt x="2326" y="532"/>
                  </a:lnTo>
                  <a:lnTo>
                    <a:pt x="2327" y="527"/>
                  </a:lnTo>
                  <a:lnTo>
                    <a:pt x="2328" y="499"/>
                  </a:lnTo>
                  <a:lnTo>
                    <a:pt x="2329" y="447"/>
                  </a:lnTo>
                  <a:lnTo>
                    <a:pt x="2331" y="388"/>
                  </a:lnTo>
                  <a:lnTo>
                    <a:pt x="2332" y="367"/>
                  </a:lnTo>
                  <a:lnTo>
                    <a:pt x="2333" y="393"/>
                  </a:lnTo>
                  <a:lnTo>
                    <a:pt x="2334" y="438"/>
                  </a:lnTo>
                  <a:lnTo>
                    <a:pt x="2335" y="489"/>
                  </a:lnTo>
                  <a:lnTo>
                    <a:pt x="2336" y="542"/>
                  </a:lnTo>
                  <a:lnTo>
                    <a:pt x="2337" y="567"/>
                  </a:lnTo>
                  <a:lnTo>
                    <a:pt x="2338" y="552"/>
                  </a:lnTo>
                  <a:lnTo>
                    <a:pt x="2339" y="548"/>
                  </a:lnTo>
                  <a:lnTo>
                    <a:pt x="2341" y="575"/>
                  </a:lnTo>
                  <a:lnTo>
                    <a:pt x="2342" y="576"/>
                  </a:lnTo>
                  <a:lnTo>
                    <a:pt x="2343" y="576"/>
                  </a:lnTo>
                  <a:lnTo>
                    <a:pt x="2344" y="576"/>
                  </a:lnTo>
                  <a:lnTo>
                    <a:pt x="2345" y="576"/>
                  </a:lnTo>
                  <a:lnTo>
                    <a:pt x="2346" y="576"/>
                  </a:lnTo>
                  <a:lnTo>
                    <a:pt x="2347" y="576"/>
                  </a:lnTo>
                  <a:lnTo>
                    <a:pt x="2348" y="576"/>
                  </a:lnTo>
                  <a:lnTo>
                    <a:pt x="2349" y="576"/>
                  </a:lnTo>
                  <a:lnTo>
                    <a:pt x="2350" y="576"/>
                  </a:lnTo>
                  <a:lnTo>
                    <a:pt x="2352" y="576"/>
                  </a:lnTo>
                  <a:lnTo>
                    <a:pt x="2353" y="576"/>
                  </a:lnTo>
                  <a:lnTo>
                    <a:pt x="2354" y="576"/>
                  </a:lnTo>
                  <a:lnTo>
                    <a:pt x="2355" y="593"/>
                  </a:lnTo>
                  <a:lnTo>
                    <a:pt x="2356" y="602"/>
                  </a:lnTo>
                  <a:lnTo>
                    <a:pt x="2357" y="602"/>
                  </a:lnTo>
                  <a:lnTo>
                    <a:pt x="2358" y="602"/>
                  </a:lnTo>
                  <a:lnTo>
                    <a:pt x="2359" y="602"/>
                  </a:lnTo>
                  <a:lnTo>
                    <a:pt x="2360" y="602"/>
                  </a:lnTo>
                  <a:lnTo>
                    <a:pt x="2362" y="602"/>
                  </a:lnTo>
                  <a:lnTo>
                    <a:pt x="2363" y="602"/>
                  </a:lnTo>
                  <a:lnTo>
                    <a:pt x="2364" y="602"/>
                  </a:lnTo>
                  <a:lnTo>
                    <a:pt x="2365" y="602"/>
                  </a:lnTo>
                  <a:lnTo>
                    <a:pt x="2366" y="601"/>
                  </a:lnTo>
                  <a:lnTo>
                    <a:pt x="2367" y="598"/>
                  </a:lnTo>
                  <a:lnTo>
                    <a:pt x="2368" y="595"/>
                  </a:lnTo>
                  <a:lnTo>
                    <a:pt x="2369" y="564"/>
                  </a:lnTo>
                  <a:lnTo>
                    <a:pt x="2370" y="528"/>
                  </a:lnTo>
                  <a:lnTo>
                    <a:pt x="2372" y="493"/>
                  </a:lnTo>
                  <a:lnTo>
                    <a:pt x="2373" y="458"/>
                  </a:lnTo>
                  <a:lnTo>
                    <a:pt x="2374" y="449"/>
                  </a:lnTo>
                  <a:lnTo>
                    <a:pt x="2375" y="411"/>
                  </a:lnTo>
                  <a:lnTo>
                    <a:pt x="2376" y="395"/>
                  </a:lnTo>
                  <a:lnTo>
                    <a:pt x="2377" y="412"/>
                  </a:lnTo>
                  <a:lnTo>
                    <a:pt x="2378" y="420"/>
                  </a:lnTo>
                  <a:lnTo>
                    <a:pt x="2379" y="419"/>
                  </a:lnTo>
                  <a:lnTo>
                    <a:pt x="2380" y="442"/>
                  </a:lnTo>
                  <a:lnTo>
                    <a:pt x="2382" y="472"/>
                  </a:lnTo>
                  <a:lnTo>
                    <a:pt x="2383" y="489"/>
                  </a:lnTo>
                  <a:lnTo>
                    <a:pt x="2384" y="495"/>
                  </a:lnTo>
                  <a:lnTo>
                    <a:pt x="2385" y="485"/>
                  </a:lnTo>
                  <a:lnTo>
                    <a:pt x="2386" y="466"/>
                  </a:lnTo>
                  <a:lnTo>
                    <a:pt x="2387" y="452"/>
                  </a:lnTo>
                  <a:lnTo>
                    <a:pt x="2388" y="455"/>
                  </a:lnTo>
                  <a:lnTo>
                    <a:pt x="2390" y="497"/>
                  </a:lnTo>
                  <a:lnTo>
                    <a:pt x="2390" y="525"/>
                  </a:lnTo>
                  <a:lnTo>
                    <a:pt x="2391" y="549"/>
                  </a:lnTo>
                  <a:lnTo>
                    <a:pt x="2393" y="562"/>
                  </a:lnTo>
                  <a:lnTo>
                    <a:pt x="2394" y="562"/>
                  </a:lnTo>
                  <a:lnTo>
                    <a:pt x="2395" y="555"/>
                  </a:lnTo>
                  <a:lnTo>
                    <a:pt x="2396" y="556"/>
                  </a:lnTo>
                  <a:lnTo>
                    <a:pt x="2397" y="542"/>
                  </a:lnTo>
                  <a:lnTo>
                    <a:pt x="2398" y="531"/>
                  </a:lnTo>
                  <a:lnTo>
                    <a:pt x="2400" y="481"/>
                  </a:lnTo>
                  <a:lnTo>
                    <a:pt x="2400" y="393"/>
                  </a:lnTo>
                  <a:lnTo>
                    <a:pt x="2401" y="305"/>
                  </a:lnTo>
                  <a:lnTo>
                    <a:pt x="2403" y="243"/>
                  </a:lnTo>
                  <a:lnTo>
                    <a:pt x="2404" y="234"/>
                  </a:lnTo>
                  <a:lnTo>
                    <a:pt x="2405" y="238"/>
                  </a:lnTo>
                  <a:lnTo>
                    <a:pt x="2406" y="231"/>
                  </a:lnTo>
                  <a:lnTo>
                    <a:pt x="2407" y="234"/>
                  </a:lnTo>
                  <a:lnTo>
                    <a:pt x="2408" y="277"/>
                  </a:lnTo>
                  <a:lnTo>
                    <a:pt x="2410" y="327"/>
                  </a:lnTo>
                  <a:lnTo>
                    <a:pt x="2411" y="356"/>
                  </a:lnTo>
                  <a:lnTo>
                    <a:pt x="2411" y="365"/>
                  </a:lnTo>
                  <a:lnTo>
                    <a:pt x="2413" y="335"/>
                  </a:lnTo>
                  <a:lnTo>
                    <a:pt x="2414" y="272"/>
                  </a:lnTo>
                  <a:lnTo>
                    <a:pt x="2415" y="264"/>
                  </a:lnTo>
                  <a:lnTo>
                    <a:pt x="2416" y="301"/>
                  </a:lnTo>
                  <a:lnTo>
                    <a:pt x="2417" y="339"/>
                  </a:lnTo>
                  <a:lnTo>
                    <a:pt x="2418" y="394"/>
                  </a:lnTo>
                  <a:lnTo>
                    <a:pt x="2419" y="446"/>
                  </a:lnTo>
                  <a:lnTo>
                    <a:pt x="2421" y="488"/>
                  </a:lnTo>
                  <a:lnTo>
                    <a:pt x="2422" y="534"/>
                  </a:lnTo>
                  <a:lnTo>
                    <a:pt x="2423" y="559"/>
                  </a:lnTo>
                  <a:lnTo>
                    <a:pt x="2424" y="534"/>
                  </a:lnTo>
                  <a:lnTo>
                    <a:pt x="2425" y="486"/>
                  </a:lnTo>
                  <a:lnTo>
                    <a:pt x="2426" y="433"/>
                  </a:lnTo>
                  <a:lnTo>
                    <a:pt x="2427" y="380"/>
                  </a:lnTo>
                  <a:lnTo>
                    <a:pt x="2428" y="329"/>
                  </a:lnTo>
                  <a:lnTo>
                    <a:pt x="2429" y="307"/>
                  </a:lnTo>
                  <a:lnTo>
                    <a:pt x="2431" y="326"/>
                  </a:lnTo>
                  <a:lnTo>
                    <a:pt x="2432" y="389"/>
                  </a:lnTo>
                  <a:lnTo>
                    <a:pt x="2433" y="443"/>
                  </a:lnTo>
                  <a:lnTo>
                    <a:pt x="2434" y="462"/>
                  </a:lnTo>
                  <a:lnTo>
                    <a:pt x="2435" y="436"/>
                  </a:lnTo>
                  <a:lnTo>
                    <a:pt x="2436" y="396"/>
                  </a:lnTo>
                  <a:lnTo>
                    <a:pt x="2437" y="388"/>
                  </a:lnTo>
                  <a:lnTo>
                    <a:pt x="2438" y="407"/>
                  </a:lnTo>
                  <a:lnTo>
                    <a:pt x="2439" y="419"/>
                  </a:lnTo>
                  <a:lnTo>
                    <a:pt x="2441" y="409"/>
                  </a:lnTo>
                  <a:lnTo>
                    <a:pt x="2442" y="408"/>
                  </a:lnTo>
                  <a:lnTo>
                    <a:pt x="2443" y="409"/>
                  </a:lnTo>
                  <a:lnTo>
                    <a:pt x="2444" y="416"/>
                  </a:lnTo>
                  <a:lnTo>
                    <a:pt x="2445" y="420"/>
                  </a:lnTo>
                  <a:lnTo>
                    <a:pt x="2446" y="416"/>
                  </a:lnTo>
                  <a:lnTo>
                    <a:pt x="2447" y="400"/>
                  </a:lnTo>
                  <a:lnTo>
                    <a:pt x="2448" y="380"/>
                  </a:lnTo>
                  <a:lnTo>
                    <a:pt x="2449" y="360"/>
                  </a:lnTo>
                  <a:lnTo>
                    <a:pt x="2451" y="340"/>
                  </a:lnTo>
                  <a:lnTo>
                    <a:pt x="2452" y="330"/>
                  </a:lnTo>
                  <a:lnTo>
                    <a:pt x="2453" y="348"/>
                  </a:lnTo>
                  <a:lnTo>
                    <a:pt x="2454" y="399"/>
                  </a:lnTo>
                  <a:lnTo>
                    <a:pt x="2455" y="454"/>
                  </a:lnTo>
                  <a:lnTo>
                    <a:pt x="2456" y="506"/>
                  </a:lnTo>
                  <a:lnTo>
                    <a:pt x="2457" y="544"/>
                  </a:lnTo>
                  <a:lnTo>
                    <a:pt x="2458" y="575"/>
                  </a:lnTo>
                  <a:lnTo>
                    <a:pt x="2459" y="575"/>
                  </a:lnTo>
                  <a:lnTo>
                    <a:pt x="2461" y="575"/>
                  </a:lnTo>
                  <a:lnTo>
                    <a:pt x="2462" y="575"/>
                  </a:lnTo>
                  <a:lnTo>
                    <a:pt x="2463" y="575"/>
                  </a:lnTo>
                  <a:lnTo>
                    <a:pt x="2464" y="575"/>
                  </a:lnTo>
                  <a:lnTo>
                    <a:pt x="2465" y="575"/>
                  </a:lnTo>
                  <a:lnTo>
                    <a:pt x="2466" y="575"/>
                  </a:lnTo>
                  <a:lnTo>
                    <a:pt x="2467" y="589"/>
                  </a:lnTo>
                  <a:lnTo>
                    <a:pt x="2468" y="555"/>
                  </a:lnTo>
                  <a:lnTo>
                    <a:pt x="2469" y="531"/>
                  </a:lnTo>
                  <a:lnTo>
                    <a:pt x="2470" y="539"/>
                  </a:lnTo>
                  <a:lnTo>
                    <a:pt x="2472" y="566"/>
                  </a:lnTo>
                  <a:lnTo>
                    <a:pt x="2473" y="575"/>
                  </a:lnTo>
                  <a:lnTo>
                    <a:pt x="2474" y="575"/>
                  </a:lnTo>
                  <a:lnTo>
                    <a:pt x="2475" y="575"/>
                  </a:lnTo>
                  <a:lnTo>
                    <a:pt x="2476" y="578"/>
                  </a:lnTo>
                  <a:lnTo>
                    <a:pt x="2477" y="577"/>
                  </a:lnTo>
                  <a:lnTo>
                    <a:pt x="2478" y="531"/>
                  </a:lnTo>
                  <a:lnTo>
                    <a:pt x="2479" y="512"/>
                  </a:lnTo>
                  <a:lnTo>
                    <a:pt x="2480" y="513"/>
                  </a:lnTo>
                  <a:lnTo>
                    <a:pt x="2482" y="537"/>
                  </a:lnTo>
                  <a:lnTo>
                    <a:pt x="2483" y="566"/>
                  </a:lnTo>
                  <a:lnTo>
                    <a:pt x="2484" y="571"/>
                  </a:lnTo>
                  <a:lnTo>
                    <a:pt x="2485" y="571"/>
                  </a:lnTo>
                  <a:lnTo>
                    <a:pt x="2486" y="571"/>
                  </a:lnTo>
                  <a:lnTo>
                    <a:pt x="2487" y="571"/>
                  </a:lnTo>
                  <a:lnTo>
                    <a:pt x="2488" y="599"/>
                  </a:lnTo>
                  <a:lnTo>
                    <a:pt x="2489" y="596"/>
                  </a:lnTo>
                  <a:lnTo>
                    <a:pt x="2490" y="592"/>
                  </a:lnTo>
                  <a:lnTo>
                    <a:pt x="2492" y="592"/>
                  </a:lnTo>
                  <a:lnTo>
                    <a:pt x="2493" y="592"/>
                  </a:lnTo>
                  <a:lnTo>
                    <a:pt x="2494" y="592"/>
                  </a:lnTo>
                  <a:lnTo>
                    <a:pt x="2495" y="592"/>
                  </a:lnTo>
                  <a:lnTo>
                    <a:pt x="2496" y="592"/>
                  </a:lnTo>
                  <a:lnTo>
                    <a:pt x="2497" y="592"/>
                  </a:lnTo>
                  <a:lnTo>
                    <a:pt x="2498" y="592"/>
                  </a:lnTo>
                  <a:lnTo>
                    <a:pt x="2499" y="592"/>
                  </a:lnTo>
                  <a:lnTo>
                    <a:pt x="2500" y="592"/>
                  </a:lnTo>
                  <a:lnTo>
                    <a:pt x="2502" y="592"/>
                  </a:lnTo>
                  <a:lnTo>
                    <a:pt x="2503" y="592"/>
                  </a:lnTo>
                  <a:lnTo>
                    <a:pt x="2504" y="592"/>
                  </a:lnTo>
                  <a:lnTo>
                    <a:pt x="2505" y="592"/>
                  </a:lnTo>
                  <a:lnTo>
                    <a:pt x="2506" y="598"/>
                  </a:lnTo>
                  <a:lnTo>
                    <a:pt x="2507" y="603"/>
                  </a:lnTo>
                  <a:lnTo>
                    <a:pt x="2508" y="603"/>
                  </a:lnTo>
                  <a:lnTo>
                    <a:pt x="2509" y="603"/>
                  </a:lnTo>
                  <a:lnTo>
                    <a:pt x="2510" y="604"/>
                  </a:lnTo>
                  <a:lnTo>
                    <a:pt x="2511" y="603"/>
                  </a:lnTo>
                  <a:lnTo>
                    <a:pt x="2513" y="603"/>
                  </a:lnTo>
                  <a:lnTo>
                    <a:pt x="2514" y="604"/>
                  </a:lnTo>
                  <a:lnTo>
                    <a:pt x="2515" y="604"/>
                  </a:lnTo>
                  <a:lnTo>
                    <a:pt x="2516" y="604"/>
                  </a:lnTo>
                  <a:lnTo>
                    <a:pt x="2517" y="603"/>
                  </a:lnTo>
                  <a:lnTo>
                    <a:pt x="2518" y="603"/>
                  </a:lnTo>
                  <a:lnTo>
                    <a:pt x="2519" y="603"/>
                  </a:lnTo>
                  <a:lnTo>
                    <a:pt x="2520" y="603"/>
                  </a:lnTo>
                  <a:lnTo>
                    <a:pt x="2521" y="604"/>
                  </a:lnTo>
                  <a:lnTo>
                    <a:pt x="2523" y="604"/>
                  </a:lnTo>
                  <a:lnTo>
                    <a:pt x="2524" y="603"/>
                  </a:lnTo>
                  <a:lnTo>
                    <a:pt x="2525" y="604"/>
                  </a:lnTo>
                  <a:lnTo>
                    <a:pt x="2526" y="604"/>
                  </a:lnTo>
                  <a:lnTo>
                    <a:pt x="2527" y="604"/>
                  </a:lnTo>
                  <a:lnTo>
                    <a:pt x="2528" y="604"/>
                  </a:lnTo>
                  <a:lnTo>
                    <a:pt x="2529" y="604"/>
                  </a:lnTo>
                  <a:lnTo>
                    <a:pt x="2530" y="604"/>
                  </a:lnTo>
                  <a:lnTo>
                    <a:pt x="2531" y="604"/>
                  </a:lnTo>
                  <a:lnTo>
                    <a:pt x="2533" y="604"/>
                  </a:lnTo>
                  <a:lnTo>
                    <a:pt x="2534" y="604"/>
                  </a:lnTo>
                  <a:lnTo>
                    <a:pt x="2535" y="603"/>
                  </a:lnTo>
                  <a:lnTo>
                    <a:pt x="2536" y="604"/>
                  </a:lnTo>
                  <a:lnTo>
                    <a:pt x="2537" y="603"/>
                  </a:lnTo>
                  <a:lnTo>
                    <a:pt x="2538" y="604"/>
                  </a:lnTo>
                  <a:lnTo>
                    <a:pt x="2539" y="603"/>
                  </a:lnTo>
                  <a:lnTo>
                    <a:pt x="2540" y="603"/>
                  </a:lnTo>
                  <a:lnTo>
                    <a:pt x="2541" y="604"/>
                  </a:lnTo>
                  <a:lnTo>
                    <a:pt x="2543" y="603"/>
                  </a:lnTo>
                  <a:lnTo>
                    <a:pt x="2544" y="604"/>
                  </a:lnTo>
                  <a:lnTo>
                    <a:pt x="2545" y="604"/>
                  </a:lnTo>
                  <a:lnTo>
                    <a:pt x="2546" y="604"/>
                  </a:lnTo>
                  <a:lnTo>
                    <a:pt x="2547" y="604"/>
                  </a:lnTo>
                  <a:lnTo>
                    <a:pt x="2548" y="603"/>
                  </a:lnTo>
                  <a:lnTo>
                    <a:pt x="2549" y="603"/>
                  </a:lnTo>
                  <a:lnTo>
                    <a:pt x="2550" y="603"/>
                  </a:lnTo>
                  <a:lnTo>
                    <a:pt x="2551" y="603"/>
                  </a:lnTo>
                  <a:lnTo>
                    <a:pt x="2553" y="603"/>
                  </a:lnTo>
                  <a:lnTo>
                    <a:pt x="2554" y="603"/>
                  </a:lnTo>
                  <a:lnTo>
                    <a:pt x="2555" y="603"/>
                  </a:lnTo>
                  <a:lnTo>
                    <a:pt x="2556" y="603"/>
                  </a:lnTo>
                  <a:lnTo>
                    <a:pt x="2557" y="603"/>
                  </a:lnTo>
                  <a:lnTo>
                    <a:pt x="2558" y="604"/>
                  </a:lnTo>
                  <a:lnTo>
                    <a:pt x="2559" y="604"/>
                  </a:lnTo>
                  <a:lnTo>
                    <a:pt x="2561" y="604"/>
                  </a:lnTo>
                  <a:lnTo>
                    <a:pt x="2561" y="603"/>
                  </a:lnTo>
                  <a:lnTo>
                    <a:pt x="2562" y="603"/>
                  </a:lnTo>
                  <a:lnTo>
                    <a:pt x="2564" y="603"/>
                  </a:lnTo>
                  <a:lnTo>
                    <a:pt x="2565" y="604"/>
                  </a:lnTo>
                  <a:lnTo>
                    <a:pt x="2566" y="604"/>
                  </a:lnTo>
                  <a:lnTo>
                    <a:pt x="2567" y="604"/>
                  </a:lnTo>
                  <a:lnTo>
                    <a:pt x="2568" y="604"/>
                  </a:lnTo>
                  <a:lnTo>
                    <a:pt x="2569" y="604"/>
                  </a:lnTo>
                  <a:lnTo>
                    <a:pt x="2571" y="604"/>
                  </a:lnTo>
                  <a:lnTo>
                    <a:pt x="2572" y="604"/>
                  </a:lnTo>
                  <a:lnTo>
                    <a:pt x="2572" y="604"/>
                  </a:lnTo>
                  <a:lnTo>
                    <a:pt x="2574" y="603"/>
                  </a:lnTo>
                  <a:lnTo>
                    <a:pt x="2575" y="603"/>
                  </a:lnTo>
                  <a:lnTo>
                    <a:pt x="2576" y="603"/>
                  </a:lnTo>
                  <a:lnTo>
                    <a:pt x="2577" y="603"/>
                  </a:lnTo>
                  <a:lnTo>
                    <a:pt x="2578" y="603"/>
                  </a:lnTo>
                  <a:lnTo>
                    <a:pt x="2579" y="603"/>
                  </a:lnTo>
                  <a:lnTo>
                    <a:pt x="2580" y="603"/>
                  </a:lnTo>
                  <a:lnTo>
                    <a:pt x="2582" y="603"/>
                  </a:lnTo>
                  <a:lnTo>
                    <a:pt x="2582" y="604"/>
                  </a:lnTo>
                  <a:lnTo>
                    <a:pt x="2584" y="603"/>
                  </a:lnTo>
                  <a:lnTo>
                    <a:pt x="2585" y="604"/>
                  </a:lnTo>
                  <a:lnTo>
                    <a:pt x="2586" y="603"/>
                  </a:lnTo>
                  <a:lnTo>
                    <a:pt x="2587" y="603"/>
                  </a:lnTo>
                  <a:lnTo>
                    <a:pt x="2588" y="603"/>
                  </a:lnTo>
                  <a:lnTo>
                    <a:pt x="2589" y="604"/>
                  </a:lnTo>
                  <a:lnTo>
                    <a:pt x="2590" y="604"/>
                  </a:lnTo>
                  <a:lnTo>
                    <a:pt x="2592" y="604"/>
                  </a:lnTo>
                  <a:lnTo>
                    <a:pt x="2593" y="604"/>
                  </a:lnTo>
                  <a:lnTo>
                    <a:pt x="2594" y="604"/>
                  </a:lnTo>
                  <a:lnTo>
                    <a:pt x="2595" y="603"/>
                  </a:lnTo>
                  <a:lnTo>
                    <a:pt x="2596" y="603"/>
                  </a:lnTo>
                  <a:lnTo>
                    <a:pt x="2597" y="604"/>
                  </a:lnTo>
                  <a:lnTo>
                    <a:pt x="2598" y="603"/>
                  </a:lnTo>
                  <a:lnTo>
                    <a:pt x="2599" y="603"/>
                  </a:lnTo>
                  <a:lnTo>
                    <a:pt x="2600" y="604"/>
                  </a:lnTo>
                  <a:lnTo>
                    <a:pt x="2602" y="603"/>
                  </a:lnTo>
                  <a:lnTo>
                    <a:pt x="2603" y="604"/>
                  </a:lnTo>
                  <a:lnTo>
                    <a:pt x="2604" y="604"/>
                  </a:lnTo>
                  <a:lnTo>
                    <a:pt x="2605" y="604"/>
                  </a:lnTo>
                  <a:lnTo>
                    <a:pt x="2606" y="603"/>
                  </a:lnTo>
                  <a:lnTo>
                    <a:pt x="2607" y="603"/>
                  </a:lnTo>
                  <a:lnTo>
                    <a:pt x="2608" y="604"/>
                  </a:lnTo>
                  <a:lnTo>
                    <a:pt x="2609" y="603"/>
                  </a:lnTo>
                  <a:lnTo>
                    <a:pt x="2610" y="604"/>
                  </a:lnTo>
                  <a:lnTo>
                    <a:pt x="2612" y="603"/>
                  </a:lnTo>
                  <a:lnTo>
                    <a:pt x="2613" y="603"/>
                  </a:lnTo>
                  <a:lnTo>
                    <a:pt x="2614" y="603"/>
                  </a:lnTo>
                  <a:lnTo>
                    <a:pt x="2615" y="604"/>
                  </a:lnTo>
                  <a:lnTo>
                    <a:pt x="2616" y="603"/>
                  </a:lnTo>
                  <a:lnTo>
                    <a:pt x="2617" y="603"/>
                  </a:lnTo>
                  <a:lnTo>
                    <a:pt x="2618" y="603"/>
                  </a:lnTo>
                  <a:lnTo>
                    <a:pt x="2619" y="603"/>
                  </a:lnTo>
                  <a:lnTo>
                    <a:pt x="2620" y="603"/>
                  </a:lnTo>
                  <a:lnTo>
                    <a:pt x="2622" y="603"/>
                  </a:lnTo>
                  <a:lnTo>
                    <a:pt x="2623" y="603"/>
                  </a:lnTo>
                  <a:lnTo>
                    <a:pt x="2624" y="604"/>
                  </a:lnTo>
                  <a:lnTo>
                    <a:pt x="2625" y="603"/>
                  </a:lnTo>
                  <a:lnTo>
                    <a:pt x="2626" y="604"/>
                  </a:lnTo>
                  <a:lnTo>
                    <a:pt x="2627" y="604"/>
                  </a:lnTo>
                  <a:lnTo>
                    <a:pt x="2628" y="604"/>
                  </a:lnTo>
                  <a:lnTo>
                    <a:pt x="2629" y="604"/>
                  </a:lnTo>
                  <a:lnTo>
                    <a:pt x="2630" y="604"/>
                  </a:lnTo>
                  <a:lnTo>
                    <a:pt x="2631" y="603"/>
                  </a:lnTo>
                  <a:lnTo>
                    <a:pt x="2633" y="604"/>
                  </a:lnTo>
                  <a:lnTo>
                    <a:pt x="2634" y="604"/>
                  </a:lnTo>
                  <a:lnTo>
                    <a:pt x="2635" y="604"/>
                  </a:lnTo>
                  <a:lnTo>
                    <a:pt x="2636" y="603"/>
                  </a:lnTo>
                  <a:lnTo>
                    <a:pt x="2637" y="604"/>
                  </a:lnTo>
                  <a:lnTo>
                    <a:pt x="2638" y="604"/>
                  </a:lnTo>
                  <a:lnTo>
                    <a:pt x="2639" y="604"/>
                  </a:lnTo>
                  <a:lnTo>
                    <a:pt x="2640" y="603"/>
                  </a:lnTo>
                  <a:lnTo>
                    <a:pt x="2641" y="603"/>
                  </a:lnTo>
                  <a:lnTo>
                    <a:pt x="2643" y="603"/>
                  </a:lnTo>
                  <a:lnTo>
                    <a:pt x="2644" y="603"/>
                  </a:lnTo>
                  <a:lnTo>
                    <a:pt x="2645" y="603"/>
                  </a:lnTo>
                  <a:lnTo>
                    <a:pt x="2646" y="604"/>
                  </a:lnTo>
                  <a:lnTo>
                    <a:pt x="2647" y="603"/>
                  </a:lnTo>
                  <a:lnTo>
                    <a:pt x="2648" y="603"/>
                  </a:lnTo>
                  <a:lnTo>
                    <a:pt x="2649" y="604"/>
                  </a:lnTo>
                  <a:lnTo>
                    <a:pt x="2650" y="604"/>
                  </a:lnTo>
                  <a:lnTo>
                    <a:pt x="2651" y="603"/>
                  </a:lnTo>
                  <a:lnTo>
                    <a:pt x="2653" y="603"/>
                  </a:lnTo>
                  <a:lnTo>
                    <a:pt x="2654" y="603"/>
                  </a:lnTo>
                  <a:lnTo>
                    <a:pt x="2655" y="604"/>
                  </a:lnTo>
                  <a:lnTo>
                    <a:pt x="2656" y="604"/>
                  </a:lnTo>
                  <a:lnTo>
                    <a:pt x="2657" y="603"/>
                  </a:lnTo>
                  <a:lnTo>
                    <a:pt x="2658" y="604"/>
                  </a:lnTo>
                  <a:lnTo>
                    <a:pt x="2659" y="604"/>
                  </a:lnTo>
                  <a:lnTo>
                    <a:pt x="2660" y="604"/>
                  </a:lnTo>
                  <a:lnTo>
                    <a:pt x="2661" y="604"/>
                  </a:lnTo>
                  <a:lnTo>
                    <a:pt x="2663" y="604"/>
                  </a:lnTo>
                  <a:lnTo>
                    <a:pt x="2664" y="604"/>
                  </a:lnTo>
                  <a:lnTo>
                    <a:pt x="2665" y="603"/>
                  </a:lnTo>
                  <a:lnTo>
                    <a:pt x="2666" y="604"/>
                  </a:lnTo>
                  <a:lnTo>
                    <a:pt x="2667" y="603"/>
                  </a:lnTo>
                  <a:lnTo>
                    <a:pt x="2668" y="604"/>
                  </a:lnTo>
                  <a:lnTo>
                    <a:pt x="2669" y="604"/>
                  </a:lnTo>
                  <a:lnTo>
                    <a:pt x="2670" y="603"/>
                  </a:lnTo>
                  <a:lnTo>
                    <a:pt x="2671" y="604"/>
                  </a:lnTo>
                  <a:lnTo>
                    <a:pt x="2673" y="604"/>
                  </a:lnTo>
                  <a:lnTo>
                    <a:pt x="2674" y="604"/>
                  </a:lnTo>
                  <a:lnTo>
                    <a:pt x="2675" y="603"/>
                  </a:lnTo>
                  <a:lnTo>
                    <a:pt x="2676" y="603"/>
                  </a:lnTo>
                  <a:lnTo>
                    <a:pt x="2677" y="603"/>
                  </a:lnTo>
                  <a:lnTo>
                    <a:pt x="2678" y="603"/>
                  </a:lnTo>
                  <a:lnTo>
                    <a:pt x="2679" y="603"/>
                  </a:lnTo>
                  <a:lnTo>
                    <a:pt x="2680" y="604"/>
                  </a:lnTo>
                  <a:lnTo>
                    <a:pt x="2681" y="603"/>
                  </a:lnTo>
                  <a:lnTo>
                    <a:pt x="2682" y="603"/>
                  </a:lnTo>
                  <a:lnTo>
                    <a:pt x="2684" y="603"/>
                  </a:lnTo>
                  <a:lnTo>
                    <a:pt x="2685" y="603"/>
                  </a:lnTo>
                  <a:lnTo>
                    <a:pt x="2686" y="604"/>
                  </a:lnTo>
                  <a:lnTo>
                    <a:pt x="2687" y="603"/>
                  </a:lnTo>
                  <a:lnTo>
                    <a:pt x="2688" y="603"/>
                  </a:lnTo>
                  <a:lnTo>
                    <a:pt x="2689" y="603"/>
                  </a:lnTo>
                  <a:lnTo>
                    <a:pt x="2690" y="604"/>
                  </a:lnTo>
                  <a:lnTo>
                    <a:pt x="2691" y="604"/>
                  </a:lnTo>
                  <a:lnTo>
                    <a:pt x="2692" y="603"/>
                  </a:lnTo>
                  <a:lnTo>
                    <a:pt x="2694" y="604"/>
                  </a:lnTo>
                  <a:lnTo>
                    <a:pt x="2695" y="604"/>
                  </a:lnTo>
                  <a:lnTo>
                    <a:pt x="2696" y="604"/>
                  </a:lnTo>
                  <a:lnTo>
                    <a:pt x="2697" y="604"/>
                  </a:lnTo>
                  <a:lnTo>
                    <a:pt x="2698" y="604"/>
                  </a:lnTo>
                  <a:lnTo>
                    <a:pt x="2699" y="603"/>
                  </a:lnTo>
                  <a:lnTo>
                    <a:pt x="2700" y="603"/>
                  </a:lnTo>
                  <a:lnTo>
                    <a:pt x="2701" y="604"/>
                  </a:lnTo>
                  <a:lnTo>
                    <a:pt x="2702" y="604"/>
                  </a:lnTo>
                  <a:lnTo>
                    <a:pt x="2704" y="604"/>
                  </a:lnTo>
                  <a:lnTo>
                    <a:pt x="2705" y="604"/>
                  </a:lnTo>
                  <a:lnTo>
                    <a:pt x="2706" y="604"/>
                  </a:lnTo>
                  <a:lnTo>
                    <a:pt x="2707" y="604"/>
                  </a:lnTo>
                  <a:lnTo>
                    <a:pt x="2708" y="603"/>
                  </a:lnTo>
                  <a:lnTo>
                    <a:pt x="2709" y="603"/>
                  </a:lnTo>
                  <a:lnTo>
                    <a:pt x="2710" y="603"/>
                  </a:lnTo>
                  <a:lnTo>
                    <a:pt x="2711" y="603"/>
                  </a:lnTo>
                  <a:lnTo>
                    <a:pt x="2712" y="603"/>
                  </a:lnTo>
                  <a:lnTo>
                    <a:pt x="2714" y="603"/>
                  </a:lnTo>
                  <a:lnTo>
                    <a:pt x="2715" y="604"/>
                  </a:lnTo>
                  <a:lnTo>
                    <a:pt x="2716" y="603"/>
                  </a:lnTo>
                  <a:lnTo>
                    <a:pt x="2717" y="603"/>
                  </a:lnTo>
                  <a:lnTo>
                    <a:pt x="2718" y="604"/>
                  </a:lnTo>
                  <a:lnTo>
                    <a:pt x="2719" y="604"/>
                  </a:lnTo>
                  <a:lnTo>
                    <a:pt x="2720" y="603"/>
                  </a:lnTo>
                  <a:lnTo>
                    <a:pt x="2722" y="603"/>
                  </a:lnTo>
                  <a:lnTo>
                    <a:pt x="2722" y="603"/>
                  </a:lnTo>
                  <a:lnTo>
                    <a:pt x="2723" y="603"/>
                  </a:lnTo>
                  <a:lnTo>
                    <a:pt x="2725" y="604"/>
                  </a:lnTo>
                  <a:lnTo>
                    <a:pt x="2726" y="604"/>
                  </a:lnTo>
                  <a:lnTo>
                    <a:pt x="2727" y="604"/>
                  </a:lnTo>
                  <a:lnTo>
                    <a:pt x="2728" y="604"/>
                  </a:lnTo>
                  <a:lnTo>
                    <a:pt x="2729" y="604"/>
                  </a:lnTo>
                  <a:lnTo>
                    <a:pt x="2730" y="604"/>
                  </a:lnTo>
                  <a:lnTo>
                    <a:pt x="2732" y="604"/>
                  </a:lnTo>
                  <a:lnTo>
                    <a:pt x="2732" y="604"/>
                  </a:lnTo>
                  <a:lnTo>
                    <a:pt x="2733" y="604"/>
                  </a:lnTo>
                  <a:lnTo>
                    <a:pt x="2735" y="604"/>
                  </a:lnTo>
                  <a:lnTo>
                    <a:pt x="2736" y="604"/>
                  </a:lnTo>
                  <a:lnTo>
                    <a:pt x="2737" y="603"/>
                  </a:lnTo>
                  <a:lnTo>
                    <a:pt x="2738" y="604"/>
                  </a:lnTo>
                  <a:lnTo>
                    <a:pt x="2739" y="604"/>
                  </a:lnTo>
                  <a:lnTo>
                    <a:pt x="2740" y="604"/>
                  </a:lnTo>
                  <a:lnTo>
                    <a:pt x="2742" y="604"/>
                  </a:lnTo>
                  <a:lnTo>
                    <a:pt x="2743" y="603"/>
                  </a:lnTo>
                  <a:lnTo>
                    <a:pt x="2743" y="603"/>
                  </a:lnTo>
                  <a:lnTo>
                    <a:pt x="2745" y="604"/>
                  </a:lnTo>
                  <a:lnTo>
                    <a:pt x="2746" y="603"/>
                  </a:lnTo>
                  <a:lnTo>
                    <a:pt x="2747" y="603"/>
                  </a:lnTo>
                  <a:lnTo>
                    <a:pt x="2748" y="603"/>
                  </a:lnTo>
                  <a:lnTo>
                    <a:pt x="2749" y="603"/>
                  </a:lnTo>
                  <a:lnTo>
                    <a:pt x="2750" y="603"/>
                  </a:lnTo>
                  <a:lnTo>
                    <a:pt x="2751" y="604"/>
                  </a:lnTo>
                  <a:lnTo>
                    <a:pt x="2753" y="603"/>
                  </a:lnTo>
                  <a:lnTo>
                    <a:pt x="2754" y="604"/>
                  </a:lnTo>
                  <a:lnTo>
                    <a:pt x="2755" y="603"/>
                  </a:lnTo>
                  <a:lnTo>
                    <a:pt x="2756" y="603"/>
                  </a:lnTo>
                  <a:lnTo>
                    <a:pt x="2757" y="604"/>
                  </a:lnTo>
                  <a:lnTo>
                    <a:pt x="2758" y="603"/>
                  </a:lnTo>
                  <a:lnTo>
                    <a:pt x="2759" y="604"/>
                  </a:lnTo>
                  <a:lnTo>
                    <a:pt x="2760" y="604"/>
                  </a:lnTo>
                  <a:lnTo>
                    <a:pt x="2761" y="604"/>
                  </a:lnTo>
                  <a:lnTo>
                    <a:pt x="2763" y="604"/>
                  </a:lnTo>
                  <a:lnTo>
                    <a:pt x="2764" y="604"/>
                  </a:lnTo>
                  <a:lnTo>
                    <a:pt x="2765" y="604"/>
                  </a:lnTo>
                  <a:lnTo>
                    <a:pt x="2766" y="604"/>
                  </a:lnTo>
                  <a:lnTo>
                    <a:pt x="2767" y="604"/>
                  </a:lnTo>
                  <a:lnTo>
                    <a:pt x="2768" y="604"/>
                  </a:lnTo>
                  <a:lnTo>
                    <a:pt x="2769" y="604"/>
                  </a:lnTo>
                  <a:lnTo>
                    <a:pt x="2770" y="604"/>
                  </a:lnTo>
                  <a:lnTo>
                    <a:pt x="2771" y="603"/>
                  </a:lnTo>
                  <a:lnTo>
                    <a:pt x="2773" y="604"/>
                  </a:lnTo>
                  <a:lnTo>
                    <a:pt x="2774" y="604"/>
                  </a:lnTo>
                  <a:lnTo>
                    <a:pt x="2775" y="604"/>
                  </a:lnTo>
                  <a:lnTo>
                    <a:pt x="2776" y="604"/>
                  </a:lnTo>
                  <a:lnTo>
                    <a:pt x="2777" y="603"/>
                  </a:lnTo>
                  <a:lnTo>
                    <a:pt x="2778" y="603"/>
                  </a:lnTo>
                  <a:lnTo>
                    <a:pt x="2779" y="603"/>
                  </a:lnTo>
                  <a:lnTo>
                    <a:pt x="2780" y="603"/>
                  </a:lnTo>
                  <a:lnTo>
                    <a:pt x="2781" y="603"/>
                  </a:lnTo>
                  <a:lnTo>
                    <a:pt x="2783" y="604"/>
                  </a:lnTo>
                  <a:lnTo>
                    <a:pt x="2784" y="603"/>
                  </a:lnTo>
                  <a:lnTo>
                    <a:pt x="2785" y="603"/>
                  </a:lnTo>
                  <a:lnTo>
                    <a:pt x="2786" y="603"/>
                  </a:lnTo>
                  <a:lnTo>
                    <a:pt x="2787" y="603"/>
                  </a:lnTo>
                  <a:lnTo>
                    <a:pt x="2788" y="604"/>
                  </a:lnTo>
                  <a:lnTo>
                    <a:pt x="2789" y="603"/>
                  </a:lnTo>
                  <a:lnTo>
                    <a:pt x="2790" y="603"/>
                  </a:lnTo>
                  <a:lnTo>
                    <a:pt x="2791" y="603"/>
                  </a:lnTo>
                  <a:lnTo>
                    <a:pt x="2792" y="604"/>
                  </a:lnTo>
                  <a:lnTo>
                    <a:pt x="2794" y="604"/>
                  </a:lnTo>
                  <a:lnTo>
                    <a:pt x="2795" y="604"/>
                  </a:lnTo>
                  <a:lnTo>
                    <a:pt x="2796" y="604"/>
                  </a:lnTo>
                  <a:lnTo>
                    <a:pt x="2797" y="604"/>
                  </a:lnTo>
                  <a:lnTo>
                    <a:pt x="2798" y="604"/>
                  </a:lnTo>
                  <a:lnTo>
                    <a:pt x="2799" y="604"/>
                  </a:lnTo>
                  <a:lnTo>
                    <a:pt x="2800" y="604"/>
                  </a:lnTo>
                  <a:lnTo>
                    <a:pt x="2801" y="604"/>
                  </a:lnTo>
                  <a:lnTo>
                    <a:pt x="2802" y="604"/>
                  </a:lnTo>
                  <a:lnTo>
                    <a:pt x="2804" y="604"/>
                  </a:lnTo>
                  <a:lnTo>
                    <a:pt x="2805" y="604"/>
                  </a:lnTo>
                  <a:lnTo>
                    <a:pt x="2806" y="603"/>
                  </a:lnTo>
                  <a:lnTo>
                    <a:pt x="2807" y="603"/>
                  </a:lnTo>
                  <a:lnTo>
                    <a:pt x="2808" y="603"/>
                  </a:lnTo>
                  <a:lnTo>
                    <a:pt x="2809" y="603"/>
                  </a:lnTo>
                  <a:lnTo>
                    <a:pt x="2810" y="603"/>
                  </a:lnTo>
                  <a:lnTo>
                    <a:pt x="2811" y="603"/>
                  </a:lnTo>
                  <a:lnTo>
                    <a:pt x="2812" y="603"/>
                  </a:lnTo>
                  <a:lnTo>
                    <a:pt x="2814" y="603"/>
                  </a:lnTo>
                  <a:lnTo>
                    <a:pt x="2815" y="603"/>
                  </a:lnTo>
                  <a:lnTo>
                    <a:pt x="2816" y="604"/>
                  </a:lnTo>
                  <a:lnTo>
                    <a:pt x="2817" y="603"/>
                  </a:lnTo>
                  <a:lnTo>
                    <a:pt x="2818" y="604"/>
                  </a:lnTo>
                  <a:lnTo>
                    <a:pt x="2819" y="604"/>
                  </a:lnTo>
                  <a:lnTo>
                    <a:pt x="2820" y="603"/>
                  </a:lnTo>
                  <a:lnTo>
                    <a:pt x="2821" y="604"/>
                  </a:lnTo>
                  <a:lnTo>
                    <a:pt x="2822" y="603"/>
                  </a:lnTo>
                  <a:lnTo>
                    <a:pt x="2824" y="603"/>
                  </a:lnTo>
                  <a:lnTo>
                    <a:pt x="2825" y="604"/>
                  </a:lnTo>
                  <a:lnTo>
                    <a:pt x="2826" y="604"/>
                  </a:lnTo>
                  <a:lnTo>
                    <a:pt x="2827" y="604"/>
                  </a:lnTo>
                  <a:lnTo>
                    <a:pt x="2828" y="604"/>
                  </a:lnTo>
                  <a:lnTo>
                    <a:pt x="2829" y="603"/>
                  </a:lnTo>
                  <a:lnTo>
                    <a:pt x="2830" y="603"/>
                  </a:lnTo>
                  <a:lnTo>
                    <a:pt x="2831" y="603"/>
                  </a:lnTo>
                  <a:lnTo>
                    <a:pt x="2832" y="604"/>
                  </a:lnTo>
                  <a:lnTo>
                    <a:pt x="2834" y="604"/>
                  </a:lnTo>
                  <a:lnTo>
                    <a:pt x="2835" y="604"/>
                  </a:lnTo>
                  <a:lnTo>
                    <a:pt x="2836" y="604"/>
                  </a:lnTo>
                  <a:lnTo>
                    <a:pt x="2837" y="604"/>
                  </a:lnTo>
                  <a:lnTo>
                    <a:pt x="2838" y="604"/>
                  </a:lnTo>
                  <a:lnTo>
                    <a:pt x="2839" y="604"/>
                  </a:lnTo>
                  <a:lnTo>
                    <a:pt x="2840" y="604"/>
                  </a:lnTo>
                  <a:lnTo>
                    <a:pt x="2841" y="604"/>
                  </a:lnTo>
                  <a:lnTo>
                    <a:pt x="2842" y="604"/>
                  </a:lnTo>
                  <a:lnTo>
                    <a:pt x="2843" y="604"/>
                  </a:lnTo>
                  <a:lnTo>
                    <a:pt x="2845" y="604"/>
                  </a:lnTo>
                  <a:lnTo>
                    <a:pt x="2846" y="604"/>
                  </a:lnTo>
                  <a:lnTo>
                    <a:pt x="2847" y="603"/>
                  </a:lnTo>
                  <a:lnTo>
                    <a:pt x="2848" y="603"/>
                  </a:lnTo>
                  <a:lnTo>
                    <a:pt x="2849" y="603"/>
                  </a:lnTo>
                  <a:lnTo>
                    <a:pt x="2850" y="603"/>
                  </a:lnTo>
                  <a:lnTo>
                    <a:pt x="2851" y="603"/>
                  </a:lnTo>
                  <a:lnTo>
                    <a:pt x="2852" y="603"/>
                  </a:lnTo>
                  <a:lnTo>
                    <a:pt x="2853" y="603"/>
                  </a:lnTo>
                  <a:lnTo>
                    <a:pt x="2855" y="603"/>
                  </a:lnTo>
                  <a:lnTo>
                    <a:pt x="2856" y="603"/>
                  </a:lnTo>
                  <a:lnTo>
                    <a:pt x="2857" y="604"/>
                  </a:lnTo>
                  <a:lnTo>
                    <a:pt x="2858" y="604"/>
                  </a:lnTo>
                  <a:lnTo>
                    <a:pt x="2859" y="603"/>
                  </a:lnTo>
                  <a:lnTo>
                    <a:pt x="2860" y="603"/>
                  </a:lnTo>
                  <a:lnTo>
                    <a:pt x="2861" y="604"/>
                  </a:lnTo>
                  <a:lnTo>
                    <a:pt x="2862" y="603"/>
                  </a:lnTo>
                  <a:lnTo>
                    <a:pt x="2863" y="604"/>
                  </a:lnTo>
                  <a:lnTo>
                    <a:pt x="2865" y="603"/>
                  </a:lnTo>
                  <a:lnTo>
                    <a:pt x="2866" y="603"/>
                  </a:lnTo>
                  <a:lnTo>
                    <a:pt x="2867" y="603"/>
                  </a:lnTo>
                  <a:lnTo>
                    <a:pt x="2868" y="603"/>
                  </a:lnTo>
                  <a:lnTo>
                    <a:pt x="2869" y="604"/>
                  </a:lnTo>
                  <a:lnTo>
                    <a:pt x="2870" y="604"/>
                  </a:lnTo>
                  <a:lnTo>
                    <a:pt x="2871" y="604"/>
                  </a:lnTo>
                  <a:lnTo>
                    <a:pt x="2872" y="604"/>
                  </a:lnTo>
                  <a:lnTo>
                    <a:pt x="2873" y="604"/>
                  </a:lnTo>
                  <a:lnTo>
                    <a:pt x="2875" y="604"/>
                  </a:lnTo>
                  <a:lnTo>
                    <a:pt x="2876" y="604"/>
                  </a:lnTo>
                  <a:lnTo>
                    <a:pt x="2877" y="603"/>
                  </a:lnTo>
                  <a:lnTo>
                    <a:pt x="2878" y="603"/>
                  </a:lnTo>
                  <a:lnTo>
                    <a:pt x="2879" y="603"/>
                  </a:lnTo>
                  <a:lnTo>
                    <a:pt x="2880" y="603"/>
                  </a:lnTo>
                  <a:lnTo>
                    <a:pt x="2881" y="604"/>
                  </a:lnTo>
                  <a:lnTo>
                    <a:pt x="2882" y="603"/>
                  </a:lnTo>
                  <a:lnTo>
                    <a:pt x="2883" y="603"/>
                  </a:lnTo>
                  <a:lnTo>
                    <a:pt x="2885" y="603"/>
                  </a:lnTo>
                  <a:lnTo>
                    <a:pt x="2886" y="603"/>
                  </a:lnTo>
                  <a:lnTo>
                    <a:pt x="2887" y="603"/>
                  </a:lnTo>
                  <a:lnTo>
                    <a:pt x="2888" y="604"/>
                  </a:lnTo>
                  <a:lnTo>
                    <a:pt x="2889" y="603"/>
                  </a:lnTo>
                  <a:lnTo>
                    <a:pt x="2890" y="603"/>
                  </a:lnTo>
                  <a:lnTo>
                    <a:pt x="2891" y="603"/>
                  </a:lnTo>
                  <a:lnTo>
                    <a:pt x="2893" y="603"/>
                  </a:lnTo>
                  <a:lnTo>
                    <a:pt x="2893" y="603"/>
                  </a:lnTo>
                  <a:lnTo>
                    <a:pt x="2894" y="603"/>
                  </a:lnTo>
                  <a:lnTo>
                    <a:pt x="2896" y="603"/>
                  </a:lnTo>
                  <a:lnTo>
                    <a:pt x="2897" y="604"/>
                  </a:lnTo>
                  <a:lnTo>
                    <a:pt x="2898" y="603"/>
                  </a:lnTo>
                  <a:lnTo>
                    <a:pt x="2899" y="604"/>
                  </a:lnTo>
                  <a:lnTo>
                    <a:pt x="2900" y="603"/>
                  </a:lnTo>
                  <a:lnTo>
                    <a:pt x="2901" y="603"/>
                  </a:lnTo>
                  <a:lnTo>
                    <a:pt x="2903" y="603"/>
                  </a:lnTo>
                  <a:lnTo>
                    <a:pt x="2904" y="604"/>
                  </a:lnTo>
                  <a:lnTo>
                    <a:pt x="2904" y="604"/>
                  </a:lnTo>
                  <a:lnTo>
                    <a:pt x="2906" y="604"/>
                  </a:lnTo>
                  <a:lnTo>
                    <a:pt x="2907" y="603"/>
                  </a:lnTo>
                  <a:lnTo>
                    <a:pt x="2908" y="603"/>
                  </a:lnTo>
                  <a:lnTo>
                    <a:pt x="2909" y="603"/>
                  </a:lnTo>
                  <a:lnTo>
                    <a:pt x="2910" y="604"/>
                  </a:lnTo>
                  <a:lnTo>
                    <a:pt x="2911" y="603"/>
                  </a:lnTo>
                  <a:lnTo>
                    <a:pt x="2912" y="603"/>
                  </a:lnTo>
                  <a:lnTo>
                    <a:pt x="2914" y="603"/>
                  </a:lnTo>
                  <a:lnTo>
                    <a:pt x="2914" y="604"/>
                  </a:lnTo>
                  <a:lnTo>
                    <a:pt x="2916" y="604"/>
                  </a:lnTo>
                  <a:lnTo>
                    <a:pt x="2917" y="603"/>
                  </a:lnTo>
                  <a:lnTo>
                    <a:pt x="2918" y="603"/>
                  </a:lnTo>
                  <a:lnTo>
                    <a:pt x="2919" y="603"/>
                  </a:lnTo>
                  <a:lnTo>
                    <a:pt x="2920" y="603"/>
                  </a:lnTo>
                  <a:lnTo>
                    <a:pt x="2921" y="603"/>
                  </a:lnTo>
                  <a:lnTo>
                    <a:pt x="2922" y="603"/>
                  </a:lnTo>
                  <a:lnTo>
                    <a:pt x="2924" y="603"/>
                  </a:lnTo>
                  <a:lnTo>
                    <a:pt x="2925" y="603"/>
                  </a:lnTo>
                  <a:lnTo>
                    <a:pt x="2926" y="603"/>
                  </a:lnTo>
                  <a:lnTo>
                    <a:pt x="2927" y="603"/>
                  </a:lnTo>
                  <a:lnTo>
                    <a:pt x="2928" y="604"/>
                  </a:lnTo>
                  <a:lnTo>
                    <a:pt x="2929" y="604"/>
                  </a:lnTo>
                  <a:lnTo>
                    <a:pt x="2930" y="603"/>
                  </a:lnTo>
                  <a:lnTo>
                    <a:pt x="2931" y="603"/>
                  </a:lnTo>
                  <a:lnTo>
                    <a:pt x="2932" y="603"/>
                  </a:lnTo>
                  <a:lnTo>
                    <a:pt x="2934" y="604"/>
                  </a:lnTo>
                  <a:lnTo>
                    <a:pt x="2935" y="604"/>
                  </a:lnTo>
                  <a:lnTo>
                    <a:pt x="2936" y="604"/>
                  </a:lnTo>
                  <a:lnTo>
                    <a:pt x="2937" y="604"/>
                  </a:lnTo>
                  <a:lnTo>
                    <a:pt x="2938" y="604"/>
                  </a:lnTo>
                  <a:lnTo>
                    <a:pt x="2939" y="604"/>
                  </a:lnTo>
                  <a:lnTo>
                    <a:pt x="2940" y="604"/>
                  </a:lnTo>
                  <a:lnTo>
                    <a:pt x="2941" y="604"/>
                  </a:lnTo>
                  <a:lnTo>
                    <a:pt x="2942" y="604"/>
                  </a:lnTo>
                  <a:lnTo>
                    <a:pt x="2944" y="603"/>
                  </a:lnTo>
                  <a:lnTo>
                    <a:pt x="2945" y="603"/>
                  </a:lnTo>
                  <a:lnTo>
                    <a:pt x="2946" y="603"/>
                  </a:lnTo>
                  <a:lnTo>
                    <a:pt x="2947" y="603"/>
                  </a:lnTo>
                  <a:lnTo>
                    <a:pt x="2948" y="603"/>
                  </a:lnTo>
                  <a:lnTo>
                    <a:pt x="2949" y="603"/>
                  </a:lnTo>
                  <a:lnTo>
                    <a:pt x="2950" y="603"/>
                  </a:lnTo>
                  <a:lnTo>
                    <a:pt x="2951" y="604"/>
                  </a:lnTo>
                  <a:lnTo>
                    <a:pt x="2952" y="603"/>
                  </a:lnTo>
                  <a:lnTo>
                    <a:pt x="2954" y="603"/>
                  </a:lnTo>
                  <a:lnTo>
                    <a:pt x="2955" y="604"/>
                  </a:lnTo>
                  <a:lnTo>
                    <a:pt x="2956" y="603"/>
                  </a:lnTo>
                  <a:lnTo>
                    <a:pt x="2957" y="603"/>
                  </a:lnTo>
                  <a:lnTo>
                    <a:pt x="2958" y="604"/>
                  </a:lnTo>
                  <a:lnTo>
                    <a:pt x="2959" y="604"/>
                  </a:lnTo>
                  <a:lnTo>
                    <a:pt x="2960" y="603"/>
                  </a:lnTo>
                  <a:lnTo>
                    <a:pt x="2961" y="603"/>
                  </a:lnTo>
                  <a:lnTo>
                    <a:pt x="2962" y="603"/>
                  </a:lnTo>
                  <a:lnTo>
                    <a:pt x="2963" y="604"/>
                  </a:lnTo>
                  <a:lnTo>
                    <a:pt x="2965" y="604"/>
                  </a:lnTo>
                  <a:lnTo>
                    <a:pt x="2966" y="603"/>
                  </a:lnTo>
                  <a:lnTo>
                    <a:pt x="2967" y="604"/>
                  </a:lnTo>
                  <a:lnTo>
                    <a:pt x="2968" y="604"/>
                  </a:lnTo>
                  <a:lnTo>
                    <a:pt x="2969" y="604"/>
                  </a:lnTo>
                  <a:lnTo>
                    <a:pt x="2970" y="603"/>
                  </a:lnTo>
                  <a:lnTo>
                    <a:pt x="2971" y="604"/>
                  </a:lnTo>
                  <a:lnTo>
                    <a:pt x="2972" y="604"/>
                  </a:lnTo>
                  <a:lnTo>
                    <a:pt x="2973" y="604"/>
                  </a:lnTo>
                  <a:lnTo>
                    <a:pt x="2975" y="603"/>
                  </a:lnTo>
                  <a:lnTo>
                    <a:pt x="2976" y="604"/>
                  </a:lnTo>
                  <a:lnTo>
                    <a:pt x="2977" y="603"/>
                  </a:lnTo>
                  <a:lnTo>
                    <a:pt x="2978" y="604"/>
                  </a:lnTo>
                  <a:lnTo>
                    <a:pt x="2979" y="603"/>
                  </a:lnTo>
                  <a:lnTo>
                    <a:pt x="2980" y="603"/>
                  </a:lnTo>
                  <a:lnTo>
                    <a:pt x="2981" y="603"/>
                  </a:lnTo>
                  <a:lnTo>
                    <a:pt x="2982" y="603"/>
                  </a:lnTo>
                  <a:lnTo>
                    <a:pt x="2983" y="603"/>
                  </a:lnTo>
                  <a:lnTo>
                    <a:pt x="2985" y="604"/>
                  </a:lnTo>
                  <a:lnTo>
                    <a:pt x="2986" y="603"/>
                  </a:lnTo>
                  <a:lnTo>
                    <a:pt x="2987" y="603"/>
                  </a:lnTo>
                  <a:lnTo>
                    <a:pt x="2988" y="603"/>
                  </a:lnTo>
                  <a:lnTo>
                    <a:pt x="2989" y="603"/>
                  </a:lnTo>
                  <a:lnTo>
                    <a:pt x="2990" y="603"/>
                  </a:lnTo>
                  <a:lnTo>
                    <a:pt x="2991" y="603"/>
                  </a:lnTo>
                  <a:lnTo>
                    <a:pt x="2992" y="603"/>
                  </a:lnTo>
                  <a:lnTo>
                    <a:pt x="2993" y="603"/>
                  </a:lnTo>
                  <a:lnTo>
                    <a:pt x="2995" y="603"/>
                  </a:lnTo>
                  <a:lnTo>
                    <a:pt x="2996" y="603"/>
                  </a:lnTo>
                  <a:lnTo>
                    <a:pt x="2997" y="603"/>
                  </a:lnTo>
                  <a:lnTo>
                    <a:pt x="2998" y="603"/>
                  </a:lnTo>
                  <a:lnTo>
                    <a:pt x="2999" y="604"/>
                  </a:lnTo>
                  <a:lnTo>
                    <a:pt x="3000" y="603"/>
                  </a:lnTo>
                  <a:lnTo>
                    <a:pt x="3001" y="603"/>
                  </a:lnTo>
                  <a:lnTo>
                    <a:pt x="3002" y="603"/>
                  </a:lnTo>
                  <a:lnTo>
                    <a:pt x="3003" y="603"/>
                  </a:lnTo>
                  <a:lnTo>
                    <a:pt x="3004" y="603"/>
                  </a:lnTo>
                  <a:lnTo>
                    <a:pt x="3006" y="603"/>
                  </a:lnTo>
                  <a:lnTo>
                    <a:pt x="3007" y="603"/>
                  </a:lnTo>
                  <a:lnTo>
                    <a:pt x="3008" y="604"/>
                  </a:lnTo>
                  <a:lnTo>
                    <a:pt x="3009" y="604"/>
                  </a:lnTo>
                  <a:lnTo>
                    <a:pt x="3010" y="604"/>
                  </a:lnTo>
                  <a:lnTo>
                    <a:pt x="3011" y="604"/>
                  </a:lnTo>
                  <a:lnTo>
                    <a:pt x="3012" y="603"/>
                  </a:lnTo>
                  <a:lnTo>
                    <a:pt x="3013" y="603"/>
                  </a:lnTo>
                  <a:lnTo>
                    <a:pt x="3014" y="603"/>
                  </a:lnTo>
                  <a:lnTo>
                    <a:pt x="3016" y="603"/>
                  </a:lnTo>
                  <a:lnTo>
                    <a:pt x="3017" y="603"/>
                  </a:lnTo>
                  <a:lnTo>
                    <a:pt x="3018" y="604"/>
                  </a:lnTo>
                  <a:lnTo>
                    <a:pt x="3019" y="604"/>
                  </a:lnTo>
                  <a:lnTo>
                    <a:pt x="3020" y="603"/>
                  </a:lnTo>
                  <a:lnTo>
                    <a:pt x="3021" y="603"/>
                  </a:lnTo>
                  <a:lnTo>
                    <a:pt x="3022" y="603"/>
                  </a:lnTo>
                  <a:lnTo>
                    <a:pt x="3023" y="603"/>
                  </a:lnTo>
                  <a:lnTo>
                    <a:pt x="3024" y="603"/>
                  </a:lnTo>
                  <a:lnTo>
                    <a:pt x="3026" y="603"/>
                  </a:lnTo>
                  <a:lnTo>
                    <a:pt x="3027" y="603"/>
                  </a:lnTo>
                  <a:lnTo>
                    <a:pt x="3028" y="603"/>
                  </a:lnTo>
                  <a:lnTo>
                    <a:pt x="3029" y="603"/>
                  </a:lnTo>
                  <a:lnTo>
                    <a:pt x="3030" y="604"/>
                  </a:lnTo>
                  <a:lnTo>
                    <a:pt x="3031" y="604"/>
                  </a:lnTo>
                  <a:lnTo>
                    <a:pt x="3032" y="603"/>
                  </a:lnTo>
                  <a:lnTo>
                    <a:pt x="3033" y="604"/>
                  </a:lnTo>
                  <a:lnTo>
                    <a:pt x="3034" y="604"/>
                  </a:lnTo>
                  <a:lnTo>
                    <a:pt x="3036" y="604"/>
                  </a:lnTo>
                  <a:lnTo>
                    <a:pt x="3037" y="603"/>
                  </a:lnTo>
                  <a:lnTo>
                    <a:pt x="3038" y="604"/>
                  </a:lnTo>
                  <a:lnTo>
                    <a:pt x="3039" y="604"/>
                  </a:lnTo>
                  <a:lnTo>
                    <a:pt x="3040" y="604"/>
                  </a:lnTo>
                  <a:lnTo>
                    <a:pt x="3041" y="604"/>
                  </a:lnTo>
                  <a:lnTo>
                    <a:pt x="3042" y="604"/>
                  </a:lnTo>
                  <a:lnTo>
                    <a:pt x="3043" y="604"/>
                  </a:lnTo>
                  <a:lnTo>
                    <a:pt x="3044" y="604"/>
                  </a:lnTo>
                  <a:lnTo>
                    <a:pt x="3046" y="603"/>
                  </a:lnTo>
                  <a:lnTo>
                    <a:pt x="3047" y="603"/>
                  </a:lnTo>
                  <a:lnTo>
                    <a:pt x="3048" y="603"/>
                  </a:lnTo>
                  <a:lnTo>
                    <a:pt x="3049" y="603"/>
                  </a:lnTo>
                  <a:lnTo>
                    <a:pt x="3050" y="603"/>
                  </a:lnTo>
                  <a:lnTo>
                    <a:pt x="3051" y="603"/>
                  </a:lnTo>
                  <a:lnTo>
                    <a:pt x="3052" y="603"/>
                  </a:lnTo>
                  <a:lnTo>
                    <a:pt x="3054" y="603"/>
                  </a:lnTo>
                  <a:lnTo>
                    <a:pt x="3054" y="603"/>
                  </a:lnTo>
                  <a:lnTo>
                    <a:pt x="3055" y="603"/>
                  </a:lnTo>
                  <a:lnTo>
                    <a:pt x="3057" y="603"/>
                  </a:lnTo>
                  <a:lnTo>
                    <a:pt x="3058" y="603"/>
                  </a:lnTo>
                  <a:lnTo>
                    <a:pt x="3059" y="603"/>
                  </a:lnTo>
                  <a:lnTo>
                    <a:pt x="3060" y="603"/>
                  </a:lnTo>
                  <a:lnTo>
                    <a:pt x="3061" y="603"/>
                  </a:lnTo>
                  <a:lnTo>
                    <a:pt x="3062" y="604"/>
                  </a:lnTo>
                  <a:lnTo>
                    <a:pt x="3064" y="604"/>
                  </a:lnTo>
                  <a:lnTo>
                    <a:pt x="3064" y="604"/>
                  </a:lnTo>
                  <a:lnTo>
                    <a:pt x="3065" y="604"/>
                  </a:lnTo>
                  <a:lnTo>
                    <a:pt x="3067" y="603"/>
                  </a:lnTo>
                  <a:lnTo>
                    <a:pt x="3068" y="603"/>
                  </a:lnTo>
                  <a:lnTo>
                    <a:pt x="3069" y="603"/>
                  </a:lnTo>
                  <a:lnTo>
                    <a:pt x="3070" y="603"/>
                  </a:lnTo>
                  <a:lnTo>
                    <a:pt x="3071" y="604"/>
                  </a:lnTo>
                  <a:lnTo>
                    <a:pt x="3072" y="603"/>
                  </a:lnTo>
                  <a:lnTo>
                    <a:pt x="3074" y="604"/>
                  </a:lnTo>
                  <a:lnTo>
                    <a:pt x="3075" y="603"/>
                  </a:lnTo>
                  <a:lnTo>
                    <a:pt x="3075" y="604"/>
                  </a:lnTo>
                  <a:lnTo>
                    <a:pt x="3077" y="604"/>
                  </a:lnTo>
                  <a:lnTo>
                    <a:pt x="3078" y="604"/>
                  </a:lnTo>
                  <a:lnTo>
                    <a:pt x="3079" y="604"/>
                  </a:lnTo>
                  <a:lnTo>
                    <a:pt x="3080" y="604"/>
                  </a:lnTo>
                  <a:lnTo>
                    <a:pt x="3081" y="603"/>
                  </a:lnTo>
                  <a:lnTo>
                    <a:pt x="3082" y="603"/>
                  </a:lnTo>
                  <a:lnTo>
                    <a:pt x="3083" y="604"/>
                  </a:lnTo>
                  <a:lnTo>
                    <a:pt x="3085" y="603"/>
                  </a:lnTo>
                  <a:lnTo>
                    <a:pt x="3086" y="603"/>
                  </a:lnTo>
                  <a:lnTo>
                    <a:pt x="3087" y="603"/>
                  </a:lnTo>
                  <a:lnTo>
                    <a:pt x="3088" y="603"/>
                  </a:lnTo>
                  <a:lnTo>
                    <a:pt x="3089" y="604"/>
                  </a:lnTo>
                  <a:lnTo>
                    <a:pt x="3090" y="604"/>
                  </a:lnTo>
                  <a:lnTo>
                    <a:pt x="3091" y="603"/>
                  </a:lnTo>
                  <a:lnTo>
                    <a:pt x="3092" y="603"/>
                  </a:lnTo>
                  <a:lnTo>
                    <a:pt x="3093" y="603"/>
                  </a:lnTo>
                  <a:lnTo>
                    <a:pt x="3095" y="603"/>
                  </a:lnTo>
                  <a:lnTo>
                    <a:pt x="3096" y="603"/>
                  </a:lnTo>
                  <a:lnTo>
                    <a:pt x="3097" y="604"/>
                  </a:lnTo>
                  <a:lnTo>
                    <a:pt x="3098" y="603"/>
                  </a:lnTo>
                  <a:lnTo>
                    <a:pt x="3099" y="603"/>
                  </a:lnTo>
                  <a:lnTo>
                    <a:pt x="3100" y="604"/>
                  </a:lnTo>
                  <a:lnTo>
                    <a:pt x="3101" y="604"/>
                  </a:lnTo>
                  <a:lnTo>
                    <a:pt x="3102" y="603"/>
                  </a:lnTo>
                  <a:lnTo>
                    <a:pt x="3103" y="604"/>
                  </a:lnTo>
                  <a:lnTo>
                    <a:pt x="3105" y="604"/>
                  </a:lnTo>
                  <a:lnTo>
                    <a:pt x="3106" y="604"/>
                  </a:lnTo>
                  <a:lnTo>
                    <a:pt x="3107" y="603"/>
                  </a:lnTo>
                  <a:lnTo>
                    <a:pt x="3108" y="603"/>
                  </a:lnTo>
                  <a:lnTo>
                    <a:pt x="3109" y="603"/>
                  </a:lnTo>
                  <a:lnTo>
                    <a:pt x="3110" y="604"/>
                  </a:lnTo>
                  <a:lnTo>
                    <a:pt x="3111" y="604"/>
                  </a:lnTo>
                  <a:lnTo>
                    <a:pt x="3112" y="604"/>
                  </a:lnTo>
                  <a:lnTo>
                    <a:pt x="3113" y="604"/>
                  </a:lnTo>
                  <a:lnTo>
                    <a:pt x="3115" y="603"/>
                  </a:lnTo>
                  <a:lnTo>
                    <a:pt x="3116" y="603"/>
                  </a:lnTo>
                  <a:lnTo>
                    <a:pt x="3117" y="603"/>
                  </a:lnTo>
                  <a:lnTo>
                    <a:pt x="3118" y="603"/>
                  </a:lnTo>
                  <a:lnTo>
                    <a:pt x="3119" y="603"/>
                  </a:lnTo>
                  <a:lnTo>
                    <a:pt x="3120" y="603"/>
                  </a:lnTo>
                  <a:lnTo>
                    <a:pt x="3121" y="603"/>
                  </a:lnTo>
                  <a:lnTo>
                    <a:pt x="3122" y="603"/>
                  </a:lnTo>
                  <a:lnTo>
                    <a:pt x="3123" y="604"/>
                  </a:lnTo>
                  <a:lnTo>
                    <a:pt x="3124" y="604"/>
                  </a:lnTo>
                  <a:lnTo>
                    <a:pt x="3126" y="604"/>
                  </a:lnTo>
                  <a:lnTo>
                    <a:pt x="3127" y="603"/>
                  </a:lnTo>
                  <a:lnTo>
                    <a:pt x="3128" y="603"/>
                  </a:lnTo>
                  <a:lnTo>
                    <a:pt x="3129" y="603"/>
                  </a:lnTo>
                  <a:lnTo>
                    <a:pt x="3130" y="603"/>
                  </a:lnTo>
                  <a:lnTo>
                    <a:pt x="3131" y="604"/>
                  </a:lnTo>
                  <a:lnTo>
                    <a:pt x="3132" y="604"/>
                  </a:lnTo>
                  <a:lnTo>
                    <a:pt x="3133" y="604"/>
                  </a:lnTo>
                  <a:lnTo>
                    <a:pt x="3134" y="603"/>
                  </a:lnTo>
                  <a:lnTo>
                    <a:pt x="3136" y="604"/>
                  </a:lnTo>
                  <a:lnTo>
                    <a:pt x="3137" y="604"/>
                  </a:lnTo>
                  <a:lnTo>
                    <a:pt x="3138" y="604"/>
                  </a:lnTo>
                  <a:lnTo>
                    <a:pt x="3139" y="604"/>
                  </a:lnTo>
                  <a:lnTo>
                    <a:pt x="3140" y="604"/>
                  </a:lnTo>
                  <a:lnTo>
                    <a:pt x="3141" y="604"/>
                  </a:lnTo>
                  <a:lnTo>
                    <a:pt x="3142" y="604"/>
                  </a:lnTo>
                  <a:lnTo>
                    <a:pt x="3143" y="604"/>
                  </a:lnTo>
                  <a:lnTo>
                    <a:pt x="3144" y="603"/>
                  </a:lnTo>
                  <a:lnTo>
                    <a:pt x="3146" y="603"/>
                  </a:lnTo>
                  <a:lnTo>
                    <a:pt x="3147" y="604"/>
                  </a:lnTo>
                  <a:lnTo>
                    <a:pt x="3148" y="603"/>
                  </a:lnTo>
                  <a:lnTo>
                    <a:pt x="3149" y="604"/>
                  </a:lnTo>
                  <a:lnTo>
                    <a:pt x="3150" y="603"/>
                  </a:lnTo>
                  <a:lnTo>
                    <a:pt x="3151" y="603"/>
                  </a:lnTo>
                  <a:lnTo>
                    <a:pt x="3152" y="603"/>
                  </a:lnTo>
                  <a:lnTo>
                    <a:pt x="3153" y="603"/>
                  </a:lnTo>
                  <a:lnTo>
                    <a:pt x="3154" y="603"/>
                  </a:lnTo>
                  <a:lnTo>
                    <a:pt x="3156" y="603"/>
                  </a:lnTo>
                  <a:lnTo>
                    <a:pt x="3157" y="603"/>
                  </a:lnTo>
                  <a:lnTo>
                    <a:pt x="3158" y="604"/>
                  </a:lnTo>
                  <a:lnTo>
                    <a:pt x="3159" y="604"/>
                  </a:lnTo>
                  <a:lnTo>
                    <a:pt x="3160" y="604"/>
                  </a:lnTo>
                  <a:lnTo>
                    <a:pt x="3161" y="603"/>
                  </a:lnTo>
                  <a:lnTo>
                    <a:pt x="3162" y="603"/>
                  </a:lnTo>
                  <a:lnTo>
                    <a:pt x="3163" y="604"/>
                  </a:lnTo>
                  <a:lnTo>
                    <a:pt x="3164" y="603"/>
                  </a:lnTo>
                  <a:lnTo>
                    <a:pt x="3166" y="604"/>
                  </a:lnTo>
                  <a:lnTo>
                    <a:pt x="3167" y="603"/>
                  </a:lnTo>
                  <a:lnTo>
                    <a:pt x="3168" y="603"/>
                  </a:lnTo>
                  <a:lnTo>
                    <a:pt x="3169" y="603"/>
                  </a:lnTo>
                  <a:lnTo>
                    <a:pt x="3170" y="603"/>
                  </a:lnTo>
                  <a:lnTo>
                    <a:pt x="3171" y="603"/>
                  </a:lnTo>
                  <a:lnTo>
                    <a:pt x="3172" y="603"/>
                  </a:lnTo>
                  <a:lnTo>
                    <a:pt x="3173" y="603"/>
                  </a:lnTo>
                  <a:lnTo>
                    <a:pt x="3174" y="603"/>
                  </a:lnTo>
                  <a:lnTo>
                    <a:pt x="3175" y="603"/>
                  </a:lnTo>
                  <a:lnTo>
                    <a:pt x="3177" y="603"/>
                  </a:lnTo>
                  <a:lnTo>
                    <a:pt x="3178" y="603"/>
                  </a:lnTo>
                  <a:lnTo>
                    <a:pt x="3179" y="603"/>
                  </a:lnTo>
                  <a:lnTo>
                    <a:pt x="3180" y="603"/>
                  </a:lnTo>
                  <a:lnTo>
                    <a:pt x="3181" y="604"/>
                  </a:lnTo>
                  <a:lnTo>
                    <a:pt x="3182" y="603"/>
                  </a:lnTo>
                  <a:lnTo>
                    <a:pt x="3183" y="604"/>
                  </a:lnTo>
                  <a:lnTo>
                    <a:pt x="3184" y="603"/>
                  </a:lnTo>
                  <a:lnTo>
                    <a:pt x="3185" y="603"/>
                  </a:lnTo>
                  <a:lnTo>
                    <a:pt x="3187" y="603"/>
                  </a:lnTo>
                  <a:lnTo>
                    <a:pt x="3188" y="604"/>
                  </a:lnTo>
                  <a:lnTo>
                    <a:pt x="3189" y="604"/>
                  </a:lnTo>
                  <a:lnTo>
                    <a:pt x="3190" y="604"/>
                  </a:lnTo>
                  <a:lnTo>
                    <a:pt x="3191" y="603"/>
                  </a:lnTo>
                  <a:lnTo>
                    <a:pt x="3192" y="604"/>
                  </a:lnTo>
                  <a:lnTo>
                    <a:pt x="3193" y="604"/>
                  </a:lnTo>
                  <a:lnTo>
                    <a:pt x="3194" y="603"/>
                  </a:lnTo>
                  <a:lnTo>
                    <a:pt x="3195" y="603"/>
                  </a:lnTo>
                  <a:lnTo>
                    <a:pt x="3197" y="603"/>
                  </a:lnTo>
                  <a:lnTo>
                    <a:pt x="3198" y="603"/>
                  </a:lnTo>
                  <a:lnTo>
                    <a:pt x="3199" y="603"/>
                  </a:lnTo>
                  <a:lnTo>
                    <a:pt x="3200" y="603"/>
                  </a:lnTo>
                  <a:lnTo>
                    <a:pt x="3201" y="604"/>
                  </a:lnTo>
                  <a:lnTo>
                    <a:pt x="3202" y="604"/>
                  </a:lnTo>
                  <a:lnTo>
                    <a:pt x="3203" y="604"/>
                  </a:lnTo>
                  <a:lnTo>
                    <a:pt x="3204" y="604"/>
                  </a:lnTo>
                  <a:lnTo>
                    <a:pt x="3205" y="603"/>
                  </a:lnTo>
                  <a:lnTo>
                    <a:pt x="3207" y="604"/>
                  </a:lnTo>
                  <a:lnTo>
                    <a:pt x="3208" y="603"/>
                  </a:lnTo>
                  <a:lnTo>
                    <a:pt x="3209" y="603"/>
                  </a:lnTo>
                  <a:lnTo>
                    <a:pt x="3210" y="603"/>
                  </a:lnTo>
                  <a:lnTo>
                    <a:pt x="3211" y="603"/>
                  </a:lnTo>
                  <a:lnTo>
                    <a:pt x="3212" y="603"/>
                  </a:lnTo>
                  <a:lnTo>
                    <a:pt x="3213" y="603"/>
                  </a:lnTo>
                  <a:lnTo>
                    <a:pt x="3215" y="603"/>
                  </a:lnTo>
                  <a:lnTo>
                    <a:pt x="3215" y="603"/>
                  </a:lnTo>
                  <a:lnTo>
                    <a:pt x="3216" y="603"/>
                  </a:lnTo>
                  <a:lnTo>
                    <a:pt x="3218" y="603"/>
                  </a:lnTo>
                  <a:lnTo>
                    <a:pt x="3219" y="604"/>
                  </a:lnTo>
                  <a:lnTo>
                    <a:pt x="3220" y="604"/>
                  </a:lnTo>
                  <a:lnTo>
                    <a:pt x="3221" y="603"/>
                  </a:lnTo>
                  <a:lnTo>
                    <a:pt x="3222" y="603"/>
                  </a:lnTo>
                  <a:lnTo>
                    <a:pt x="3223" y="603"/>
                  </a:lnTo>
                  <a:lnTo>
                    <a:pt x="3225" y="604"/>
                  </a:lnTo>
                  <a:lnTo>
                    <a:pt x="3225" y="604"/>
                  </a:lnTo>
                  <a:lnTo>
                    <a:pt x="3226" y="604"/>
                  </a:lnTo>
                  <a:lnTo>
                    <a:pt x="3228" y="604"/>
                  </a:lnTo>
                  <a:lnTo>
                    <a:pt x="3229" y="604"/>
                  </a:lnTo>
                  <a:lnTo>
                    <a:pt x="3230" y="604"/>
                  </a:lnTo>
                  <a:lnTo>
                    <a:pt x="3231" y="604"/>
                  </a:lnTo>
                  <a:lnTo>
                    <a:pt x="3232" y="604"/>
                  </a:lnTo>
                  <a:lnTo>
                    <a:pt x="3233" y="604"/>
                  </a:lnTo>
                  <a:lnTo>
                    <a:pt x="3235" y="604"/>
                  </a:lnTo>
                  <a:lnTo>
                    <a:pt x="3236" y="604"/>
                  </a:lnTo>
                  <a:lnTo>
                    <a:pt x="3236" y="604"/>
                  </a:lnTo>
                  <a:lnTo>
                    <a:pt x="3238" y="603"/>
                  </a:lnTo>
                  <a:lnTo>
                    <a:pt x="3239" y="603"/>
                  </a:lnTo>
                  <a:lnTo>
                    <a:pt x="3240" y="603"/>
                  </a:lnTo>
                  <a:lnTo>
                    <a:pt x="3241" y="603"/>
                  </a:lnTo>
                  <a:lnTo>
                    <a:pt x="3242" y="603"/>
                  </a:lnTo>
                  <a:lnTo>
                    <a:pt x="3243" y="603"/>
                  </a:lnTo>
                  <a:lnTo>
                    <a:pt x="3244" y="603"/>
                  </a:lnTo>
                  <a:lnTo>
                    <a:pt x="3246" y="603"/>
                  </a:lnTo>
                  <a:lnTo>
                    <a:pt x="3247" y="603"/>
                  </a:lnTo>
                  <a:lnTo>
                    <a:pt x="3248" y="603"/>
                  </a:lnTo>
                  <a:lnTo>
                    <a:pt x="3249" y="603"/>
                  </a:lnTo>
                  <a:lnTo>
                    <a:pt x="3250" y="603"/>
                  </a:lnTo>
                  <a:lnTo>
                    <a:pt x="3251" y="603"/>
                  </a:lnTo>
                  <a:lnTo>
                    <a:pt x="3252" y="603"/>
                  </a:lnTo>
                  <a:lnTo>
                    <a:pt x="3253" y="604"/>
                  </a:lnTo>
                  <a:lnTo>
                    <a:pt x="3254" y="604"/>
                  </a:lnTo>
                  <a:lnTo>
                    <a:pt x="3256" y="603"/>
                  </a:lnTo>
                  <a:lnTo>
                    <a:pt x="3257" y="603"/>
                  </a:lnTo>
                  <a:lnTo>
                    <a:pt x="3258" y="603"/>
                  </a:lnTo>
                  <a:lnTo>
                    <a:pt x="3259" y="603"/>
                  </a:lnTo>
                  <a:lnTo>
                    <a:pt x="3260" y="604"/>
                  </a:lnTo>
                  <a:lnTo>
                    <a:pt x="3261" y="604"/>
                  </a:lnTo>
                  <a:lnTo>
                    <a:pt x="3262" y="604"/>
                  </a:lnTo>
                  <a:lnTo>
                    <a:pt x="3263" y="604"/>
                  </a:lnTo>
                  <a:lnTo>
                    <a:pt x="3264" y="604"/>
                  </a:lnTo>
                  <a:lnTo>
                    <a:pt x="3266" y="604"/>
                  </a:lnTo>
                  <a:lnTo>
                    <a:pt x="3267" y="604"/>
                  </a:lnTo>
                  <a:lnTo>
                    <a:pt x="3268" y="603"/>
                  </a:lnTo>
                  <a:lnTo>
                    <a:pt x="3269" y="604"/>
                  </a:lnTo>
                  <a:lnTo>
                    <a:pt x="3270" y="603"/>
                  </a:lnTo>
                  <a:lnTo>
                    <a:pt x="3271" y="604"/>
                  </a:lnTo>
                  <a:lnTo>
                    <a:pt x="3272" y="604"/>
                  </a:lnTo>
                  <a:lnTo>
                    <a:pt x="3273" y="604"/>
                  </a:lnTo>
                  <a:lnTo>
                    <a:pt x="3274" y="603"/>
                  </a:lnTo>
                  <a:lnTo>
                    <a:pt x="3276" y="603"/>
                  </a:lnTo>
                  <a:lnTo>
                    <a:pt x="3277" y="603"/>
                  </a:lnTo>
                  <a:lnTo>
                    <a:pt x="3278" y="603"/>
                  </a:lnTo>
                  <a:lnTo>
                    <a:pt x="3279" y="603"/>
                  </a:lnTo>
                  <a:lnTo>
                    <a:pt x="3280" y="603"/>
                  </a:lnTo>
                  <a:lnTo>
                    <a:pt x="3281" y="603"/>
                  </a:lnTo>
                  <a:lnTo>
                    <a:pt x="3282" y="603"/>
                  </a:lnTo>
                  <a:lnTo>
                    <a:pt x="3283" y="603"/>
                  </a:lnTo>
                  <a:lnTo>
                    <a:pt x="3284" y="603"/>
                  </a:lnTo>
                  <a:lnTo>
                    <a:pt x="3286" y="604"/>
                  </a:lnTo>
                  <a:lnTo>
                    <a:pt x="3287" y="603"/>
                  </a:lnTo>
                  <a:lnTo>
                    <a:pt x="3288" y="604"/>
                  </a:lnTo>
                  <a:lnTo>
                    <a:pt x="3289" y="604"/>
                  </a:lnTo>
                  <a:lnTo>
                    <a:pt x="3290" y="604"/>
                  </a:lnTo>
                  <a:lnTo>
                    <a:pt x="3291" y="603"/>
                  </a:lnTo>
                  <a:lnTo>
                    <a:pt x="3292" y="604"/>
                  </a:lnTo>
                  <a:lnTo>
                    <a:pt x="3293" y="604"/>
                  </a:lnTo>
                  <a:lnTo>
                    <a:pt x="3294" y="603"/>
                  </a:lnTo>
                  <a:lnTo>
                    <a:pt x="3295" y="603"/>
                  </a:lnTo>
                  <a:lnTo>
                    <a:pt x="3297" y="604"/>
                  </a:lnTo>
                  <a:lnTo>
                    <a:pt x="3298" y="604"/>
                  </a:lnTo>
                  <a:lnTo>
                    <a:pt x="3299" y="603"/>
                  </a:lnTo>
                  <a:lnTo>
                    <a:pt x="3300" y="603"/>
                  </a:lnTo>
                  <a:lnTo>
                    <a:pt x="3301" y="604"/>
                  </a:lnTo>
                  <a:lnTo>
                    <a:pt x="3302" y="604"/>
                  </a:lnTo>
                  <a:lnTo>
                    <a:pt x="3303" y="604"/>
                  </a:lnTo>
                  <a:lnTo>
                    <a:pt x="3304" y="603"/>
                  </a:lnTo>
                  <a:lnTo>
                    <a:pt x="3305" y="603"/>
                  </a:lnTo>
                  <a:lnTo>
                    <a:pt x="3307" y="604"/>
                  </a:lnTo>
                  <a:lnTo>
                    <a:pt x="3308" y="604"/>
                  </a:lnTo>
                  <a:lnTo>
                    <a:pt x="3309" y="604"/>
                  </a:lnTo>
                  <a:lnTo>
                    <a:pt x="3310" y="603"/>
                  </a:lnTo>
                  <a:lnTo>
                    <a:pt x="3311" y="604"/>
                  </a:lnTo>
                  <a:lnTo>
                    <a:pt x="3312" y="603"/>
                  </a:lnTo>
                  <a:lnTo>
                    <a:pt x="3313" y="604"/>
                  </a:lnTo>
                  <a:lnTo>
                    <a:pt x="3314" y="603"/>
                  </a:lnTo>
                  <a:lnTo>
                    <a:pt x="3315" y="603"/>
                  </a:lnTo>
                  <a:lnTo>
                    <a:pt x="3317" y="603"/>
                  </a:lnTo>
                  <a:lnTo>
                    <a:pt x="3318" y="603"/>
                  </a:lnTo>
                  <a:lnTo>
                    <a:pt x="3319" y="604"/>
                  </a:lnTo>
                  <a:lnTo>
                    <a:pt x="3320" y="604"/>
                  </a:lnTo>
                  <a:lnTo>
                    <a:pt x="3321" y="604"/>
                  </a:lnTo>
                  <a:lnTo>
                    <a:pt x="3322" y="604"/>
                  </a:lnTo>
                  <a:lnTo>
                    <a:pt x="3323" y="604"/>
                  </a:lnTo>
                  <a:lnTo>
                    <a:pt x="3324" y="604"/>
                  </a:lnTo>
                  <a:lnTo>
                    <a:pt x="3325" y="603"/>
                  </a:lnTo>
                  <a:lnTo>
                    <a:pt x="3327" y="603"/>
                  </a:lnTo>
                  <a:lnTo>
                    <a:pt x="3328" y="603"/>
                  </a:lnTo>
                  <a:lnTo>
                    <a:pt x="3329" y="604"/>
                  </a:lnTo>
                  <a:lnTo>
                    <a:pt x="3330" y="604"/>
                  </a:lnTo>
                  <a:lnTo>
                    <a:pt x="3331" y="604"/>
                  </a:lnTo>
                  <a:lnTo>
                    <a:pt x="3332" y="604"/>
                  </a:lnTo>
                  <a:lnTo>
                    <a:pt x="3333" y="604"/>
                  </a:lnTo>
                  <a:lnTo>
                    <a:pt x="3334" y="604"/>
                  </a:lnTo>
                  <a:lnTo>
                    <a:pt x="3335" y="603"/>
                  </a:lnTo>
                  <a:lnTo>
                    <a:pt x="3336" y="604"/>
                  </a:lnTo>
                  <a:lnTo>
                    <a:pt x="3338" y="604"/>
                  </a:lnTo>
                  <a:lnTo>
                    <a:pt x="3339" y="604"/>
                  </a:lnTo>
                  <a:lnTo>
                    <a:pt x="3340" y="604"/>
                  </a:lnTo>
                  <a:lnTo>
                    <a:pt x="3341" y="603"/>
                  </a:lnTo>
                  <a:lnTo>
                    <a:pt x="3342" y="603"/>
                  </a:lnTo>
                  <a:lnTo>
                    <a:pt x="3343" y="604"/>
                  </a:lnTo>
                  <a:lnTo>
                    <a:pt x="3344" y="603"/>
                  </a:lnTo>
                  <a:lnTo>
                    <a:pt x="3345" y="603"/>
                  </a:lnTo>
                  <a:lnTo>
                    <a:pt x="3346" y="603"/>
                  </a:lnTo>
                  <a:lnTo>
                    <a:pt x="3348" y="603"/>
                  </a:lnTo>
                  <a:lnTo>
                    <a:pt x="3349" y="603"/>
                  </a:lnTo>
                  <a:lnTo>
                    <a:pt x="3350" y="603"/>
                  </a:lnTo>
                  <a:lnTo>
                    <a:pt x="3351" y="603"/>
                  </a:lnTo>
                  <a:lnTo>
                    <a:pt x="3352" y="603"/>
                  </a:lnTo>
                  <a:lnTo>
                    <a:pt x="3353" y="603"/>
                  </a:lnTo>
                  <a:lnTo>
                    <a:pt x="3354" y="603"/>
                  </a:lnTo>
                  <a:lnTo>
                    <a:pt x="3355" y="604"/>
                  </a:lnTo>
                  <a:lnTo>
                    <a:pt x="3356" y="604"/>
                  </a:lnTo>
                  <a:lnTo>
                    <a:pt x="3358" y="604"/>
                  </a:lnTo>
                  <a:lnTo>
                    <a:pt x="3359" y="604"/>
                  </a:lnTo>
                  <a:lnTo>
                    <a:pt x="3360" y="604"/>
                  </a:lnTo>
                  <a:lnTo>
                    <a:pt x="3361" y="604"/>
                  </a:lnTo>
                  <a:lnTo>
                    <a:pt x="3362" y="603"/>
                  </a:lnTo>
                  <a:lnTo>
                    <a:pt x="3363" y="603"/>
                  </a:lnTo>
                  <a:lnTo>
                    <a:pt x="3364" y="603"/>
                  </a:lnTo>
                  <a:lnTo>
                    <a:pt x="3365" y="603"/>
                  </a:lnTo>
                  <a:lnTo>
                    <a:pt x="3366" y="604"/>
                  </a:lnTo>
                  <a:lnTo>
                    <a:pt x="3368" y="604"/>
                  </a:lnTo>
                  <a:lnTo>
                    <a:pt x="3369" y="604"/>
                  </a:lnTo>
                  <a:lnTo>
                    <a:pt x="3370" y="604"/>
                  </a:lnTo>
                  <a:lnTo>
                    <a:pt x="3371" y="603"/>
                  </a:lnTo>
                  <a:lnTo>
                    <a:pt x="3372" y="604"/>
                  </a:lnTo>
                  <a:lnTo>
                    <a:pt x="3373" y="604"/>
                  </a:lnTo>
                  <a:lnTo>
                    <a:pt x="3374" y="603"/>
                  </a:lnTo>
                  <a:lnTo>
                    <a:pt x="3375" y="603"/>
                  </a:lnTo>
                  <a:lnTo>
                    <a:pt x="3376" y="604"/>
                  </a:lnTo>
                  <a:lnTo>
                    <a:pt x="3378" y="604"/>
                  </a:lnTo>
                  <a:lnTo>
                    <a:pt x="3379" y="603"/>
                  </a:lnTo>
                  <a:lnTo>
                    <a:pt x="3380" y="603"/>
                  </a:lnTo>
                  <a:lnTo>
                    <a:pt x="3381" y="603"/>
                  </a:lnTo>
                  <a:lnTo>
                    <a:pt x="3382" y="603"/>
                  </a:lnTo>
                  <a:lnTo>
                    <a:pt x="3383" y="603"/>
                  </a:lnTo>
                  <a:lnTo>
                    <a:pt x="3384" y="603"/>
                  </a:lnTo>
                  <a:lnTo>
                    <a:pt x="3386" y="603"/>
                  </a:lnTo>
                  <a:lnTo>
                    <a:pt x="3386" y="603"/>
                  </a:lnTo>
                  <a:lnTo>
                    <a:pt x="3387" y="603"/>
                  </a:lnTo>
                  <a:lnTo>
                    <a:pt x="3389" y="604"/>
                  </a:lnTo>
                  <a:lnTo>
                    <a:pt x="3390" y="604"/>
                  </a:lnTo>
                  <a:lnTo>
                    <a:pt x="3391" y="604"/>
                  </a:lnTo>
                  <a:lnTo>
                    <a:pt x="3392" y="604"/>
                  </a:lnTo>
                  <a:lnTo>
                    <a:pt x="3393" y="604"/>
                  </a:lnTo>
                  <a:lnTo>
                    <a:pt x="3394" y="604"/>
                  </a:lnTo>
                  <a:lnTo>
                    <a:pt x="3396" y="604"/>
                  </a:lnTo>
                  <a:lnTo>
                    <a:pt x="3397" y="604"/>
                  </a:lnTo>
                  <a:lnTo>
                    <a:pt x="3397" y="603"/>
                  </a:lnTo>
                  <a:lnTo>
                    <a:pt x="3399" y="604"/>
                  </a:lnTo>
                  <a:lnTo>
                    <a:pt x="3400" y="603"/>
                  </a:lnTo>
                  <a:lnTo>
                    <a:pt x="3401" y="604"/>
                  </a:lnTo>
                  <a:lnTo>
                    <a:pt x="3402" y="604"/>
                  </a:lnTo>
                  <a:lnTo>
                    <a:pt x="3403" y="604"/>
                  </a:lnTo>
                  <a:lnTo>
                    <a:pt x="3404" y="603"/>
                  </a:lnTo>
                  <a:lnTo>
                    <a:pt x="3405" y="603"/>
                  </a:lnTo>
                  <a:lnTo>
                    <a:pt x="3407" y="603"/>
                  </a:lnTo>
                  <a:lnTo>
                    <a:pt x="3407" y="603"/>
                  </a:lnTo>
                  <a:lnTo>
                    <a:pt x="3409" y="604"/>
                  </a:lnTo>
                  <a:lnTo>
                    <a:pt x="3410" y="604"/>
                  </a:lnTo>
                  <a:lnTo>
                    <a:pt x="3411" y="603"/>
                  </a:lnTo>
                  <a:lnTo>
                    <a:pt x="3412" y="604"/>
                  </a:lnTo>
                  <a:lnTo>
                    <a:pt x="3413" y="603"/>
                  </a:lnTo>
                  <a:lnTo>
                    <a:pt x="3414" y="604"/>
                  </a:lnTo>
                  <a:lnTo>
                    <a:pt x="3415" y="603"/>
                  </a:lnTo>
                  <a:lnTo>
                    <a:pt x="3417" y="604"/>
                  </a:lnTo>
                  <a:lnTo>
                    <a:pt x="3418" y="603"/>
                  </a:lnTo>
                  <a:lnTo>
                    <a:pt x="3419" y="603"/>
                  </a:lnTo>
                  <a:lnTo>
                    <a:pt x="3420" y="604"/>
                  </a:lnTo>
                  <a:lnTo>
                    <a:pt x="3421" y="603"/>
                  </a:lnTo>
                  <a:lnTo>
                    <a:pt x="3422" y="603"/>
                  </a:lnTo>
                  <a:lnTo>
                    <a:pt x="3423" y="604"/>
                  </a:lnTo>
                  <a:lnTo>
                    <a:pt x="3424" y="604"/>
                  </a:lnTo>
                  <a:lnTo>
                    <a:pt x="3425" y="604"/>
                  </a:lnTo>
                  <a:lnTo>
                    <a:pt x="3427" y="604"/>
                  </a:lnTo>
                  <a:lnTo>
                    <a:pt x="3428" y="604"/>
                  </a:lnTo>
                  <a:lnTo>
                    <a:pt x="3429" y="603"/>
                  </a:lnTo>
                  <a:lnTo>
                    <a:pt x="3430" y="604"/>
                  </a:lnTo>
                  <a:lnTo>
                    <a:pt x="3431" y="604"/>
                  </a:lnTo>
                  <a:lnTo>
                    <a:pt x="3432" y="604"/>
                  </a:lnTo>
                  <a:lnTo>
                    <a:pt x="3433" y="603"/>
                  </a:lnTo>
                  <a:lnTo>
                    <a:pt x="3434" y="604"/>
                  </a:lnTo>
                  <a:lnTo>
                    <a:pt x="3435" y="604"/>
                  </a:lnTo>
                  <a:lnTo>
                    <a:pt x="3437" y="603"/>
                  </a:lnTo>
                  <a:lnTo>
                    <a:pt x="3438" y="604"/>
                  </a:lnTo>
                  <a:lnTo>
                    <a:pt x="3439" y="604"/>
                  </a:lnTo>
                  <a:lnTo>
                    <a:pt x="3440" y="603"/>
                  </a:lnTo>
                  <a:lnTo>
                    <a:pt x="3441" y="603"/>
                  </a:lnTo>
                  <a:lnTo>
                    <a:pt x="3442" y="603"/>
                  </a:lnTo>
                  <a:lnTo>
                    <a:pt x="3443" y="603"/>
                  </a:lnTo>
                  <a:lnTo>
                    <a:pt x="3444" y="604"/>
                  </a:lnTo>
                  <a:lnTo>
                    <a:pt x="3445" y="604"/>
                  </a:lnTo>
                  <a:lnTo>
                    <a:pt x="3447" y="604"/>
                  </a:lnTo>
                  <a:lnTo>
                    <a:pt x="3448" y="604"/>
                  </a:lnTo>
                  <a:lnTo>
                    <a:pt x="3449" y="604"/>
                  </a:lnTo>
                  <a:lnTo>
                    <a:pt x="3450" y="604"/>
                  </a:lnTo>
                  <a:lnTo>
                    <a:pt x="3451" y="603"/>
                  </a:lnTo>
                  <a:lnTo>
                    <a:pt x="3452" y="603"/>
                  </a:lnTo>
                  <a:lnTo>
                    <a:pt x="3453" y="603"/>
                  </a:lnTo>
                  <a:lnTo>
                    <a:pt x="3454" y="603"/>
                  </a:lnTo>
                  <a:lnTo>
                    <a:pt x="3455" y="603"/>
                  </a:lnTo>
                  <a:lnTo>
                    <a:pt x="3456" y="604"/>
                  </a:lnTo>
                  <a:lnTo>
                    <a:pt x="3458" y="604"/>
                  </a:lnTo>
                  <a:lnTo>
                    <a:pt x="3459" y="604"/>
                  </a:lnTo>
                  <a:lnTo>
                    <a:pt x="3460" y="604"/>
                  </a:lnTo>
                  <a:lnTo>
                    <a:pt x="3461" y="604"/>
                  </a:lnTo>
                  <a:lnTo>
                    <a:pt x="3462" y="604"/>
                  </a:lnTo>
                  <a:lnTo>
                    <a:pt x="3463" y="604"/>
                  </a:lnTo>
                  <a:lnTo>
                    <a:pt x="3464" y="604"/>
                  </a:lnTo>
                  <a:lnTo>
                    <a:pt x="3465" y="604"/>
                  </a:lnTo>
                  <a:lnTo>
                    <a:pt x="3466" y="603"/>
                  </a:lnTo>
                  <a:lnTo>
                    <a:pt x="3468" y="604"/>
                  </a:lnTo>
                  <a:lnTo>
                    <a:pt x="3469" y="603"/>
                  </a:lnTo>
                  <a:lnTo>
                    <a:pt x="3470" y="603"/>
                  </a:lnTo>
                  <a:lnTo>
                    <a:pt x="3471" y="604"/>
                  </a:lnTo>
                  <a:lnTo>
                    <a:pt x="3472" y="603"/>
                  </a:lnTo>
                  <a:lnTo>
                    <a:pt x="3473" y="604"/>
                  </a:lnTo>
                  <a:lnTo>
                    <a:pt x="3474" y="604"/>
                  </a:lnTo>
                  <a:lnTo>
                    <a:pt x="3475" y="604"/>
                  </a:lnTo>
                  <a:lnTo>
                    <a:pt x="3476" y="603"/>
                  </a:lnTo>
                  <a:lnTo>
                    <a:pt x="3478" y="603"/>
                  </a:lnTo>
                  <a:lnTo>
                    <a:pt x="3479" y="604"/>
                  </a:lnTo>
                  <a:lnTo>
                    <a:pt x="3480" y="604"/>
                  </a:lnTo>
                  <a:lnTo>
                    <a:pt x="3481" y="603"/>
                  </a:lnTo>
                  <a:lnTo>
                    <a:pt x="3482" y="604"/>
                  </a:lnTo>
                  <a:lnTo>
                    <a:pt x="3483" y="603"/>
                  </a:lnTo>
                  <a:lnTo>
                    <a:pt x="3484" y="603"/>
                  </a:lnTo>
                  <a:lnTo>
                    <a:pt x="3485" y="603"/>
                  </a:lnTo>
                  <a:lnTo>
                    <a:pt x="3486" y="603"/>
                  </a:lnTo>
                  <a:lnTo>
                    <a:pt x="3488" y="603"/>
                  </a:lnTo>
                  <a:lnTo>
                    <a:pt x="3489" y="603"/>
                  </a:lnTo>
                  <a:lnTo>
                    <a:pt x="3490" y="603"/>
                  </a:lnTo>
                  <a:lnTo>
                    <a:pt x="3491" y="603"/>
                  </a:lnTo>
                  <a:lnTo>
                    <a:pt x="3492" y="604"/>
                  </a:lnTo>
                  <a:lnTo>
                    <a:pt x="3493" y="604"/>
                  </a:lnTo>
                  <a:lnTo>
                    <a:pt x="3494" y="604"/>
                  </a:lnTo>
                  <a:lnTo>
                    <a:pt x="3495" y="604"/>
                  </a:lnTo>
                  <a:lnTo>
                    <a:pt x="3496" y="604"/>
                  </a:lnTo>
                  <a:lnTo>
                    <a:pt x="3498" y="604"/>
                  </a:lnTo>
                  <a:lnTo>
                    <a:pt x="3499" y="604"/>
                  </a:lnTo>
                  <a:lnTo>
                    <a:pt x="3500" y="604"/>
                  </a:lnTo>
                  <a:lnTo>
                    <a:pt x="3501" y="604"/>
                  </a:lnTo>
                  <a:lnTo>
                    <a:pt x="3502" y="604"/>
                  </a:lnTo>
                  <a:lnTo>
                    <a:pt x="3503" y="604"/>
                  </a:lnTo>
                  <a:lnTo>
                    <a:pt x="3504" y="604"/>
                  </a:lnTo>
                  <a:lnTo>
                    <a:pt x="3505" y="604"/>
                  </a:lnTo>
                  <a:lnTo>
                    <a:pt x="3506" y="604"/>
                  </a:lnTo>
                  <a:lnTo>
                    <a:pt x="3507" y="603"/>
                  </a:lnTo>
                  <a:lnTo>
                    <a:pt x="3509" y="603"/>
                  </a:lnTo>
                  <a:lnTo>
                    <a:pt x="3510" y="603"/>
                  </a:lnTo>
                  <a:lnTo>
                    <a:pt x="3511" y="603"/>
                  </a:lnTo>
                  <a:lnTo>
                    <a:pt x="3512" y="603"/>
                  </a:lnTo>
                  <a:lnTo>
                    <a:pt x="3513" y="603"/>
                  </a:lnTo>
                  <a:lnTo>
                    <a:pt x="3514" y="603"/>
                  </a:lnTo>
                  <a:lnTo>
                    <a:pt x="3515" y="603"/>
                  </a:lnTo>
                  <a:lnTo>
                    <a:pt x="3516" y="603"/>
                  </a:lnTo>
                  <a:lnTo>
                    <a:pt x="3517" y="603"/>
                  </a:lnTo>
                  <a:lnTo>
                    <a:pt x="3519" y="603"/>
                  </a:lnTo>
                  <a:lnTo>
                    <a:pt x="3520" y="603"/>
                  </a:lnTo>
                  <a:lnTo>
                    <a:pt x="3521" y="603"/>
                  </a:lnTo>
                  <a:lnTo>
                    <a:pt x="3522" y="603"/>
                  </a:lnTo>
                  <a:lnTo>
                    <a:pt x="3523" y="603"/>
                  </a:lnTo>
                  <a:lnTo>
                    <a:pt x="3524" y="603"/>
                  </a:lnTo>
                  <a:lnTo>
                    <a:pt x="3525" y="604"/>
                  </a:lnTo>
                  <a:lnTo>
                    <a:pt x="3526" y="604"/>
                  </a:lnTo>
                  <a:lnTo>
                    <a:pt x="3527" y="604"/>
                  </a:lnTo>
                  <a:lnTo>
                    <a:pt x="3529" y="604"/>
                  </a:lnTo>
                  <a:lnTo>
                    <a:pt x="3530" y="604"/>
                  </a:lnTo>
                  <a:lnTo>
                    <a:pt x="3531" y="604"/>
                  </a:lnTo>
                  <a:lnTo>
                    <a:pt x="3532" y="604"/>
                  </a:lnTo>
                  <a:lnTo>
                    <a:pt x="3533" y="604"/>
                  </a:lnTo>
                  <a:lnTo>
                    <a:pt x="3534" y="604"/>
                  </a:lnTo>
                  <a:lnTo>
                    <a:pt x="3535" y="604"/>
                  </a:lnTo>
                  <a:lnTo>
                    <a:pt x="3536" y="604"/>
                  </a:lnTo>
                  <a:lnTo>
                    <a:pt x="3537" y="604"/>
                  </a:lnTo>
                  <a:lnTo>
                    <a:pt x="3539" y="604"/>
                  </a:lnTo>
                  <a:lnTo>
                    <a:pt x="3540" y="604"/>
                  </a:lnTo>
                  <a:lnTo>
                    <a:pt x="3541" y="603"/>
                  </a:lnTo>
                  <a:lnTo>
                    <a:pt x="3542" y="603"/>
                  </a:lnTo>
                  <a:lnTo>
                    <a:pt x="3543" y="603"/>
                  </a:lnTo>
                  <a:lnTo>
                    <a:pt x="3544" y="603"/>
                  </a:lnTo>
                  <a:lnTo>
                    <a:pt x="3545" y="603"/>
                  </a:lnTo>
                  <a:lnTo>
                    <a:pt x="3547" y="603"/>
                  </a:lnTo>
                  <a:lnTo>
                    <a:pt x="3547" y="603"/>
                  </a:lnTo>
                  <a:lnTo>
                    <a:pt x="3548" y="603"/>
                  </a:lnTo>
                  <a:lnTo>
                    <a:pt x="3550" y="603"/>
                  </a:lnTo>
                  <a:lnTo>
                    <a:pt x="3551" y="604"/>
                  </a:lnTo>
                  <a:lnTo>
                    <a:pt x="3552" y="603"/>
                  </a:lnTo>
                  <a:lnTo>
                    <a:pt x="3553" y="603"/>
                  </a:lnTo>
                  <a:lnTo>
                    <a:pt x="3554" y="603"/>
                  </a:lnTo>
                  <a:lnTo>
                    <a:pt x="3555" y="603"/>
                  </a:lnTo>
                  <a:lnTo>
                    <a:pt x="3557" y="603"/>
                  </a:lnTo>
                  <a:lnTo>
                    <a:pt x="3557" y="604"/>
                  </a:lnTo>
                  <a:lnTo>
                    <a:pt x="3558" y="604"/>
                  </a:lnTo>
                  <a:lnTo>
                    <a:pt x="3560" y="603"/>
                  </a:lnTo>
                  <a:lnTo>
                    <a:pt x="3561" y="604"/>
                  </a:lnTo>
                  <a:lnTo>
                    <a:pt x="3562" y="604"/>
                  </a:lnTo>
                  <a:lnTo>
                    <a:pt x="3563" y="604"/>
                  </a:lnTo>
                  <a:lnTo>
                    <a:pt x="3564" y="604"/>
                  </a:lnTo>
                  <a:lnTo>
                    <a:pt x="3565" y="604"/>
                  </a:lnTo>
                  <a:lnTo>
                    <a:pt x="3567" y="604"/>
                  </a:lnTo>
                  <a:lnTo>
                    <a:pt x="3568" y="604"/>
                  </a:lnTo>
                  <a:lnTo>
                    <a:pt x="3568" y="604"/>
                  </a:lnTo>
                  <a:lnTo>
                    <a:pt x="3570" y="603"/>
                  </a:lnTo>
                  <a:lnTo>
                    <a:pt x="3571" y="603"/>
                  </a:lnTo>
                  <a:lnTo>
                    <a:pt x="3572" y="603"/>
                  </a:lnTo>
                  <a:lnTo>
                    <a:pt x="3573" y="603"/>
                  </a:lnTo>
                  <a:lnTo>
                    <a:pt x="3574" y="604"/>
                  </a:lnTo>
                  <a:lnTo>
                    <a:pt x="3575" y="603"/>
                  </a:lnTo>
                  <a:lnTo>
                    <a:pt x="3576" y="603"/>
                  </a:lnTo>
                  <a:lnTo>
                    <a:pt x="3578" y="603"/>
                  </a:lnTo>
                  <a:lnTo>
                    <a:pt x="3579" y="603"/>
                  </a:lnTo>
                  <a:lnTo>
                    <a:pt x="3580" y="603"/>
                  </a:lnTo>
                  <a:lnTo>
                    <a:pt x="3581" y="603"/>
                  </a:lnTo>
                  <a:lnTo>
                    <a:pt x="3582" y="603"/>
                  </a:lnTo>
                  <a:lnTo>
                    <a:pt x="3583" y="603"/>
                  </a:lnTo>
                  <a:lnTo>
                    <a:pt x="3584" y="604"/>
                  </a:lnTo>
                  <a:lnTo>
                    <a:pt x="3585" y="604"/>
                  </a:lnTo>
                  <a:lnTo>
                    <a:pt x="3586" y="604"/>
                  </a:lnTo>
                  <a:lnTo>
                    <a:pt x="3588" y="603"/>
                  </a:lnTo>
                  <a:lnTo>
                    <a:pt x="3589" y="603"/>
                  </a:lnTo>
                  <a:lnTo>
                    <a:pt x="3590" y="603"/>
                  </a:lnTo>
                  <a:lnTo>
                    <a:pt x="3591" y="603"/>
                  </a:lnTo>
                  <a:lnTo>
                    <a:pt x="3592" y="603"/>
                  </a:lnTo>
                  <a:lnTo>
                    <a:pt x="3593" y="603"/>
                  </a:lnTo>
                  <a:lnTo>
                    <a:pt x="3594" y="603"/>
                  </a:lnTo>
                  <a:lnTo>
                    <a:pt x="3595" y="603"/>
                  </a:lnTo>
                  <a:lnTo>
                    <a:pt x="3596" y="603"/>
                  </a:lnTo>
                  <a:lnTo>
                    <a:pt x="3598" y="604"/>
                  </a:lnTo>
                  <a:lnTo>
                    <a:pt x="3599" y="604"/>
                  </a:lnTo>
                  <a:lnTo>
                    <a:pt x="3600" y="604"/>
                  </a:lnTo>
                  <a:lnTo>
                    <a:pt x="3601" y="604"/>
                  </a:lnTo>
                  <a:lnTo>
                    <a:pt x="3602" y="604"/>
                  </a:lnTo>
                  <a:lnTo>
                    <a:pt x="3603" y="603"/>
                  </a:lnTo>
                  <a:lnTo>
                    <a:pt x="3604" y="603"/>
                  </a:lnTo>
                  <a:lnTo>
                    <a:pt x="3605" y="603"/>
                  </a:lnTo>
                  <a:lnTo>
                    <a:pt x="3606" y="603"/>
                  </a:lnTo>
                  <a:lnTo>
                    <a:pt x="3608" y="603"/>
                  </a:lnTo>
                  <a:lnTo>
                    <a:pt x="3609" y="603"/>
                  </a:lnTo>
                  <a:lnTo>
                    <a:pt x="3610" y="603"/>
                  </a:lnTo>
                  <a:lnTo>
                    <a:pt x="3611" y="604"/>
                  </a:lnTo>
                  <a:lnTo>
                    <a:pt x="3612" y="603"/>
                  </a:lnTo>
                  <a:lnTo>
                    <a:pt x="3613" y="603"/>
                  </a:lnTo>
                  <a:lnTo>
                    <a:pt x="3614" y="603"/>
                  </a:lnTo>
                  <a:lnTo>
                    <a:pt x="3615" y="603"/>
                  </a:lnTo>
                  <a:lnTo>
                    <a:pt x="3616" y="603"/>
                  </a:lnTo>
                  <a:lnTo>
                    <a:pt x="3617" y="603"/>
                  </a:lnTo>
                  <a:lnTo>
                    <a:pt x="3619" y="603"/>
                  </a:lnTo>
                  <a:lnTo>
                    <a:pt x="3620" y="603"/>
                  </a:lnTo>
                  <a:lnTo>
                    <a:pt x="3621" y="603"/>
                  </a:lnTo>
                  <a:lnTo>
                    <a:pt x="3622" y="603"/>
                  </a:lnTo>
                  <a:lnTo>
                    <a:pt x="3623" y="603"/>
                  </a:lnTo>
                  <a:lnTo>
                    <a:pt x="3624" y="603"/>
                  </a:lnTo>
                  <a:lnTo>
                    <a:pt x="3625" y="603"/>
                  </a:lnTo>
                  <a:lnTo>
                    <a:pt x="3626" y="603"/>
                  </a:lnTo>
                  <a:lnTo>
                    <a:pt x="3627" y="604"/>
                  </a:lnTo>
                  <a:lnTo>
                    <a:pt x="3629" y="603"/>
                  </a:lnTo>
                  <a:lnTo>
                    <a:pt x="3630" y="603"/>
                  </a:lnTo>
                  <a:lnTo>
                    <a:pt x="3631" y="603"/>
                  </a:lnTo>
                  <a:lnTo>
                    <a:pt x="3632" y="604"/>
                  </a:lnTo>
                  <a:lnTo>
                    <a:pt x="3633" y="604"/>
                  </a:lnTo>
                  <a:lnTo>
                    <a:pt x="3634" y="604"/>
                  </a:lnTo>
                  <a:lnTo>
                    <a:pt x="3635" y="604"/>
                  </a:lnTo>
                  <a:lnTo>
                    <a:pt x="3636" y="604"/>
                  </a:lnTo>
                  <a:lnTo>
                    <a:pt x="3637" y="604"/>
                  </a:lnTo>
                  <a:lnTo>
                    <a:pt x="3639" y="604"/>
                  </a:lnTo>
                  <a:lnTo>
                    <a:pt x="3640" y="604"/>
                  </a:lnTo>
                  <a:lnTo>
                    <a:pt x="3641" y="604"/>
                  </a:lnTo>
                  <a:lnTo>
                    <a:pt x="3642" y="604"/>
                  </a:lnTo>
                  <a:lnTo>
                    <a:pt x="3643" y="604"/>
                  </a:lnTo>
                  <a:lnTo>
                    <a:pt x="3644" y="603"/>
                  </a:lnTo>
                  <a:lnTo>
                    <a:pt x="3645" y="604"/>
                  </a:lnTo>
                  <a:lnTo>
                    <a:pt x="3646" y="603"/>
                  </a:lnTo>
                  <a:lnTo>
                    <a:pt x="3647" y="603"/>
                  </a:lnTo>
                  <a:lnTo>
                    <a:pt x="3649" y="603"/>
                  </a:lnTo>
                  <a:lnTo>
                    <a:pt x="3650" y="603"/>
                  </a:lnTo>
                  <a:lnTo>
                    <a:pt x="3651" y="603"/>
                  </a:lnTo>
                  <a:lnTo>
                    <a:pt x="3652" y="603"/>
                  </a:lnTo>
                  <a:lnTo>
                    <a:pt x="3653" y="603"/>
                  </a:lnTo>
                  <a:lnTo>
                    <a:pt x="3654" y="603"/>
                  </a:lnTo>
                  <a:lnTo>
                    <a:pt x="3655" y="603"/>
                  </a:lnTo>
                  <a:lnTo>
                    <a:pt x="3656" y="604"/>
                  </a:lnTo>
                  <a:lnTo>
                    <a:pt x="3657" y="603"/>
                  </a:lnTo>
                  <a:lnTo>
                    <a:pt x="3659" y="603"/>
                  </a:lnTo>
                  <a:lnTo>
                    <a:pt x="3660" y="603"/>
                  </a:lnTo>
                  <a:lnTo>
                    <a:pt x="3661" y="603"/>
                  </a:lnTo>
                  <a:lnTo>
                    <a:pt x="3662" y="603"/>
                  </a:lnTo>
                  <a:lnTo>
                    <a:pt x="3663" y="604"/>
                  </a:lnTo>
                  <a:lnTo>
                    <a:pt x="3664" y="604"/>
                  </a:lnTo>
                  <a:lnTo>
                    <a:pt x="3665" y="604"/>
                  </a:lnTo>
                  <a:lnTo>
                    <a:pt x="3666" y="603"/>
                  </a:lnTo>
                  <a:lnTo>
                    <a:pt x="3667" y="604"/>
                  </a:lnTo>
                  <a:lnTo>
                    <a:pt x="3668" y="604"/>
                  </a:lnTo>
                  <a:lnTo>
                    <a:pt x="3670" y="604"/>
                  </a:lnTo>
                  <a:lnTo>
                    <a:pt x="3671" y="604"/>
                  </a:lnTo>
                  <a:lnTo>
                    <a:pt x="3672" y="604"/>
                  </a:lnTo>
                  <a:lnTo>
                    <a:pt x="3673" y="603"/>
                  </a:lnTo>
                  <a:lnTo>
                    <a:pt x="3674" y="604"/>
                  </a:lnTo>
                  <a:lnTo>
                    <a:pt x="3675" y="603"/>
                  </a:lnTo>
                  <a:lnTo>
                    <a:pt x="3676" y="603"/>
                  </a:lnTo>
                  <a:lnTo>
                    <a:pt x="3677" y="603"/>
                  </a:lnTo>
                  <a:lnTo>
                    <a:pt x="3678" y="603"/>
                  </a:lnTo>
                  <a:lnTo>
                    <a:pt x="3680" y="603"/>
                  </a:lnTo>
                  <a:lnTo>
                    <a:pt x="3681" y="603"/>
                  </a:lnTo>
                  <a:lnTo>
                    <a:pt x="3682" y="603"/>
                  </a:lnTo>
                  <a:lnTo>
                    <a:pt x="3683" y="603"/>
                  </a:lnTo>
                  <a:lnTo>
                    <a:pt x="3684" y="603"/>
                  </a:lnTo>
                  <a:lnTo>
                    <a:pt x="3685" y="604"/>
                  </a:lnTo>
                  <a:lnTo>
                    <a:pt x="3686" y="603"/>
                  </a:lnTo>
                  <a:lnTo>
                    <a:pt x="3687" y="603"/>
                  </a:lnTo>
                  <a:lnTo>
                    <a:pt x="3688" y="604"/>
                  </a:lnTo>
                  <a:lnTo>
                    <a:pt x="3690" y="604"/>
                  </a:lnTo>
                  <a:lnTo>
                    <a:pt x="3691" y="603"/>
                  </a:lnTo>
                  <a:lnTo>
                    <a:pt x="3692" y="603"/>
                  </a:lnTo>
                  <a:lnTo>
                    <a:pt x="3693" y="603"/>
                  </a:lnTo>
                  <a:lnTo>
                    <a:pt x="3694" y="604"/>
                  </a:lnTo>
                  <a:lnTo>
                    <a:pt x="3695" y="603"/>
                  </a:lnTo>
                  <a:lnTo>
                    <a:pt x="3696" y="603"/>
                  </a:lnTo>
                  <a:lnTo>
                    <a:pt x="3697" y="603"/>
                  </a:lnTo>
                  <a:lnTo>
                    <a:pt x="3698" y="604"/>
                  </a:lnTo>
                  <a:lnTo>
                    <a:pt x="3700" y="604"/>
                  </a:lnTo>
                  <a:lnTo>
                    <a:pt x="3701" y="603"/>
                  </a:lnTo>
                  <a:lnTo>
                    <a:pt x="3702" y="604"/>
                  </a:lnTo>
                  <a:lnTo>
                    <a:pt x="3703" y="604"/>
                  </a:lnTo>
                  <a:lnTo>
                    <a:pt x="3704" y="604"/>
                  </a:lnTo>
                  <a:lnTo>
                    <a:pt x="3705" y="604"/>
                  </a:lnTo>
                  <a:lnTo>
                    <a:pt x="3706" y="603"/>
                  </a:lnTo>
                  <a:lnTo>
                    <a:pt x="3707" y="603"/>
                  </a:lnTo>
                  <a:lnTo>
                    <a:pt x="3708" y="604"/>
                  </a:lnTo>
                  <a:lnTo>
                    <a:pt x="3710" y="603"/>
                  </a:lnTo>
                  <a:lnTo>
                    <a:pt x="3711" y="603"/>
                  </a:lnTo>
                  <a:lnTo>
                    <a:pt x="3712" y="603"/>
                  </a:lnTo>
                  <a:lnTo>
                    <a:pt x="3713" y="604"/>
                  </a:lnTo>
                  <a:lnTo>
                    <a:pt x="3714" y="603"/>
                  </a:lnTo>
                  <a:lnTo>
                    <a:pt x="3715" y="603"/>
                  </a:lnTo>
                  <a:lnTo>
                    <a:pt x="3716" y="603"/>
                  </a:lnTo>
                  <a:lnTo>
                    <a:pt x="3718" y="603"/>
                  </a:lnTo>
                  <a:lnTo>
                    <a:pt x="3718" y="603"/>
                  </a:lnTo>
                  <a:lnTo>
                    <a:pt x="3719" y="603"/>
                  </a:lnTo>
                  <a:lnTo>
                    <a:pt x="3721" y="603"/>
                  </a:lnTo>
                  <a:lnTo>
                    <a:pt x="3722" y="604"/>
                  </a:lnTo>
                  <a:lnTo>
                    <a:pt x="3723" y="603"/>
                  </a:lnTo>
                  <a:lnTo>
                    <a:pt x="3724" y="604"/>
                  </a:lnTo>
                  <a:lnTo>
                    <a:pt x="3725" y="603"/>
                  </a:lnTo>
                  <a:lnTo>
                    <a:pt x="3726" y="603"/>
                  </a:lnTo>
                  <a:lnTo>
                    <a:pt x="3728" y="603"/>
                  </a:lnTo>
                  <a:lnTo>
                    <a:pt x="3729" y="603"/>
                  </a:lnTo>
                  <a:lnTo>
                    <a:pt x="3729" y="604"/>
                  </a:lnTo>
                  <a:lnTo>
                    <a:pt x="3731" y="604"/>
                  </a:lnTo>
                  <a:lnTo>
                    <a:pt x="3732" y="603"/>
                  </a:lnTo>
                  <a:lnTo>
                    <a:pt x="3733" y="604"/>
                  </a:lnTo>
                  <a:lnTo>
                    <a:pt x="3734" y="603"/>
                  </a:lnTo>
                  <a:lnTo>
                    <a:pt x="3735" y="603"/>
                  </a:lnTo>
                  <a:lnTo>
                    <a:pt x="3736" y="604"/>
                  </a:lnTo>
                  <a:lnTo>
                    <a:pt x="3737" y="604"/>
                  </a:lnTo>
                  <a:lnTo>
                    <a:pt x="3739" y="604"/>
                  </a:lnTo>
                  <a:lnTo>
                    <a:pt x="3739" y="604"/>
                  </a:lnTo>
                  <a:lnTo>
                    <a:pt x="3741" y="604"/>
                  </a:lnTo>
                  <a:lnTo>
                    <a:pt x="3742" y="603"/>
                  </a:lnTo>
                  <a:lnTo>
                    <a:pt x="3743" y="603"/>
                  </a:lnTo>
                  <a:lnTo>
                    <a:pt x="3744" y="603"/>
                  </a:lnTo>
                  <a:lnTo>
                    <a:pt x="3745" y="603"/>
                  </a:lnTo>
                  <a:lnTo>
                    <a:pt x="3746" y="604"/>
                  </a:lnTo>
                  <a:lnTo>
                    <a:pt x="3747" y="603"/>
                  </a:lnTo>
                  <a:lnTo>
                    <a:pt x="3749" y="603"/>
                  </a:lnTo>
                  <a:lnTo>
                    <a:pt x="3750" y="603"/>
                  </a:lnTo>
                  <a:lnTo>
                    <a:pt x="3751" y="603"/>
                  </a:lnTo>
                  <a:lnTo>
                    <a:pt x="3752" y="603"/>
                  </a:lnTo>
                  <a:lnTo>
                    <a:pt x="3753" y="603"/>
                  </a:lnTo>
                  <a:lnTo>
                    <a:pt x="3754" y="603"/>
                  </a:lnTo>
                  <a:lnTo>
                    <a:pt x="3755" y="603"/>
                  </a:lnTo>
                  <a:lnTo>
                    <a:pt x="3756" y="603"/>
                  </a:lnTo>
                  <a:lnTo>
                    <a:pt x="3757" y="604"/>
                  </a:lnTo>
                  <a:lnTo>
                    <a:pt x="3759" y="604"/>
                  </a:lnTo>
                  <a:lnTo>
                    <a:pt x="3760" y="604"/>
                  </a:lnTo>
                  <a:lnTo>
                    <a:pt x="3761" y="604"/>
                  </a:lnTo>
                  <a:lnTo>
                    <a:pt x="3762" y="603"/>
                  </a:lnTo>
                  <a:lnTo>
                    <a:pt x="3763" y="604"/>
                  </a:lnTo>
                  <a:lnTo>
                    <a:pt x="3764" y="604"/>
                  </a:lnTo>
                  <a:lnTo>
                    <a:pt x="3765" y="604"/>
                  </a:lnTo>
                  <a:lnTo>
                    <a:pt x="3766" y="604"/>
                  </a:lnTo>
                  <a:lnTo>
                    <a:pt x="3767" y="603"/>
                  </a:lnTo>
                  <a:lnTo>
                    <a:pt x="3769" y="604"/>
                  </a:lnTo>
                  <a:lnTo>
                    <a:pt x="3770" y="604"/>
                  </a:lnTo>
                  <a:lnTo>
                    <a:pt x="3771" y="604"/>
                  </a:lnTo>
                  <a:lnTo>
                    <a:pt x="3772" y="603"/>
                  </a:lnTo>
                  <a:lnTo>
                    <a:pt x="3773" y="604"/>
                  </a:lnTo>
                  <a:lnTo>
                    <a:pt x="3774" y="604"/>
                  </a:lnTo>
                  <a:lnTo>
                    <a:pt x="3775" y="604"/>
                  </a:lnTo>
                  <a:lnTo>
                    <a:pt x="3776" y="604"/>
                  </a:lnTo>
                  <a:lnTo>
                    <a:pt x="3777" y="604"/>
                  </a:lnTo>
                  <a:lnTo>
                    <a:pt x="3779" y="603"/>
                  </a:lnTo>
                  <a:lnTo>
                    <a:pt x="3780" y="603"/>
                  </a:lnTo>
                  <a:lnTo>
                    <a:pt x="3781" y="603"/>
                  </a:lnTo>
                  <a:lnTo>
                    <a:pt x="3782" y="603"/>
                  </a:lnTo>
                  <a:lnTo>
                    <a:pt x="3783" y="603"/>
                  </a:lnTo>
                  <a:lnTo>
                    <a:pt x="3784" y="603"/>
                  </a:lnTo>
                  <a:lnTo>
                    <a:pt x="3785" y="603"/>
                  </a:lnTo>
                  <a:lnTo>
                    <a:pt x="3786" y="604"/>
                  </a:lnTo>
                  <a:lnTo>
                    <a:pt x="3787" y="604"/>
                  </a:lnTo>
                  <a:lnTo>
                    <a:pt x="3788" y="604"/>
                  </a:lnTo>
                  <a:lnTo>
                    <a:pt x="3790" y="603"/>
                  </a:lnTo>
                  <a:lnTo>
                    <a:pt x="3791" y="604"/>
                  </a:lnTo>
                  <a:lnTo>
                    <a:pt x="3792" y="603"/>
                  </a:lnTo>
                  <a:lnTo>
                    <a:pt x="3793" y="603"/>
                  </a:lnTo>
                  <a:lnTo>
                    <a:pt x="3794" y="604"/>
                  </a:lnTo>
                  <a:lnTo>
                    <a:pt x="3795" y="604"/>
                  </a:lnTo>
                  <a:lnTo>
                    <a:pt x="3796" y="603"/>
                  </a:lnTo>
                  <a:lnTo>
                    <a:pt x="3797" y="604"/>
                  </a:lnTo>
                  <a:lnTo>
                    <a:pt x="3798" y="603"/>
                  </a:lnTo>
                  <a:lnTo>
                    <a:pt x="3800" y="604"/>
                  </a:lnTo>
                  <a:lnTo>
                    <a:pt x="3801" y="604"/>
                  </a:lnTo>
                  <a:lnTo>
                    <a:pt x="3802" y="603"/>
                  </a:lnTo>
                  <a:lnTo>
                    <a:pt x="3803" y="603"/>
                  </a:lnTo>
                  <a:lnTo>
                    <a:pt x="3804" y="603"/>
                  </a:lnTo>
                  <a:lnTo>
                    <a:pt x="3805" y="604"/>
                  </a:lnTo>
                  <a:lnTo>
                    <a:pt x="3806" y="603"/>
                  </a:lnTo>
                  <a:lnTo>
                    <a:pt x="3807" y="603"/>
                  </a:lnTo>
                  <a:lnTo>
                    <a:pt x="3808" y="604"/>
                  </a:lnTo>
                  <a:lnTo>
                    <a:pt x="3810" y="604"/>
                  </a:lnTo>
                  <a:lnTo>
                    <a:pt x="3811" y="604"/>
                  </a:lnTo>
                  <a:lnTo>
                    <a:pt x="3812" y="603"/>
                  </a:lnTo>
                  <a:lnTo>
                    <a:pt x="3813" y="603"/>
                  </a:lnTo>
                  <a:lnTo>
                    <a:pt x="3814" y="604"/>
                  </a:lnTo>
                  <a:lnTo>
                    <a:pt x="3815" y="603"/>
                  </a:lnTo>
                  <a:lnTo>
                    <a:pt x="3816" y="603"/>
                  </a:lnTo>
                  <a:lnTo>
                    <a:pt x="3817" y="604"/>
                  </a:lnTo>
                  <a:lnTo>
                    <a:pt x="3818" y="604"/>
                  </a:lnTo>
                  <a:lnTo>
                    <a:pt x="3820" y="603"/>
                  </a:lnTo>
                  <a:lnTo>
                    <a:pt x="3821" y="603"/>
                  </a:lnTo>
                  <a:lnTo>
                    <a:pt x="3822" y="603"/>
                  </a:lnTo>
                  <a:lnTo>
                    <a:pt x="3823" y="603"/>
                  </a:lnTo>
                  <a:lnTo>
                    <a:pt x="3824" y="603"/>
                  </a:lnTo>
                  <a:lnTo>
                    <a:pt x="3825" y="603"/>
                  </a:lnTo>
                  <a:lnTo>
                    <a:pt x="3826" y="603"/>
                  </a:lnTo>
                  <a:lnTo>
                    <a:pt x="3827" y="604"/>
                  </a:lnTo>
                  <a:lnTo>
                    <a:pt x="3828" y="604"/>
                  </a:lnTo>
                  <a:lnTo>
                    <a:pt x="3829" y="604"/>
                  </a:lnTo>
                  <a:lnTo>
                    <a:pt x="3831" y="604"/>
                  </a:lnTo>
                  <a:lnTo>
                    <a:pt x="3832" y="603"/>
                  </a:lnTo>
                  <a:lnTo>
                    <a:pt x="3833" y="603"/>
                  </a:lnTo>
                  <a:lnTo>
                    <a:pt x="3834" y="604"/>
                  </a:lnTo>
                  <a:lnTo>
                    <a:pt x="3835" y="604"/>
                  </a:lnTo>
                  <a:lnTo>
                    <a:pt x="3836" y="604"/>
                  </a:lnTo>
                  <a:lnTo>
                    <a:pt x="3837" y="603"/>
                  </a:lnTo>
                  <a:lnTo>
                    <a:pt x="3838" y="603"/>
                  </a:lnTo>
                  <a:lnTo>
                    <a:pt x="3839" y="604"/>
                  </a:lnTo>
                  <a:lnTo>
                    <a:pt x="3841" y="604"/>
                  </a:lnTo>
                  <a:lnTo>
                    <a:pt x="3842" y="603"/>
                  </a:lnTo>
                  <a:lnTo>
                    <a:pt x="3843" y="603"/>
                  </a:lnTo>
                  <a:lnTo>
                    <a:pt x="3844" y="604"/>
                  </a:lnTo>
                  <a:lnTo>
                    <a:pt x="3845" y="603"/>
                  </a:lnTo>
                  <a:lnTo>
                    <a:pt x="3846" y="603"/>
                  </a:lnTo>
                  <a:lnTo>
                    <a:pt x="3847" y="601"/>
                  </a:lnTo>
                  <a:lnTo>
                    <a:pt x="3848" y="543"/>
                  </a:lnTo>
                  <a:lnTo>
                    <a:pt x="3849" y="490"/>
                  </a:lnTo>
                  <a:lnTo>
                    <a:pt x="3851" y="469"/>
                  </a:lnTo>
                  <a:lnTo>
                    <a:pt x="3852" y="488"/>
                  </a:lnTo>
                  <a:lnTo>
                    <a:pt x="3853" y="526"/>
                  </a:lnTo>
                  <a:lnTo>
                    <a:pt x="3854" y="562"/>
                  </a:lnTo>
                  <a:lnTo>
                    <a:pt x="3855" y="580"/>
                  </a:lnTo>
                  <a:lnTo>
                    <a:pt x="3856" y="580"/>
                  </a:lnTo>
                  <a:lnTo>
                    <a:pt x="3857" y="580"/>
                  </a:lnTo>
                  <a:lnTo>
                    <a:pt x="3858" y="580"/>
                  </a:lnTo>
                  <a:lnTo>
                    <a:pt x="3859" y="581"/>
                  </a:lnTo>
                  <a:lnTo>
                    <a:pt x="3861" y="596"/>
                  </a:lnTo>
                  <a:lnTo>
                    <a:pt x="3862" y="573"/>
                  </a:lnTo>
                  <a:lnTo>
                    <a:pt x="3863" y="537"/>
                  </a:lnTo>
                  <a:lnTo>
                    <a:pt x="3864" y="475"/>
                  </a:lnTo>
                  <a:lnTo>
                    <a:pt x="3865" y="425"/>
                  </a:lnTo>
                  <a:lnTo>
                    <a:pt x="3866" y="393"/>
                  </a:lnTo>
                  <a:lnTo>
                    <a:pt x="3867" y="388"/>
                  </a:lnTo>
                  <a:lnTo>
                    <a:pt x="3868" y="414"/>
                  </a:lnTo>
                  <a:lnTo>
                    <a:pt x="3869" y="475"/>
                  </a:lnTo>
                  <a:lnTo>
                    <a:pt x="3871" y="530"/>
                  </a:lnTo>
                  <a:lnTo>
                    <a:pt x="3872" y="560"/>
                  </a:lnTo>
                  <a:lnTo>
                    <a:pt x="3873" y="570"/>
                  </a:lnTo>
                  <a:lnTo>
                    <a:pt x="3874" y="575"/>
                  </a:lnTo>
                  <a:lnTo>
                    <a:pt x="3875" y="558"/>
                  </a:lnTo>
                  <a:lnTo>
                    <a:pt x="3876" y="512"/>
                  </a:lnTo>
                  <a:lnTo>
                    <a:pt x="3877" y="486"/>
                  </a:lnTo>
                  <a:lnTo>
                    <a:pt x="3879" y="470"/>
                  </a:lnTo>
                  <a:lnTo>
                    <a:pt x="3879" y="479"/>
                  </a:lnTo>
                  <a:lnTo>
                    <a:pt x="3880" y="508"/>
                  </a:lnTo>
                  <a:lnTo>
                    <a:pt x="3882" y="539"/>
                  </a:lnTo>
                  <a:lnTo>
                    <a:pt x="3883" y="557"/>
                  </a:lnTo>
                  <a:lnTo>
                    <a:pt x="3884" y="558"/>
                  </a:lnTo>
                  <a:lnTo>
                    <a:pt x="3885" y="562"/>
                  </a:lnTo>
                  <a:lnTo>
                    <a:pt x="3886" y="575"/>
                  </a:lnTo>
                  <a:lnTo>
                    <a:pt x="3887" y="583"/>
                  </a:lnTo>
                  <a:lnTo>
                    <a:pt x="3889" y="532"/>
                  </a:lnTo>
                  <a:lnTo>
                    <a:pt x="3889" y="417"/>
                  </a:lnTo>
                  <a:lnTo>
                    <a:pt x="3890" y="260"/>
                  </a:lnTo>
                  <a:lnTo>
                    <a:pt x="3892" y="105"/>
                  </a:lnTo>
                  <a:lnTo>
                    <a:pt x="3893" y="11"/>
                  </a:lnTo>
                  <a:lnTo>
                    <a:pt x="3894" y="0"/>
                  </a:lnTo>
                  <a:lnTo>
                    <a:pt x="3895" y="92"/>
                  </a:lnTo>
                  <a:lnTo>
                    <a:pt x="3896" y="293"/>
                  </a:lnTo>
                  <a:lnTo>
                    <a:pt x="3897" y="483"/>
                  </a:lnTo>
                  <a:lnTo>
                    <a:pt x="3899" y="562"/>
                  </a:lnTo>
                  <a:lnTo>
                    <a:pt x="3900" y="578"/>
                  </a:lnTo>
                  <a:lnTo>
                    <a:pt x="3900" y="503"/>
                  </a:lnTo>
                  <a:lnTo>
                    <a:pt x="3902" y="384"/>
                  </a:lnTo>
                  <a:lnTo>
                    <a:pt x="3903" y="234"/>
                  </a:lnTo>
                  <a:lnTo>
                    <a:pt x="3904" y="112"/>
                  </a:lnTo>
                  <a:lnTo>
                    <a:pt x="3905" y="115"/>
                  </a:lnTo>
                  <a:lnTo>
                    <a:pt x="3906" y="181"/>
                  </a:lnTo>
                  <a:lnTo>
                    <a:pt x="3907" y="272"/>
                  </a:lnTo>
                  <a:lnTo>
                    <a:pt x="3908" y="393"/>
                  </a:lnTo>
                  <a:lnTo>
                    <a:pt x="3910" y="501"/>
                  </a:lnTo>
                  <a:lnTo>
                    <a:pt x="3911" y="549"/>
                  </a:lnTo>
                  <a:lnTo>
                    <a:pt x="3912" y="579"/>
                  </a:lnTo>
                  <a:lnTo>
                    <a:pt x="3913" y="582"/>
                  </a:lnTo>
                  <a:lnTo>
                    <a:pt x="3914" y="586"/>
                  </a:lnTo>
                  <a:lnTo>
                    <a:pt x="3915" y="573"/>
                  </a:lnTo>
                  <a:lnTo>
                    <a:pt x="3916" y="531"/>
                  </a:lnTo>
                  <a:lnTo>
                    <a:pt x="3917" y="520"/>
                  </a:lnTo>
                  <a:lnTo>
                    <a:pt x="3918" y="483"/>
                  </a:lnTo>
                  <a:lnTo>
                    <a:pt x="3920" y="345"/>
                  </a:lnTo>
                  <a:lnTo>
                    <a:pt x="3921" y="197"/>
                  </a:lnTo>
                  <a:lnTo>
                    <a:pt x="3922" y="118"/>
                  </a:lnTo>
                  <a:lnTo>
                    <a:pt x="3923" y="106"/>
                  </a:lnTo>
                  <a:lnTo>
                    <a:pt x="3924" y="165"/>
                  </a:lnTo>
                  <a:lnTo>
                    <a:pt x="3925" y="265"/>
                  </a:lnTo>
                  <a:lnTo>
                    <a:pt x="3926" y="373"/>
                  </a:lnTo>
                  <a:lnTo>
                    <a:pt x="3927" y="411"/>
                  </a:lnTo>
                  <a:lnTo>
                    <a:pt x="3928" y="389"/>
                  </a:lnTo>
                  <a:lnTo>
                    <a:pt x="3930" y="300"/>
                  </a:lnTo>
                  <a:lnTo>
                    <a:pt x="3931" y="174"/>
                  </a:lnTo>
                  <a:lnTo>
                    <a:pt x="3932" y="91"/>
                  </a:lnTo>
                  <a:lnTo>
                    <a:pt x="3933" y="114"/>
                  </a:lnTo>
                  <a:lnTo>
                    <a:pt x="3934" y="191"/>
                  </a:lnTo>
                  <a:lnTo>
                    <a:pt x="3935" y="291"/>
                  </a:lnTo>
                  <a:lnTo>
                    <a:pt x="3936" y="403"/>
                  </a:lnTo>
                  <a:lnTo>
                    <a:pt x="3937" y="510"/>
                  </a:lnTo>
                  <a:lnTo>
                    <a:pt x="3938" y="559"/>
                  </a:lnTo>
                  <a:lnTo>
                    <a:pt x="3940" y="562"/>
                  </a:lnTo>
                  <a:lnTo>
                    <a:pt x="3941" y="571"/>
                  </a:lnTo>
                  <a:lnTo>
                    <a:pt x="3942" y="477"/>
                  </a:lnTo>
                  <a:lnTo>
                    <a:pt x="3943" y="334"/>
                  </a:lnTo>
                  <a:lnTo>
                    <a:pt x="3944" y="202"/>
                  </a:lnTo>
                  <a:lnTo>
                    <a:pt x="3945" y="103"/>
                  </a:lnTo>
                  <a:lnTo>
                    <a:pt x="3946" y="66"/>
                  </a:lnTo>
                  <a:lnTo>
                    <a:pt x="3947" y="83"/>
                  </a:lnTo>
                  <a:lnTo>
                    <a:pt x="3948" y="139"/>
                  </a:lnTo>
                  <a:lnTo>
                    <a:pt x="3949" y="213"/>
                  </a:lnTo>
                  <a:lnTo>
                    <a:pt x="3951" y="250"/>
                  </a:lnTo>
                  <a:lnTo>
                    <a:pt x="3952" y="229"/>
                  </a:lnTo>
                  <a:lnTo>
                    <a:pt x="3953" y="212"/>
                  </a:lnTo>
                  <a:lnTo>
                    <a:pt x="3954" y="244"/>
                  </a:lnTo>
                  <a:lnTo>
                    <a:pt x="3955" y="300"/>
                  </a:lnTo>
                  <a:lnTo>
                    <a:pt x="3956" y="382"/>
                  </a:lnTo>
                  <a:lnTo>
                    <a:pt x="3957" y="442"/>
                  </a:lnTo>
                  <a:lnTo>
                    <a:pt x="3958" y="498"/>
                  </a:lnTo>
                  <a:lnTo>
                    <a:pt x="3959" y="535"/>
                  </a:lnTo>
                  <a:lnTo>
                    <a:pt x="3961" y="552"/>
                  </a:lnTo>
                  <a:lnTo>
                    <a:pt x="3962" y="524"/>
                  </a:lnTo>
                  <a:lnTo>
                    <a:pt x="3963" y="442"/>
                  </a:lnTo>
                  <a:lnTo>
                    <a:pt x="3964" y="334"/>
                  </a:lnTo>
                  <a:lnTo>
                    <a:pt x="3965" y="256"/>
                  </a:lnTo>
                  <a:lnTo>
                    <a:pt x="3966" y="214"/>
                  </a:lnTo>
                  <a:lnTo>
                    <a:pt x="3967" y="184"/>
                  </a:lnTo>
                  <a:lnTo>
                    <a:pt x="3968" y="171"/>
                  </a:lnTo>
                  <a:lnTo>
                    <a:pt x="3969" y="210"/>
                  </a:lnTo>
                  <a:lnTo>
                    <a:pt x="3971" y="306"/>
                  </a:lnTo>
                  <a:lnTo>
                    <a:pt x="3972" y="396"/>
                  </a:lnTo>
                  <a:lnTo>
                    <a:pt x="3973" y="465"/>
                  </a:lnTo>
                  <a:lnTo>
                    <a:pt x="3974" y="486"/>
                  </a:lnTo>
                  <a:lnTo>
                    <a:pt x="3975" y="452"/>
                  </a:lnTo>
                  <a:lnTo>
                    <a:pt x="3976" y="402"/>
                  </a:lnTo>
                  <a:lnTo>
                    <a:pt x="3977" y="383"/>
                  </a:lnTo>
                  <a:lnTo>
                    <a:pt x="3978" y="383"/>
                  </a:lnTo>
                  <a:lnTo>
                    <a:pt x="3979" y="400"/>
                  </a:lnTo>
                  <a:lnTo>
                    <a:pt x="3981" y="424"/>
                  </a:lnTo>
                  <a:lnTo>
                    <a:pt x="3982" y="432"/>
                  </a:lnTo>
                  <a:lnTo>
                    <a:pt x="3983" y="437"/>
                  </a:lnTo>
                  <a:lnTo>
                    <a:pt x="3984" y="432"/>
                  </a:lnTo>
                  <a:lnTo>
                    <a:pt x="3985" y="449"/>
                  </a:lnTo>
                  <a:lnTo>
                    <a:pt x="3986" y="468"/>
                  </a:lnTo>
                  <a:lnTo>
                    <a:pt x="3987" y="457"/>
                  </a:lnTo>
                  <a:lnTo>
                    <a:pt x="3988" y="439"/>
                  </a:lnTo>
                  <a:lnTo>
                    <a:pt x="3989" y="424"/>
                  </a:lnTo>
                  <a:lnTo>
                    <a:pt x="3991" y="420"/>
                  </a:lnTo>
                  <a:lnTo>
                    <a:pt x="3992" y="441"/>
                  </a:lnTo>
                  <a:lnTo>
                    <a:pt x="3993" y="452"/>
                  </a:lnTo>
                  <a:lnTo>
                    <a:pt x="3994" y="447"/>
                  </a:lnTo>
                  <a:lnTo>
                    <a:pt x="3995" y="406"/>
                  </a:lnTo>
                  <a:lnTo>
                    <a:pt x="3996" y="345"/>
                  </a:lnTo>
                  <a:lnTo>
                    <a:pt x="3997" y="293"/>
                  </a:lnTo>
                  <a:lnTo>
                    <a:pt x="3998" y="245"/>
                  </a:lnTo>
                  <a:lnTo>
                    <a:pt x="3999" y="208"/>
                  </a:lnTo>
                  <a:lnTo>
                    <a:pt x="4000" y="221"/>
                  </a:lnTo>
                  <a:lnTo>
                    <a:pt x="4002" y="285"/>
                  </a:lnTo>
                  <a:lnTo>
                    <a:pt x="4003" y="381"/>
                  </a:lnTo>
                  <a:lnTo>
                    <a:pt x="4004" y="470"/>
                  </a:lnTo>
                  <a:lnTo>
                    <a:pt x="4005" y="526"/>
                  </a:lnTo>
                  <a:lnTo>
                    <a:pt x="4006" y="566"/>
                  </a:lnTo>
                  <a:lnTo>
                    <a:pt x="4007" y="568"/>
                  </a:lnTo>
                  <a:lnTo>
                    <a:pt x="4008" y="568"/>
                  </a:lnTo>
                  <a:lnTo>
                    <a:pt x="4009" y="580"/>
                  </a:lnTo>
                  <a:lnTo>
                    <a:pt x="4010" y="537"/>
                  </a:lnTo>
                  <a:lnTo>
                    <a:pt x="4012" y="441"/>
                  </a:lnTo>
                  <a:lnTo>
                    <a:pt x="4013" y="355"/>
                  </a:lnTo>
                  <a:lnTo>
                    <a:pt x="4014" y="285"/>
                  </a:lnTo>
                  <a:lnTo>
                    <a:pt x="4015" y="254"/>
                  </a:lnTo>
                  <a:lnTo>
                    <a:pt x="4016" y="246"/>
                  </a:lnTo>
                  <a:lnTo>
                    <a:pt x="4017" y="272"/>
                  </a:lnTo>
                  <a:lnTo>
                    <a:pt x="4018" y="326"/>
                  </a:lnTo>
                  <a:lnTo>
                    <a:pt x="4019" y="385"/>
                  </a:lnTo>
                  <a:lnTo>
                    <a:pt x="4020" y="445"/>
                  </a:lnTo>
                  <a:lnTo>
                    <a:pt x="4022" y="484"/>
                  </a:lnTo>
                  <a:lnTo>
                    <a:pt x="4023" y="510"/>
                  </a:lnTo>
                  <a:lnTo>
                    <a:pt x="4024" y="510"/>
                  </a:lnTo>
                  <a:lnTo>
                    <a:pt x="4025" y="458"/>
                  </a:lnTo>
                  <a:lnTo>
                    <a:pt x="4026" y="387"/>
                  </a:lnTo>
                  <a:lnTo>
                    <a:pt x="4027" y="294"/>
                  </a:lnTo>
                  <a:lnTo>
                    <a:pt x="4028" y="223"/>
                  </a:lnTo>
                  <a:lnTo>
                    <a:pt x="4029" y="236"/>
                  </a:lnTo>
                  <a:lnTo>
                    <a:pt x="4030" y="317"/>
                  </a:lnTo>
                  <a:lnTo>
                    <a:pt x="4032" y="428"/>
                  </a:lnTo>
                  <a:lnTo>
                    <a:pt x="4033" y="521"/>
                  </a:lnTo>
                  <a:lnTo>
                    <a:pt x="4034" y="559"/>
                  </a:lnTo>
                  <a:lnTo>
                    <a:pt x="4035" y="586"/>
                  </a:lnTo>
                  <a:lnTo>
                    <a:pt x="4036" y="586"/>
                  </a:lnTo>
                  <a:lnTo>
                    <a:pt x="4037" y="586"/>
                  </a:lnTo>
                  <a:lnTo>
                    <a:pt x="4038" y="586"/>
                  </a:lnTo>
                  <a:lnTo>
                    <a:pt x="4039" y="593"/>
                  </a:lnTo>
                  <a:lnTo>
                    <a:pt x="4040" y="541"/>
                  </a:lnTo>
                  <a:lnTo>
                    <a:pt x="4041" y="453"/>
                  </a:lnTo>
                  <a:lnTo>
                    <a:pt x="4043" y="363"/>
                  </a:lnTo>
                  <a:lnTo>
                    <a:pt x="4044" y="271"/>
                  </a:lnTo>
                  <a:lnTo>
                    <a:pt x="4045" y="239"/>
                  </a:lnTo>
                  <a:lnTo>
                    <a:pt x="4046" y="279"/>
                  </a:lnTo>
                  <a:lnTo>
                    <a:pt x="4047" y="347"/>
                  </a:lnTo>
                  <a:lnTo>
                    <a:pt x="4048" y="421"/>
                  </a:lnTo>
                  <a:lnTo>
                    <a:pt x="4050" y="494"/>
                  </a:lnTo>
                  <a:lnTo>
                    <a:pt x="4050" y="548"/>
                  </a:lnTo>
                  <a:lnTo>
                    <a:pt x="4051" y="570"/>
                  </a:lnTo>
                  <a:lnTo>
                    <a:pt x="4053" y="588"/>
                  </a:lnTo>
                  <a:lnTo>
                    <a:pt x="4054" y="580"/>
                  </a:lnTo>
                  <a:lnTo>
                    <a:pt x="4055" y="493"/>
                  </a:lnTo>
                  <a:lnTo>
                    <a:pt x="4056" y="399"/>
                  </a:lnTo>
                  <a:lnTo>
                    <a:pt x="4057" y="324"/>
                  </a:lnTo>
                  <a:lnTo>
                    <a:pt x="4058" y="228"/>
                  </a:lnTo>
                  <a:lnTo>
                    <a:pt x="4060" y="162"/>
                  </a:lnTo>
                  <a:lnTo>
                    <a:pt x="4061" y="181"/>
                  </a:lnTo>
                  <a:lnTo>
                    <a:pt x="4061" y="271"/>
                  </a:lnTo>
                  <a:lnTo>
                    <a:pt x="4063" y="375"/>
                  </a:lnTo>
                  <a:lnTo>
                    <a:pt x="4064" y="442"/>
                  </a:lnTo>
                  <a:lnTo>
                    <a:pt x="4065" y="484"/>
                  </a:lnTo>
                  <a:lnTo>
                    <a:pt x="4066" y="512"/>
                  </a:lnTo>
                  <a:lnTo>
                    <a:pt x="4067" y="518"/>
                  </a:lnTo>
                  <a:lnTo>
                    <a:pt x="4068" y="529"/>
                  </a:lnTo>
                  <a:lnTo>
                    <a:pt x="4069" y="513"/>
                  </a:lnTo>
                  <a:lnTo>
                    <a:pt x="4071" y="454"/>
                  </a:lnTo>
                  <a:lnTo>
                    <a:pt x="4071" y="376"/>
                  </a:lnTo>
                  <a:lnTo>
                    <a:pt x="4073" y="316"/>
                  </a:lnTo>
                  <a:lnTo>
                    <a:pt x="4074" y="298"/>
                  </a:lnTo>
                  <a:lnTo>
                    <a:pt x="4075" y="291"/>
                  </a:lnTo>
                  <a:lnTo>
                    <a:pt x="4076" y="316"/>
                  </a:lnTo>
                  <a:lnTo>
                    <a:pt x="4077" y="378"/>
                  </a:lnTo>
                  <a:lnTo>
                    <a:pt x="4078" y="432"/>
                  </a:lnTo>
                  <a:lnTo>
                    <a:pt x="4079" y="458"/>
                  </a:lnTo>
                  <a:lnTo>
                    <a:pt x="4081" y="462"/>
                  </a:lnTo>
                  <a:lnTo>
                    <a:pt x="4082" y="452"/>
                  </a:lnTo>
                  <a:lnTo>
                    <a:pt x="4083" y="410"/>
                  </a:lnTo>
                  <a:lnTo>
                    <a:pt x="4084" y="332"/>
                  </a:lnTo>
                  <a:lnTo>
                    <a:pt x="4085" y="214"/>
                  </a:lnTo>
                  <a:lnTo>
                    <a:pt x="4086" y="130"/>
                  </a:lnTo>
                  <a:lnTo>
                    <a:pt x="4087" y="130"/>
                  </a:lnTo>
                  <a:lnTo>
                    <a:pt x="4088" y="194"/>
                  </a:lnTo>
                  <a:lnTo>
                    <a:pt x="4089" y="270"/>
                  </a:lnTo>
                  <a:lnTo>
                    <a:pt x="4091" y="357"/>
                  </a:lnTo>
                  <a:lnTo>
                    <a:pt x="4092" y="463"/>
                  </a:lnTo>
                  <a:lnTo>
                    <a:pt x="4093" y="533"/>
                  </a:lnTo>
                  <a:lnTo>
                    <a:pt x="4094" y="570"/>
                  </a:lnTo>
                  <a:lnTo>
                    <a:pt x="4095" y="572"/>
                  </a:lnTo>
                  <a:lnTo>
                    <a:pt x="4096" y="583"/>
                  </a:lnTo>
                  <a:lnTo>
                    <a:pt x="4097" y="580"/>
                  </a:lnTo>
                  <a:lnTo>
                    <a:pt x="4098" y="503"/>
                  </a:lnTo>
                  <a:lnTo>
                    <a:pt x="4099" y="449"/>
                  </a:lnTo>
                  <a:lnTo>
                    <a:pt x="4101" y="431"/>
                  </a:lnTo>
                  <a:lnTo>
                    <a:pt x="4102" y="413"/>
                  </a:lnTo>
                  <a:lnTo>
                    <a:pt x="4103" y="373"/>
                  </a:lnTo>
                  <a:lnTo>
                    <a:pt x="4104" y="313"/>
                  </a:lnTo>
                  <a:lnTo>
                    <a:pt x="4105" y="257"/>
                  </a:lnTo>
                  <a:lnTo>
                    <a:pt x="4106" y="225"/>
                  </a:lnTo>
                  <a:lnTo>
                    <a:pt x="4107" y="227"/>
                  </a:lnTo>
                  <a:lnTo>
                    <a:pt x="4108" y="242"/>
                  </a:lnTo>
                  <a:lnTo>
                    <a:pt x="4109" y="252"/>
                  </a:lnTo>
                  <a:lnTo>
                    <a:pt x="4111" y="274"/>
                  </a:lnTo>
                  <a:lnTo>
                    <a:pt x="4112" y="319"/>
                  </a:lnTo>
                  <a:lnTo>
                    <a:pt x="4113" y="363"/>
                  </a:lnTo>
                  <a:lnTo>
                    <a:pt x="4114" y="378"/>
                  </a:lnTo>
                  <a:lnTo>
                    <a:pt x="4115" y="386"/>
                  </a:lnTo>
                  <a:lnTo>
                    <a:pt x="4116" y="392"/>
                  </a:lnTo>
                  <a:lnTo>
                    <a:pt x="4117" y="407"/>
                  </a:lnTo>
                  <a:lnTo>
                    <a:pt x="4118" y="418"/>
                  </a:lnTo>
                  <a:lnTo>
                    <a:pt x="4119" y="406"/>
                  </a:lnTo>
                  <a:lnTo>
                    <a:pt x="4120" y="388"/>
                  </a:lnTo>
                  <a:lnTo>
                    <a:pt x="4122" y="355"/>
                  </a:lnTo>
                  <a:lnTo>
                    <a:pt x="4123" y="304"/>
                  </a:lnTo>
                  <a:lnTo>
                    <a:pt x="4124" y="266"/>
                  </a:lnTo>
                  <a:lnTo>
                    <a:pt x="4125" y="273"/>
                  </a:lnTo>
                  <a:lnTo>
                    <a:pt x="4126" y="314"/>
                  </a:lnTo>
                  <a:lnTo>
                    <a:pt x="4127" y="359"/>
                  </a:lnTo>
                  <a:lnTo>
                    <a:pt x="4128" y="373"/>
                  </a:lnTo>
                  <a:lnTo>
                    <a:pt x="4129" y="382"/>
                  </a:lnTo>
                  <a:lnTo>
                    <a:pt x="4130" y="381"/>
                  </a:lnTo>
                  <a:lnTo>
                    <a:pt x="4132" y="350"/>
                  </a:lnTo>
                  <a:lnTo>
                    <a:pt x="4133" y="300"/>
                  </a:lnTo>
                  <a:lnTo>
                    <a:pt x="4134" y="280"/>
                  </a:lnTo>
                  <a:lnTo>
                    <a:pt x="4135" y="319"/>
                  </a:lnTo>
                  <a:lnTo>
                    <a:pt x="4136" y="379"/>
                  </a:lnTo>
                  <a:lnTo>
                    <a:pt x="4137" y="422"/>
                  </a:lnTo>
                  <a:lnTo>
                    <a:pt x="4138" y="458"/>
                  </a:lnTo>
                  <a:lnTo>
                    <a:pt x="4139" y="486"/>
                  </a:lnTo>
                  <a:lnTo>
                    <a:pt x="4140" y="504"/>
                  </a:lnTo>
                  <a:lnTo>
                    <a:pt x="4142" y="504"/>
                  </a:lnTo>
                  <a:lnTo>
                    <a:pt x="4143" y="478"/>
                  </a:lnTo>
                  <a:lnTo>
                    <a:pt x="4144" y="427"/>
                  </a:lnTo>
                  <a:lnTo>
                    <a:pt x="4145" y="361"/>
                  </a:lnTo>
                  <a:lnTo>
                    <a:pt x="4146" y="289"/>
                  </a:lnTo>
                  <a:lnTo>
                    <a:pt x="4147" y="240"/>
                  </a:lnTo>
                  <a:lnTo>
                    <a:pt x="4148" y="219"/>
                  </a:lnTo>
                  <a:lnTo>
                    <a:pt x="4149" y="258"/>
                  </a:lnTo>
                  <a:lnTo>
                    <a:pt x="4150" y="339"/>
                  </a:lnTo>
                  <a:lnTo>
                    <a:pt x="4152" y="416"/>
                  </a:lnTo>
                  <a:lnTo>
                    <a:pt x="4153" y="480"/>
                  </a:lnTo>
                  <a:lnTo>
                    <a:pt x="4154" y="506"/>
                  </a:lnTo>
                  <a:lnTo>
                    <a:pt x="4155" y="503"/>
                  </a:lnTo>
                  <a:lnTo>
                    <a:pt x="4156" y="457"/>
                  </a:lnTo>
                  <a:lnTo>
                    <a:pt x="4157" y="403"/>
                  </a:lnTo>
                  <a:lnTo>
                    <a:pt x="4158" y="347"/>
                  </a:lnTo>
                  <a:lnTo>
                    <a:pt x="4159" y="250"/>
                  </a:lnTo>
                  <a:lnTo>
                    <a:pt x="4160" y="167"/>
                  </a:lnTo>
                  <a:lnTo>
                    <a:pt x="4161" y="161"/>
                  </a:lnTo>
                  <a:lnTo>
                    <a:pt x="4163" y="240"/>
                  </a:lnTo>
                  <a:lnTo>
                    <a:pt x="4164" y="316"/>
                  </a:lnTo>
                  <a:lnTo>
                    <a:pt x="4165" y="374"/>
                  </a:lnTo>
                  <a:lnTo>
                    <a:pt x="4166" y="417"/>
                  </a:lnTo>
                  <a:lnTo>
                    <a:pt x="4167" y="419"/>
                  </a:lnTo>
                  <a:lnTo>
                    <a:pt x="4168" y="391"/>
                  </a:lnTo>
                  <a:lnTo>
                    <a:pt x="4169" y="330"/>
                  </a:lnTo>
                  <a:lnTo>
                    <a:pt x="4170" y="280"/>
                  </a:lnTo>
                  <a:lnTo>
                    <a:pt x="4171" y="290"/>
                  </a:lnTo>
                  <a:lnTo>
                    <a:pt x="4173" y="305"/>
                  </a:lnTo>
                  <a:lnTo>
                    <a:pt x="4174" y="285"/>
                  </a:lnTo>
                  <a:lnTo>
                    <a:pt x="4175" y="237"/>
                  </a:lnTo>
                  <a:lnTo>
                    <a:pt x="4176" y="192"/>
                  </a:lnTo>
                  <a:lnTo>
                    <a:pt x="4177" y="158"/>
                  </a:lnTo>
                  <a:lnTo>
                    <a:pt x="4178" y="205"/>
                  </a:lnTo>
                  <a:lnTo>
                    <a:pt x="4179" y="298"/>
                  </a:lnTo>
                  <a:lnTo>
                    <a:pt x="4180" y="381"/>
                  </a:lnTo>
                  <a:lnTo>
                    <a:pt x="4181" y="440"/>
                  </a:lnTo>
                  <a:lnTo>
                    <a:pt x="4183" y="485"/>
                  </a:lnTo>
                  <a:lnTo>
                    <a:pt x="4184" y="515"/>
                  </a:lnTo>
                  <a:lnTo>
                    <a:pt x="4185" y="498"/>
                  </a:lnTo>
                  <a:lnTo>
                    <a:pt x="4186" y="442"/>
                  </a:lnTo>
                  <a:lnTo>
                    <a:pt x="4187" y="388"/>
                  </a:lnTo>
                  <a:lnTo>
                    <a:pt x="4188" y="342"/>
                  </a:lnTo>
                  <a:lnTo>
                    <a:pt x="4189" y="304"/>
                  </a:lnTo>
                  <a:lnTo>
                    <a:pt x="4190" y="265"/>
                  </a:lnTo>
                  <a:lnTo>
                    <a:pt x="4191" y="211"/>
                  </a:lnTo>
                  <a:lnTo>
                    <a:pt x="4193" y="147"/>
                  </a:lnTo>
                  <a:lnTo>
                    <a:pt x="4194" y="110"/>
                  </a:lnTo>
                  <a:lnTo>
                    <a:pt x="4195" y="126"/>
                  </a:lnTo>
                  <a:lnTo>
                    <a:pt x="4196" y="180"/>
                  </a:lnTo>
                  <a:lnTo>
                    <a:pt x="4197" y="237"/>
                  </a:lnTo>
                  <a:lnTo>
                    <a:pt x="4198" y="281"/>
                  </a:lnTo>
                  <a:lnTo>
                    <a:pt x="4199" y="317"/>
                  </a:lnTo>
                  <a:lnTo>
                    <a:pt x="4200" y="355"/>
                  </a:lnTo>
                  <a:lnTo>
                    <a:pt x="4201" y="389"/>
                  </a:lnTo>
                  <a:lnTo>
                    <a:pt x="4203" y="416"/>
                  </a:lnTo>
                  <a:lnTo>
                    <a:pt x="4204" y="443"/>
                  </a:lnTo>
                  <a:lnTo>
                    <a:pt x="4205" y="444"/>
                  </a:lnTo>
                  <a:lnTo>
                    <a:pt x="4206" y="427"/>
                  </a:lnTo>
                  <a:lnTo>
                    <a:pt x="4207" y="387"/>
                  </a:lnTo>
                  <a:lnTo>
                    <a:pt x="4208" y="334"/>
                  </a:lnTo>
                  <a:lnTo>
                    <a:pt x="4209" y="301"/>
                  </a:lnTo>
                  <a:lnTo>
                    <a:pt x="4211" y="244"/>
                  </a:lnTo>
                  <a:lnTo>
                    <a:pt x="4211" y="167"/>
                  </a:lnTo>
                  <a:lnTo>
                    <a:pt x="4212" y="97"/>
                  </a:lnTo>
                  <a:lnTo>
                    <a:pt x="4214" y="49"/>
                  </a:lnTo>
                  <a:lnTo>
                    <a:pt x="4215" y="64"/>
                  </a:lnTo>
                  <a:lnTo>
                    <a:pt x="4216" y="142"/>
                  </a:lnTo>
                  <a:lnTo>
                    <a:pt x="4217" y="238"/>
                  </a:lnTo>
                  <a:lnTo>
                    <a:pt x="4218" y="293"/>
                  </a:lnTo>
                  <a:lnTo>
                    <a:pt x="4219" y="324"/>
                  </a:lnTo>
                  <a:lnTo>
                    <a:pt x="4221" y="353"/>
                  </a:lnTo>
                  <a:lnTo>
                    <a:pt x="4221" y="380"/>
                  </a:lnTo>
                  <a:lnTo>
                    <a:pt x="4222" y="409"/>
                  </a:lnTo>
                  <a:lnTo>
                    <a:pt x="4224" y="438"/>
                  </a:lnTo>
                  <a:lnTo>
                    <a:pt x="4225" y="449"/>
                  </a:lnTo>
                  <a:lnTo>
                    <a:pt x="4226" y="447"/>
                  </a:lnTo>
                  <a:lnTo>
                    <a:pt x="4227" y="447"/>
                  </a:lnTo>
                  <a:lnTo>
                    <a:pt x="4228" y="446"/>
                  </a:lnTo>
                  <a:lnTo>
                    <a:pt x="4229" y="437"/>
                  </a:lnTo>
                  <a:lnTo>
                    <a:pt x="4230" y="401"/>
                  </a:lnTo>
                  <a:lnTo>
                    <a:pt x="4232" y="342"/>
                  </a:lnTo>
                  <a:lnTo>
                    <a:pt x="4232" y="286"/>
                  </a:lnTo>
                  <a:lnTo>
                    <a:pt x="4234" y="234"/>
                  </a:lnTo>
                  <a:lnTo>
                    <a:pt x="4235" y="203"/>
                  </a:lnTo>
                  <a:lnTo>
                    <a:pt x="4236" y="194"/>
                  </a:lnTo>
                  <a:lnTo>
                    <a:pt x="4237" y="203"/>
                  </a:lnTo>
                  <a:lnTo>
                    <a:pt x="4238" y="240"/>
                  </a:lnTo>
                  <a:lnTo>
                    <a:pt x="4239" y="303"/>
                  </a:lnTo>
                  <a:lnTo>
                    <a:pt x="4240" y="351"/>
                  </a:lnTo>
                  <a:lnTo>
                    <a:pt x="4242" y="355"/>
                  </a:lnTo>
                  <a:lnTo>
                    <a:pt x="4243" y="326"/>
                  </a:lnTo>
                  <a:lnTo>
                    <a:pt x="4244" y="324"/>
                  </a:lnTo>
                  <a:lnTo>
                    <a:pt x="4245" y="329"/>
                  </a:lnTo>
                  <a:lnTo>
                    <a:pt x="4246" y="342"/>
                  </a:lnTo>
                  <a:lnTo>
                    <a:pt x="4247" y="372"/>
                  </a:lnTo>
                  <a:lnTo>
                    <a:pt x="4248" y="406"/>
                  </a:lnTo>
                  <a:lnTo>
                    <a:pt x="4249" y="428"/>
                  </a:lnTo>
                  <a:lnTo>
                    <a:pt x="4250" y="419"/>
                  </a:lnTo>
                  <a:lnTo>
                    <a:pt x="4252" y="396"/>
                  </a:lnTo>
                  <a:lnTo>
                    <a:pt x="4253" y="376"/>
                  </a:lnTo>
                  <a:lnTo>
                    <a:pt x="4253" y="339"/>
                  </a:lnTo>
                  <a:lnTo>
                    <a:pt x="4255" y="295"/>
                  </a:lnTo>
                  <a:lnTo>
                    <a:pt x="4256" y="253"/>
                  </a:lnTo>
                  <a:lnTo>
                    <a:pt x="4257" y="216"/>
                  </a:lnTo>
                  <a:lnTo>
                    <a:pt x="4258" y="216"/>
                  </a:lnTo>
                  <a:lnTo>
                    <a:pt x="4259" y="235"/>
                  </a:lnTo>
                  <a:lnTo>
                    <a:pt x="4260" y="304"/>
                  </a:lnTo>
                  <a:lnTo>
                    <a:pt x="4262" y="377"/>
                  </a:lnTo>
                  <a:lnTo>
                    <a:pt x="4263" y="426"/>
                  </a:lnTo>
                  <a:lnTo>
                    <a:pt x="4264" y="417"/>
                  </a:lnTo>
                  <a:lnTo>
                    <a:pt x="4265" y="391"/>
                  </a:lnTo>
                  <a:lnTo>
                    <a:pt x="4266" y="353"/>
                  </a:lnTo>
                  <a:lnTo>
                    <a:pt x="4267" y="299"/>
                  </a:lnTo>
                  <a:lnTo>
                    <a:pt x="4268" y="276"/>
                  </a:lnTo>
                  <a:lnTo>
                    <a:pt x="4269" y="289"/>
                  </a:lnTo>
                  <a:lnTo>
                    <a:pt x="4270" y="325"/>
                  </a:lnTo>
                  <a:lnTo>
                    <a:pt x="4272" y="379"/>
                  </a:lnTo>
                  <a:lnTo>
                    <a:pt x="4273" y="423"/>
                  </a:lnTo>
                  <a:lnTo>
                    <a:pt x="4274" y="461"/>
                  </a:lnTo>
                  <a:lnTo>
                    <a:pt x="4275" y="488"/>
                  </a:lnTo>
                  <a:lnTo>
                    <a:pt x="4276" y="516"/>
                  </a:lnTo>
                  <a:lnTo>
                    <a:pt x="4277" y="516"/>
                  </a:lnTo>
                  <a:lnTo>
                    <a:pt x="4278" y="494"/>
                  </a:lnTo>
                  <a:lnTo>
                    <a:pt x="4279" y="471"/>
                  </a:lnTo>
                  <a:lnTo>
                    <a:pt x="4280" y="416"/>
                  </a:lnTo>
                  <a:lnTo>
                    <a:pt x="4281" y="350"/>
                  </a:lnTo>
                  <a:lnTo>
                    <a:pt x="4283" y="303"/>
                  </a:lnTo>
                  <a:lnTo>
                    <a:pt x="4284" y="312"/>
                  </a:lnTo>
                  <a:lnTo>
                    <a:pt x="4285" y="369"/>
                  </a:lnTo>
                  <a:lnTo>
                    <a:pt x="4286" y="458"/>
                  </a:lnTo>
                  <a:lnTo>
                    <a:pt x="4287" y="531"/>
                  </a:lnTo>
                  <a:lnTo>
                    <a:pt x="4288" y="560"/>
                  </a:lnTo>
                  <a:lnTo>
                    <a:pt x="4289" y="578"/>
                  </a:lnTo>
                  <a:lnTo>
                    <a:pt x="4290" y="569"/>
                  </a:lnTo>
                  <a:lnTo>
                    <a:pt x="4291" y="569"/>
                  </a:lnTo>
                  <a:lnTo>
                    <a:pt x="4293" y="569"/>
                  </a:lnTo>
                  <a:lnTo>
                    <a:pt x="4294" y="569"/>
                  </a:lnTo>
                  <a:lnTo>
                    <a:pt x="4295" y="569"/>
                  </a:lnTo>
                  <a:lnTo>
                    <a:pt x="4296" y="569"/>
                  </a:lnTo>
                  <a:lnTo>
                    <a:pt x="4297" y="569"/>
                  </a:lnTo>
                  <a:lnTo>
                    <a:pt x="4298" y="569"/>
                  </a:lnTo>
                  <a:lnTo>
                    <a:pt x="4299" y="574"/>
                  </a:lnTo>
                  <a:lnTo>
                    <a:pt x="4300" y="601"/>
                  </a:lnTo>
                  <a:lnTo>
                    <a:pt x="4301" y="593"/>
                  </a:lnTo>
                  <a:lnTo>
                    <a:pt x="4303" y="591"/>
                  </a:lnTo>
                  <a:lnTo>
                    <a:pt x="4304" y="591"/>
                  </a:lnTo>
                  <a:lnTo>
                    <a:pt x="4305" y="597"/>
                  </a:lnTo>
                  <a:lnTo>
                    <a:pt x="4306" y="595"/>
                  </a:lnTo>
                  <a:lnTo>
                    <a:pt x="4307" y="592"/>
                  </a:lnTo>
                  <a:lnTo>
                    <a:pt x="4308" y="592"/>
                  </a:lnTo>
                  <a:lnTo>
                    <a:pt x="4309" y="592"/>
                  </a:lnTo>
                  <a:lnTo>
                    <a:pt x="4310" y="592"/>
                  </a:lnTo>
                  <a:lnTo>
                    <a:pt x="4311" y="592"/>
                  </a:lnTo>
                  <a:lnTo>
                    <a:pt x="4313" y="592"/>
                  </a:lnTo>
                  <a:lnTo>
                    <a:pt x="4314" y="592"/>
                  </a:lnTo>
                  <a:lnTo>
                    <a:pt x="4315" y="592"/>
                  </a:lnTo>
                  <a:lnTo>
                    <a:pt x="4316" y="592"/>
                  </a:lnTo>
                  <a:lnTo>
                    <a:pt x="4317" y="592"/>
                  </a:lnTo>
                  <a:lnTo>
                    <a:pt x="4318" y="595"/>
                  </a:lnTo>
                  <a:lnTo>
                    <a:pt x="4319" y="599"/>
                  </a:lnTo>
                  <a:lnTo>
                    <a:pt x="4320" y="586"/>
                  </a:lnTo>
                  <a:lnTo>
                    <a:pt x="4321" y="586"/>
                  </a:lnTo>
                  <a:lnTo>
                    <a:pt x="4323" y="586"/>
                  </a:lnTo>
                  <a:lnTo>
                    <a:pt x="4324" y="588"/>
                  </a:lnTo>
                  <a:lnTo>
                    <a:pt x="4325" y="595"/>
                  </a:lnTo>
                  <a:lnTo>
                    <a:pt x="4326" y="583"/>
                  </a:lnTo>
                  <a:lnTo>
                    <a:pt x="4327" y="583"/>
                  </a:lnTo>
                  <a:lnTo>
                    <a:pt x="4328" y="583"/>
                  </a:lnTo>
                  <a:lnTo>
                    <a:pt x="4329" y="583"/>
                  </a:lnTo>
                  <a:lnTo>
                    <a:pt x="4330" y="583"/>
                  </a:lnTo>
                  <a:lnTo>
                    <a:pt x="4331" y="583"/>
                  </a:lnTo>
                  <a:lnTo>
                    <a:pt x="4332" y="583"/>
                  </a:lnTo>
                  <a:lnTo>
                    <a:pt x="4334" y="583"/>
                  </a:lnTo>
                  <a:lnTo>
                    <a:pt x="4335" y="583"/>
                  </a:lnTo>
                  <a:lnTo>
                    <a:pt x="4336" y="583"/>
                  </a:lnTo>
                  <a:lnTo>
                    <a:pt x="4337" y="583"/>
                  </a:lnTo>
                  <a:lnTo>
                    <a:pt x="4338" y="583"/>
                  </a:lnTo>
                  <a:lnTo>
                    <a:pt x="4339" y="602"/>
                  </a:lnTo>
                  <a:lnTo>
                    <a:pt x="4340" y="602"/>
                  </a:lnTo>
                  <a:lnTo>
                    <a:pt x="4341" y="602"/>
                  </a:lnTo>
                  <a:lnTo>
                    <a:pt x="4342" y="602"/>
                  </a:lnTo>
                  <a:lnTo>
                    <a:pt x="4344" y="602"/>
                  </a:lnTo>
                  <a:lnTo>
                    <a:pt x="4345" y="602"/>
                  </a:lnTo>
                  <a:lnTo>
                    <a:pt x="4346" y="602"/>
                  </a:lnTo>
                  <a:lnTo>
                    <a:pt x="4347" y="602"/>
                  </a:lnTo>
                  <a:lnTo>
                    <a:pt x="4348" y="602"/>
                  </a:lnTo>
                  <a:lnTo>
                    <a:pt x="4349" y="602"/>
                  </a:lnTo>
                  <a:lnTo>
                    <a:pt x="4350" y="602"/>
                  </a:lnTo>
                  <a:lnTo>
                    <a:pt x="4351" y="602"/>
                  </a:lnTo>
                  <a:lnTo>
                    <a:pt x="4352" y="602"/>
                  </a:lnTo>
                  <a:lnTo>
                    <a:pt x="4354" y="602"/>
                  </a:lnTo>
                  <a:lnTo>
                    <a:pt x="4355" y="602"/>
                  </a:lnTo>
                  <a:lnTo>
                    <a:pt x="4356" y="603"/>
                  </a:lnTo>
                  <a:lnTo>
                    <a:pt x="4357" y="603"/>
                  </a:lnTo>
                  <a:lnTo>
                    <a:pt x="4358" y="603"/>
                  </a:lnTo>
                  <a:lnTo>
                    <a:pt x="4359" y="603"/>
                  </a:lnTo>
                  <a:lnTo>
                    <a:pt x="4360" y="603"/>
                  </a:lnTo>
                  <a:lnTo>
                    <a:pt x="4361" y="604"/>
                  </a:lnTo>
                  <a:lnTo>
                    <a:pt x="4362" y="603"/>
                  </a:lnTo>
                  <a:lnTo>
                    <a:pt x="4364" y="603"/>
                  </a:lnTo>
                  <a:lnTo>
                    <a:pt x="4365" y="603"/>
                  </a:lnTo>
                  <a:lnTo>
                    <a:pt x="4366" y="603"/>
                  </a:lnTo>
                  <a:lnTo>
                    <a:pt x="4367" y="603"/>
                  </a:lnTo>
                  <a:lnTo>
                    <a:pt x="4368" y="603"/>
                  </a:lnTo>
                  <a:lnTo>
                    <a:pt x="4369" y="603"/>
                  </a:lnTo>
                  <a:lnTo>
                    <a:pt x="4370" y="603"/>
                  </a:lnTo>
                  <a:lnTo>
                    <a:pt x="4372" y="604"/>
                  </a:lnTo>
                  <a:lnTo>
                    <a:pt x="4372" y="604"/>
                  </a:lnTo>
                  <a:lnTo>
                    <a:pt x="4373" y="604"/>
                  </a:lnTo>
                  <a:lnTo>
                    <a:pt x="4375" y="604"/>
                  </a:lnTo>
                  <a:lnTo>
                    <a:pt x="4376" y="604"/>
                  </a:lnTo>
                  <a:lnTo>
                    <a:pt x="4377" y="604"/>
                  </a:lnTo>
                  <a:lnTo>
                    <a:pt x="4378" y="603"/>
                  </a:lnTo>
                  <a:lnTo>
                    <a:pt x="4379" y="604"/>
                  </a:lnTo>
                  <a:lnTo>
                    <a:pt x="4380" y="603"/>
                  </a:lnTo>
                  <a:lnTo>
                    <a:pt x="4382" y="603"/>
                  </a:lnTo>
                  <a:lnTo>
                    <a:pt x="4382" y="604"/>
                  </a:lnTo>
                  <a:lnTo>
                    <a:pt x="4383" y="603"/>
                  </a:lnTo>
                  <a:lnTo>
                    <a:pt x="4385" y="604"/>
                  </a:lnTo>
                  <a:lnTo>
                    <a:pt x="4386" y="604"/>
                  </a:lnTo>
                  <a:lnTo>
                    <a:pt x="4387" y="603"/>
                  </a:lnTo>
                  <a:lnTo>
                    <a:pt x="4388" y="603"/>
                  </a:lnTo>
                  <a:lnTo>
                    <a:pt x="4389" y="603"/>
                  </a:lnTo>
                  <a:lnTo>
                    <a:pt x="4390" y="604"/>
                  </a:lnTo>
                  <a:lnTo>
                    <a:pt x="4392" y="603"/>
                  </a:lnTo>
                  <a:lnTo>
                    <a:pt x="4393" y="603"/>
                  </a:lnTo>
                  <a:lnTo>
                    <a:pt x="4393" y="603"/>
                  </a:lnTo>
                  <a:lnTo>
                    <a:pt x="4395" y="603"/>
                  </a:lnTo>
                  <a:lnTo>
                    <a:pt x="4396" y="603"/>
                  </a:lnTo>
                  <a:lnTo>
                    <a:pt x="4397" y="603"/>
                  </a:lnTo>
                  <a:lnTo>
                    <a:pt x="4398" y="603"/>
                  </a:lnTo>
                  <a:lnTo>
                    <a:pt x="4399" y="603"/>
                  </a:lnTo>
                  <a:lnTo>
                    <a:pt x="4400" y="603"/>
                  </a:lnTo>
                  <a:lnTo>
                    <a:pt x="4401" y="603"/>
                  </a:lnTo>
                  <a:lnTo>
                    <a:pt x="4403" y="603"/>
                  </a:lnTo>
                  <a:lnTo>
                    <a:pt x="4403" y="603"/>
                  </a:lnTo>
                  <a:lnTo>
                    <a:pt x="4405" y="603"/>
                  </a:lnTo>
                  <a:lnTo>
                    <a:pt x="4406" y="603"/>
                  </a:lnTo>
                  <a:lnTo>
                    <a:pt x="4407" y="603"/>
                  </a:lnTo>
                  <a:lnTo>
                    <a:pt x="4408" y="604"/>
                  </a:lnTo>
                  <a:lnTo>
                    <a:pt x="4409" y="604"/>
                  </a:lnTo>
                  <a:lnTo>
                    <a:pt x="4410" y="604"/>
                  </a:lnTo>
                  <a:lnTo>
                    <a:pt x="4411" y="603"/>
                  </a:lnTo>
                  <a:lnTo>
                    <a:pt x="4413" y="603"/>
                  </a:lnTo>
                  <a:lnTo>
                    <a:pt x="4414" y="603"/>
                  </a:lnTo>
                  <a:lnTo>
                    <a:pt x="4415" y="603"/>
                  </a:lnTo>
                  <a:lnTo>
                    <a:pt x="4416" y="604"/>
                  </a:lnTo>
                  <a:lnTo>
                    <a:pt x="4417" y="604"/>
                  </a:lnTo>
                  <a:lnTo>
                    <a:pt x="4418" y="603"/>
                  </a:lnTo>
                  <a:lnTo>
                    <a:pt x="4419" y="604"/>
                  </a:lnTo>
                  <a:lnTo>
                    <a:pt x="4420" y="604"/>
                  </a:lnTo>
                  <a:lnTo>
                    <a:pt x="4421" y="603"/>
                  </a:lnTo>
                  <a:lnTo>
                    <a:pt x="4423" y="603"/>
                  </a:lnTo>
                  <a:lnTo>
                    <a:pt x="4424" y="603"/>
                  </a:lnTo>
                  <a:lnTo>
                    <a:pt x="4425" y="603"/>
                  </a:lnTo>
                  <a:lnTo>
                    <a:pt x="4426" y="603"/>
                  </a:lnTo>
                  <a:lnTo>
                    <a:pt x="4427" y="603"/>
                  </a:lnTo>
                  <a:lnTo>
                    <a:pt x="4428" y="603"/>
                  </a:lnTo>
                  <a:lnTo>
                    <a:pt x="4429" y="603"/>
                  </a:lnTo>
                  <a:lnTo>
                    <a:pt x="4430" y="603"/>
                  </a:lnTo>
                  <a:lnTo>
                    <a:pt x="4431" y="603"/>
                  </a:lnTo>
                  <a:lnTo>
                    <a:pt x="4433" y="604"/>
                  </a:lnTo>
                  <a:lnTo>
                    <a:pt x="4434" y="603"/>
                  </a:lnTo>
                  <a:lnTo>
                    <a:pt x="4435" y="603"/>
                  </a:lnTo>
                  <a:lnTo>
                    <a:pt x="4436" y="603"/>
                  </a:lnTo>
                  <a:lnTo>
                    <a:pt x="4437" y="604"/>
                  </a:lnTo>
                  <a:lnTo>
                    <a:pt x="4438" y="604"/>
                  </a:lnTo>
                  <a:lnTo>
                    <a:pt x="4439" y="604"/>
                  </a:lnTo>
                  <a:lnTo>
                    <a:pt x="4440" y="603"/>
                  </a:lnTo>
                  <a:lnTo>
                    <a:pt x="4441" y="604"/>
                  </a:lnTo>
                  <a:lnTo>
                    <a:pt x="4442" y="604"/>
                  </a:lnTo>
                  <a:lnTo>
                    <a:pt x="4444" y="604"/>
                  </a:lnTo>
                  <a:lnTo>
                    <a:pt x="4445" y="603"/>
                  </a:lnTo>
                  <a:lnTo>
                    <a:pt x="4446" y="604"/>
                  </a:lnTo>
                  <a:lnTo>
                    <a:pt x="4447" y="603"/>
                  </a:lnTo>
                  <a:lnTo>
                    <a:pt x="4448" y="603"/>
                  </a:lnTo>
                  <a:lnTo>
                    <a:pt x="4449" y="603"/>
                  </a:lnTo>
                  <a:lnTo>
                    <a:pt x="4450" y="604"/>
                  </a:lnTo>
                  <a:lnTo>
                    <a:pt x="4451" y="603"/>
                  </a:lnTo>
                  <a:lnTo>
                    <a:pt x="4452" y="603"/>
                  </a:lnTo>
                  <a:lnTo>
                    <a:pt x="4454" y="603"/>
                  </a:lnTo>
                  <a:lnTo>
                    <a:pt x="4455" y="603"/>
                  </a:lnTo>
                  <a:lnTo>
                    <a:pt x="4456" y="603"/>
                  </a:lnTo>
                  <a:lnTo>
                    <a:pt x="4457" y="603"/>
                  </a:lnTo>
                  <a:lnTo>
                    <a:pt x="4458" y="603"/>
                  </a:lnTo>
                  <a:lnTo>
                    <a:pt x="4459" y="603"/>
                  </a:lnTo>
                  <a:lnTo>
                    <a:pt x="4460" y="603"/>
                  </a:lnTo>
                  <a:lnTo>
                    <a:pt x="4461" y="603"/>
                  </a:lnTo>
                  <a:lnTo>
                    <a:pt x="4462" y="603"/>
                  </a:lnTo>
                  <a:lnTo>
                    <a:pt x="4464" y="603"/>
                  </a:lnTo>
                  <a:lnTo>
                    <a:pt x="4465" y="603"/>
                  </a:lnTo>
                  <a:lnTo>
                    <a:pt x="4466" y="603"/>
                  </a:lnTo>
                  <a:lnTo>
                    <a:pt x="4467" y="603"/>
                  </a:lnTo>
                  <a:lnTo>
                    <a:pt x="4468" y="604"/>
                  </a:lnTo>
                  <a:lnTo>
                    <a:pt x="4469" y="603"/>
                  </a:lnTo>
                  <a:lnTo>
                    <a:pt x="4470" y="603"/>
                  </a:lnTo>
                  <a:lnTo>
                    <a:pt x="4471" y="603"/>
                  </a:lnTo>
                  <a:lnTo>
                    <a:pt x="4472" y="603"/>
                  </a:lnTo>
                  <a:lnTo>
                    <a:pt x="4474" y="604"/>
                  </a:lnTo>
                  <a:lnTo>
                    <a:pt x="4475" y="603"/>
                  </a:lnTo>
                  <a:lnTo>
                    <a:pt x="4476" y="603"/>
                  </a:lnTo>
                  <a:lnTo>
                    <a:pt x="4477" y="604"/>
                  </a:lnTo>
                  <a:lnTo>
                    <a:pt x="4478" y="604"/>
                  </a:lnTo>
                  <a:lnTo>
                    <a:pt x="4479" y="604"/>
                  </a:lnTo>
                  <a:lnTo>
                    <a:pt x="4480" y="603"/>
                  </a:lnTo>
                  <a:lnTo>
                    <a:pt x="4481" y="603"/>
                  </a:lnTo>
                  <a:lnTo>
                    <a:pt x="4482" y="603"/>
                  </a:lnTo>
                  <a:lnTo>
                    <a:pt x="4484" y="603"/>
                  </a:lnTo>
                  <a:lnTo>
                    <a:pt x="4485" y="603"/>
                  </a:lnTo>
                  <a:lnTo>
                    <a:pt x="4486" y="603"/>
                  </a:lnTo>
                  <a:lnTo>
                    <a:pt x="4487" y="603"/>
                  </a:lnTo>
                  <a:lnTo>
                    <a:pt x="4488" y="603"/>
                  </a:lnTo>
                  <a:lnTo>
                    <a:pt x="4489" y="603"/>
                  </a:lnTo>
                  <a:lnTo>
                    <a:pt x="4490" y="604"/>
                  </a:lnTo>
                  <a:lnTo>
                    <a:pt x="4491" y="603"/>
                  </a:lnTo>
                  <a:lnTo>
                    <a:pt x="4492" y="603"/>
                  </a:lnTo>
                  <a:lnTo>
                    <a:pt x="4493" y="603"/>
                  </a:lnTo>
                  <a:lnTo>
                    <a:pt x="4495" y="603"/>
                  </a:lnTo>
                  <a:lnTo>
                    <a:pt x="4496" y="603"/>
                  </a:lnTo>
                  <a:lnTo>
                    <a:pt x="4497" y="604"/>
                  </a:lnTo>
                  <a:lnTo>
                    <a:pt x="4498" y="603"/>
                  </a:lnTo>
                  <a:lnTo>
                    <a:pt x="4499" y="604"/>
                  </a:lnTo>
                  <a:lnTo>
                    <a:pt x="4500" y="604"/>
                  </a:lnTo>
                  <a:lnTo>
                    <a:pt x="4501" y="603"/>
                  </a:lnTo>
                  <a:lnTo>
                    <a:pt x="4502" y="603"/>
                  </a:lnTo>
                  <a:lnTo>
                    <a:pt x="4503" y="603"/>
                  </a:lnTo>
                  <a:lnTo>
                    <a:pt x="4505" y="603"/>
                  </a:lnTo>
                  <a:lnTo>
                    <a:pt x="4506" y="603"/>
                  </a:lnTo>
                  <a:lnTo>
                    <a:pt x="4507" y="603"/>
                  </a:lnTo>
                  <a:lnTo>
                    <a:pt x="4508" y="603"/>
                  </a:lnTo>
                  <a:lnTo>
                    <a:pt x="4509" y="604"/>
                  </a:lnTo>
                  <a:lnTo>
                    <a:pt x="4510" y="604"/>
                  </a:lnTo>
                  <a:lnTo>
                    <a:pt x="4511" y="604"/>
                  </a:lnTo>
                  <a:lnTo>
                    <a:pt x="4512" y="604"/>
                  </a:lnTo>
                  <a:lnTo>
                    <a:pt x="4513" y="604"/>
                  </a:lnTo>
                  <a:lnTo>
                    <a:pt x="4515" y="603"/>
                  </a:lnTo>
                  <a:lnTo>
                    <a:pt x="4516" y="603"/>
                  </a:lnTo>
                  <a:lnTo>
                    <a:pt x="4517" y="603"/>
                  </a:lnTo>
                  <a:lnTo>
                    <a:pt x="4518" y="604"/>
                  </a:lnTo>
                  <a:lnTo>
                    <a:pt x="4519" y="603"/>
                  </a:lnTo>
                  <a:lnTo>
                    <a:pt x="4520" y="603"/>
                  </a:lnTo>
                  <a:lnTo>
                    <a:pt x="4521" y="604"/>
                  </a:lnTo>
                  <a:lnTo>
                    <a:pt x="4522" y="604"/>
                  </a:lnTo>
                  <a:lnTo>
                    <a:pt x="4523" y="603"/>
                  </a:lnTo>
                  <a:lnTo>
                    <a:pt x="4525" y="603"/>
                  </a:lnTo>
                  <a:lnTo>
                    <a:pt x="4526" y="603"/>
                  </a:lnTo>
                  <a:lnTo>
                    <a:pt x="4527" y="603"/>
                  </a:lnTo>
                  <a:lnTo>
                    <a:pt x="4528" y="603"/>
                  </a:lnTo>
                  <a:lnTo>
                    <a:pt x="4529" y="603"/>
                  </a:lnTo>
                  <a:lnTo>
                    <a:pt x="4530" y="603"/>
                  </a:lnTo>
                  <a:lnTo>
                    <a:pt x="4531" y="603"/>
                  </a:lnTo>
                  <a:lnTo>
                    <a:pt x="4532" y="603"/>
                  </a:lnTo>
                  <a:lnTo>
                    <a:pt x="4533" y="603"/>
                  </a:lnTo>
                  <a:lnTo>
                    <a:pt x="4535" y="604"/>
                  </a:lnTo>
                  <a:lnTo>
                    <a:pt x="4536" y="603"/>
                  </a:lnTo>
                  <a:lnTo>
                    <a:pt x="4537" y="603"/>
                  </a:lnTo>
                  <a:lnTo>
                    <a:pt x="4538" y="603"/>
                  </a:lnTo>
                  <a:lnTo>
                    <a:pt x="4539" y="603"/>
                  </a:lnTo>
                  <a:lnTo>
                    <a:pt x="4540" y="603"/>
                  </a:lnTo>
                  <a:lnTo>
                    <a:pt x="4541" y="603"/>
                  </a:lnTo>
                  <a:lnTo>
                    <a:pt x="4543" y="603"/>
                  </a:lnTo>
                  <a:lnTo>
                    <a:pt x="4543" y="603"/>
                  </a:lnTo>
                  <a:lnTo>
                    <a:pt x="4544" y="603"/>
                  </a:lnTo>
                  <a:lnTo>
                    <a:pt x="4546" y="603"/>
                  </a:lnTo>
                  <a:lnTo>
                    <a:pt x="4547" y="604"/>
                  </a:lnTo>
                  <a:lnTo>
                    <a:pt x="4548" y="604"/>
                  </a:lnTo>
                  <a:lnTo>
                    <a:pt x="4549" y="604"/>
                  </a:lnTo>
                  <a:lnTo>
                    <a:pt x="4550" y="603"/>
                  </a:lnTo>
                  <a:lnTo>
                    <a:pt x="4551" y="604"/>
                  </a:lnTo>
                  <a:lnTo>
                    <a:pt x="4553" y="604"/>
                  </a:lnTo>
                  <a:lnTo>
                    <a:pt x="4554" y="604"/>
                  </a:lnTo>
                  <a:lnTo>
                    <a:pt x="4554" y="603"/>
                  </a:lnTo>
                  <a:lnTo>
                    <a:pt x="4556" y="604"/>
                  </a:lnTo>
                  <a:lnTo>
                    <a:pt x="4557" y="604"/>
                  </a:lnTo>
                  <a:lnTo>
                    <a:pt x="4558" y="604"/>
                  </a:lnTo>
                  <a:lnTo>
                    <a:pt x="4559" y="604"/>
                  </a:lnTo>
                  <a:lnTo>
                    <a:pt x="4560" y="603"/>
                  </a:lnTo>
                  <a:lnTo>
                    <a:pt x="4561" y="603"/>
                  </a:lnTo>
                  <a:lnTo>
                    <a:pt x="4562" y="603"/>
                  </a:lnTo>
                  <a:lnTo>
                    <a:pt x="4564" y="603"/>
                  </a:lnTo>
                  <a:lnTo>
                    <a:pt x="4564" y="603"/>
                  </a:lnTo>
                  <a:lnTo>
                    <a:pt x="4566" y="603"/>
                  </a:lnTo>
                  <a:lnTo>
                    <a:pt x="4567" y="603"/>
                  </a:lnTo>
                  <a:lnTo>
                    <a:pt x="4568" y="603"/>
                  </a:lnTo>
                  <a:lnTo>
                    <a:pt x="4569" y="603"/>
                  </a:lnTo>
                  <a:lnTo>
                    <a:pt x="4570" y="603"/>
                  </a:lnTo>
                  <a:lnTo>
                    <a:pt x="4571" y="603"/>
                  </a:lnTo>
                  <a:lnTo>
                    <a:pt x="4572" y="604"/>
                  </a:lnTo>
                  <a:lnTo>
                    <a:pt x="4574" y="603"/>
                  </a:lnTo>
                  <a:lnTo>
                    <a:pt x="4575" y="604"/>
                  </a:lnTo>
                  <a:lnTo>
                    <a:pt x="4576" y="604"/>
                  </a:lnTo>
                  <a:lnTo>
                    <a:pt x="4577" y="604"/>
                  </a:lnTo>
                  <a:lnTo>
                    <a:pt x="4578" y="604"/>
                  </a:lnTo>
                  <a:lnTo>
                    <a:pt x="4579" y="604"/>
                  </a:lnTo>
                  <a:lnTo>
                    <a:pt x="4580" y="604"/>
                  </a:lnTo>
                  <a:lnTo>
                    <a:pt x="4581" y="604"/>
                  </a:lnTo>
                  <a:lnTo>
                    <a:pt x="4582" y="604"/>
                  </a:lnTo>
                  <a:lnTo>
                    <a:pt x="4584" y="604"/>
                  </a:lnTo>
                  <a:lnTo>
                    <a:pt x="4585" y="604"/>
                  </a:lnTo>
                  <a:lnTo>
                    <a:pt x="4585" y="604"/>
                  </a:lnTo>
                  <a:lnTo>
                    <a:pt x="4587" y="604"/>
                  </a:lnTo>
                  <a:lnTo>
                    <a:pt x="4588" y="604"/>
                  </a:lnTo>
                  <a:lnTo>
                    <a:pt x="4589" y="604"/>
                  </a:lnTo>
                  <a:lnTo>
                    <a:pt x="4590" y="603"/>
                  </a:lnTo>
                  <a:lnTo>
                    <a:pt x="4591" y="603"/>
                  </a:lnTo>
                  <a:lnTo>
                    <a:pt x="4592" y="604"/>
                  </a:lnTo>
                  <a:lnTo>
                    <a:pt x="4594" y="604"/>
                  </a:lnTo>
                  <a:lnTo>
                    <a:pt x="4595" y="603"/>
                  </a:lnTo>
                  <a:lnTo>
                    <a:pt x="4596" y="603"/>
                  </a:lnTo>
                  <a:lnTo>
                    <a:pt x="4597" y="603"/>
                  </a:lnTo>
                  <a:lnTo>
                    <a:pt x="4598" y="604"/>
                  </a:lnTo>
                  <a:lnTo>
                    <a:pt x="4599" y="604"/>
                  </a:lnTo>
                  <a:lnTo>
                    <a:pt x="4600" y="603"/>
                  </a:lnTo>
                  <a:lnTo>
                    <a:pt x="4601" y="603"/>
                  </a:lnTo>
                  <a:lnTo>
                    <a:pt x="4602" y="603"/>
                  </a:lnTo>
                  <a:lnTo>
                    <a:pt x="4604" y="604"/>
                  </a:lnTo>
                  <a:lnTo>
                    <a:pt x="4605" y="603"/>
                  </a:lnTo>
                  <a:lnTo>
                    <a:pt x="4606" y="603"/>
                  </a:lnTo>
                  <a:lnTo>
                    <a:pt x="4607" y="603"/>
                  </a:lnTo>
                  <a:lnTo>
                    <a:pt x="4608" y="603"/>
                  </a:lnTo>
                  <a:lnTo>
                    <a:pt x="4609" y="604"/>
                  </a:lnTo>
                  <a:lnTo>
                    <a:pt x="4610" y="604"/>
                  </a:lnTo>
                  <a:lnTo>
                    <a:pt x="4611" y="603"/>
                  </a:lnTo>
                  <a:lnTo>
                    <a:pt x="4612" y="603"/>
                  </a:lnTo>
                  <a:lnTo>
                    <a:pt x="4613" y="603"/>
                  </a:lnTo>
                  <a:lnTo>
                    <a:pt x="4615" y="603"/>
                  </a:lnTo>
                  <a:lnTo>
                    <a:pt x="4616" y="604"/>
                  </a:lnTo>
                  <a:lnTo>
                    <a:pt x="4617" y="604"/>
                  </a:lnTo>
                  <a:lnTo>
                    <a:pt x="4618" y="604"/>
                  </a:lnTo>
                  <a:lnTo>
                    <a:pt x="4619" y="604"/>
                  </a:lnTo>
                  <a:lnTo>
                    <a:pt x="4620" y="603"/>
                  </a:lnTo>
                  <a:lnTo>
                    <a:pt x="4621" y="603"/>
                  </a:lnTo>
                  <a:lnTo>
                    <a:pt x="4622" y="604"/>
                  </a:lnTo>
                  <a:lnTo>
                    <a:pt x="4623" y="604"/>
                  </a:lnTo>
                  <a:lnTo>
                    <a:pt x="4625" y="604"/>
                  </a:lnTo>
                  <a:lnTo>
                    <a:pt x="4626" y="603"/>
                  </a:lnTo>
                  <a:lnTo>
                    <a:pt x="4627" y="604"/>
                  </a:lnTo>
                  <a:lnTo>
                    <a:pt x="4628" y="603"/>
                  </a:lnTo>
                  <a:lnTo>
                    <a:pt x="4629" y="603"/>
                  </a:lnTo>
                  <a:lnTo>
                    <a:pt x="4630" y="603"/>
                  </a:lnTo>
                  <a:lnTo>
                    <a:pt x="4631" y="603"/>
                  </a:lnTo>
                  <a:lnTo>
                    <a:pt x="4632" y="603"/>
                  </a:lnTo>
                  <a:lnTo>
                    <a:pt x="4633" y="603"/>
                  </a:lnTo>
                  <a:lnTo>
                    <a:pt x="4635" y="603"/>
                  </a:lnTo>
                  <a:lnTo>
                    <a:pt x="4636" y="603"/>
                  </a:lnTo>
                  <a:lnTo>
                    <a:pt x="4637" y="603"/>
                  </a:lnTo>
                  <a:lnTo>
                    <a:pt x="4638" y="603"/>
                  </a:lnTo>
                  <a:lnTo>
                    <a:pt x="4639" y="603"/>
                  </a:lnTo>
                  <a:lnTo>
                    <a:pt x="4640" y="603"/>
                  </a:lnTo>
                  <a:lnTo>
                    <a:pt x="4641" y="603"/>
                  </a:lnTo>
                  <a:lnTo>
                    <a:pt x="4642" y="603"/>
                  </a:lnTo>
                  <a:lnTo>
                    <a:pt x="4643" y="603"/>
                  </a:lnTo>
                  <a:lnTo>
                    <a:pt x="4645" y="603"/>
                  </a:lnTo>
                  <a:lnTo>
                    <a:pt x="4646" y="604"/>
                  </a:lnTo>
                  <a:lnTo>
                    <a:pt x="4647" y="603"/>
                  </a:lnTo>
                  <a:lnTo>
                    <a:pt x="4648" y="603"/>
                  </a:lnTo>
                  <a:lnTo>
                    <a:pt x="4649" y="603"/>
                  </a:lnTo>
                  <a:lnTo>
                    <a:pt x="4650" y="604"/>
                  </a:lnTo>
                  <a:lnTo>
                    <a:pt x="4651" y="604"/>
                  </a:lnTo>
                  <a:lnTo>
                    <a:pt x="4652" y="604"/>
                  </a:lnTo>
                  <a:lnTo>
                    <a:pt x="4653" y="604"/>
                  </a:lnTo>
                  <a:lnTo>
                    <a:pt x="4654" y="603"/>
                  </a:lnTo>
                  <a:lnTo>
                    <a:pt x="4656" y="603"/>
                  </a:lnTo>
                  <a:lnTo>
                    <a:pt x="4657" y="603"/>
                  </a:lnTo>
                  <a:lnTo>
                    <a:pt x="4658" y="604"/>
                  </a:lnTo>
                  <a:lnTo>
                    <a:pt x="4659" y="603"/>
                  </a:lnTo>
                  <a:lnTo>
                    <a:pt x="4660" y="603"/>
                  </a:lnTo>
                  <a:lnTo>
                    <a:pt x="4661" y="603"/>
                  </a:lnTo>
                  <a:lnTo>
                    <a:pt x="4662" y="603"/>
                  </a:lnTo>
                  <a:lnTo>
                    <a:pt x="4663" y="603"/>
                  </a:lnTo>
                  <a:lnTo>
                    <a:pt x="4664" y="603"/>
                  </a:lnTo>
                  <a:lnTo>
                    <a:pt x="4666" y="603"/>
                  </a:lnTo>
                  <a:lnTo>
                    <a:pt x="4667" y="603"/>
                  </a:lnTo>
                  <a:lnTo>
                    <a:pt x="4668" y="603"/>
                  </a:lnTo>
                  <a:lnTo>
                    <a:pt x="4669" y="603"/>
                  </a:lnTo>
                  <a:lnTo>
                    <a:pt x="4670" y="603"/>
                  </a:lnTo>
                  <a:lnTo>
                    <a:pt x="4671" y="603"/>
                  </a:lnTo>
                  <a:lnTo>
                    <a:pt x="4672" y="603"/>
                  </a:lnTo>
                  <a:lnTo>
                    <a:pt x="4673" y="604"/>
                  </a:lnTo>
                  <a:lnTo>
                    <a:pt x="4674" y="604"/>
                  </a:lnTo>
                  <a:lnTo>
                    <a:pt x="4676" y="604"/>
                  </a:lnTo>
                  <a:lnTo>
                    <a:pt x="4677" y="604"/>
                  </a:lnTo>
                  <a:lnTo>
                    <a:pt x="4678" y="603"/>
                  </a:lnTo>
                  <a:lnTo>
                    <a:pt x="4679" y="603"/>
                  </a:lnTo>
                  <a:lnTo>
                    <a:pt x="4680" y="604"/>
                  </a:lnTo>
                  <a:lnTo>
                    <a:pt x="4681" y="604"/>
                  </a:lnTo>
                  <a:lnTo>
                    <a:pt x="4682" y="603"/>
                  </a:lnTo>
                  <a:lnTo>
                    <a:pt x="4683" y="604"/>
                  </a:lnTo>
                  <a:lnTo>
                    <a:pt x="4684" y="604"/>
                  </a:lnTo>
                  <a:lnTo>
                    <a:pt x="4686" y="604"/>
                  </a:lnTo>
                  <a:lnTo>
                    <a:pt x="4687" y="604"/>
                  </a:lnTo>
                  <a:lnTo>
                    <a:pt x="4688" y="604"/>
                  </a:lnTo>
                  <a:lnTo>
                    <a:pt x="4689" y="603"/>
                  </a:lnTo>
                  <a:lnTo>
                    <a:pt x="4690" y="604"/>
                  </a:lnTo>
                  <a:lnTo>
                    <a:pt x="4691" y="603"/>
                  </a:lnTo>
                  <a:lnTo>
                    <a:pt x="4692" y="603"/>
                  </a:lnTo>
                  <a:lnTo>
                    <a:pt x="4693" y="603"/>
                  </a:lnTo>
                  <a:lnTo>
                    <a:pt x="4694" y="603"/>
                  </a:lnTo>
                  <a:lnTo>
                    <a:pt x="4696" y="603"/>
                  </a:lnTo>
                  <a:lnTo>
                    <a:pt x="4697" y="603"/>
                  </a:lnTo>
                  <a:lnTo>
                    <a:pt x="4698" y="603"/>
                  </a:lnTo>
                  <a:lnTo>
                    <a:pt x="4699" y="604"/>
                  </a:lnTo>
                  <a:lnTo>
                    <a:pt x="4700" y="603"/>
                  </a:lnTo>
                  <a:lnTo>
                    <a:pt x="4701" y="603"/>
                  </a:lnTo>
                  <a:lnTo>
                    <a:pt x="4702" y="603"/>
                  </a:lnTo>
                  <a:lnTo>
                    <a:pt x="4704" y="603"/>
                  </a:lnTo>
                  <a:lnTo>
                    <a:pt x="4704" y="603"/>
                  </a:lnTo>
                  <a:lnTo>
                    <a:pt x="4705" y="603"/>
                  </a:lnTo>
                  <a:lnTo>
                    <a:pt x="4707" y="603"/>
                  </a:lnTo>
                  <a:lnTo>
                    <a:pt x="4708" y="604"/>
                  </a:lnTo>
                  <a:lnTo>
                    <a:pt x="4709" y="603"/>
                  </a:lnTo>
                  <a:lnTo>
                    <a:pt x="4710" y="603"/>
                  </a:lnTo>
                  <a:lnTo>
                    <a:pt x="4711" y="604"/>
                  </a:lnTo>
                  <a:lnTo>
                    <a:pt x="4712" y="603"/>
                  </a:lnTo>
                  <a:lnTo>
                    <a:pt x="4714" y="604"/>
                  </a:lnTo>
                  <a:lnTo>
                    <a:pt x="4714" y="604"/>
                  </a:lnTo>
                  <a:lnTo>
                    <a:pt x="4715" y="603"/>
                  </a:lnTo>
                  <a:lnTo>
                    <a:pt x="4717" y="604"/>
                  </a:lnTo>
                  <a:lnTo>
                    <a:pt x="4718" y="604"/>
                  </a:lnTo>
                  <a:lnTo>
                    <a:pt x="4719" y="604"/>
                  </a:lnTo>
                  <a:lnTo>
                    <a:pt x="4720" y="604"/>
                  </a:lnTo>
                  <a:lnTo>
                    <a:pt x="4721" y="604"/>
                  </a:lnTo>
                  <a:lnTo>
                    <a:pt x="4722" y="604"/>
                  </a:lnTo>
                  <a:lnTo>
                    <a:pt x="4724" y="603"/>
                  </a:lnTo>
                  <a:lnTo>
                    <a:pt x="4725" y="604"/>
                  </a:lnTo>
                  <a:lnTo>
                    <a:pt x="4725" y="603"/>
                  </a:lnTo>
                  <a:lnTo>
                    <a:pt x="4727" y="603"/>
                  </a:lnTo>
                  <a:lnTo>
                    <a:pt x="4728" y="603"/>
                  </a:lnTo>
                  <a:lnTo>
                    <a:pt x="4729" y="603"/>
                  </a:lnTo>
                  <a:lnTo>
                    <a:pt x="4730" y="603"/>
                  </a:lnTo>
                  <a:lnTo>
                    <a:pt x="4731" y="603"/>
                  </a:lnTo>
                  <a:lnTo>
                    <a:pt x="4732" y="603"/>
                  </a:lnTo>
                  <a:lnTo>
                    <a:pt x="4733" y="603"/>
                  </a:lnTo>
                  <a:lnTo>
                    <a:pt x="4735" y="603"/>
                  </a:lnTo>
                  <a:lnTo>
                    <a:pt x="4736" y="603"/>
                  </a:lnTo>
                  <a:lnTo>
                    <a:pt x="4737" y="603"/>
                  </a:lnTo>
                  <a:lnTo>
                    <a:pt x="4738" y="603"/>
                  </a:lnTo>
                  <a:lnTo>
                    <a:pt x="4739" y="603"/>
                  </a:lnTo>
                  <a:lnTo>
                    <a:pt x="4740" y="603"/>
                  </a:lnTo>
                  <a:lnTo>
                    <a:pt x="4741" y="603"/>
                  </a:lnTo>
                  <a:lnTo>
                    <a:pt x="4742" y="603"/>
                  </a:lnTo>
                  <a:lnTo>
                    <a:pt x="4743" y="604"/>
                  </a:lnTo>
                  <a:lnTo>
                    <a:pt x="4745" y="604"/>
                  </a:lnTo>
                  <a:lnTo>
                    <a:pt x="4746" y="603"/>
                  </a:lnTo>
                  <a:lnTo>
                    <a:pt x="4747" y="604"/>
                  </a:lnTo>
                  <a:lnTo>
                    <a:pt x="4748" y="604"/>
                  </a:lnTo>
                  <a:lnTo>
                    <a:pt x="4749" y="603"/>
                  </a:lnTo>
                  <a:lnTo>
                    <a:pt x="4750" y="604"/>
                  </a:lnTo>
                  <a:lnTo>
                    <a:pt x="4751" y="604"/>
                  </a:lnTo>
                  <a:lnTo>
                    <a:pt x="4752" y="604"/>
                  </a:lnTo>
                  <a:lnTo>
                    <a:pt x="4753" y="604"/>
                  </a:lnTo>
                  <a:lnTo>
                    <a:pt x="4755" y="604"/>
                  </a:lnTo>
                  <a:lnTo>
                    <a:pt x="4756" y="604"/>
                  </a:lnTo>
                  <a:lnTo>
                    <a:pt x="4757" y="604"/>
                  </a:lnTo>
                  <a:lnTo>
                    <a:pt x="4758" y="604"/>
                  </a:lnTo>
                  <a:lnTo>
                    <a:pt x="4759" y="604"/>
                  </a:lnTo>
                  <a:lnTo>
                    <a:pt x="4760" y="604"/>
                  </a:lnTo>
                  <a:lnTo>
                    <a:pt x="4761" y="603"/>
                  </a:lnTo>
                  <a:lnTo>
                    <a:pt x="4762" y="603"/>
                  </a:lnTo>
                  <a:lnTo>
                    <a:pt x="4763" y="603"/>
                  </a:lnTo>
                  <a:lnTo>
                    <a:pt x="4765" y="603"/>
                  </a:lnTo>
                  <a:lnTo>
                    <a:pt x="4766" y="603"/>
                  </a:lnTo>
                  <a:lnTo>
                    <a:pt x="4767" y="604"/>
                  </a:lnTo>
                  <a:lnTo>
                    <a:pt x="4768" y="603"/>
                  </a:lnTo>
                  <a:lnTo>
                    <a:pt x="4769" y="603"/>
                  </a:lnTo>
                  <a:lnTo>
                    <a:pt x="4770" y="603"/>
                  </a:lnTo>
                  <a:lnTo>
                    <a:pt x="4771" y="603"/>
                  </a:lnTo>
                  <a:lnTo>
                    <a:pt x="4772" y="603"/>
                  </a:lnTo>
                  <a:lnTo>
                    <a:pt x="4773" y="603"/>
                  </a:lnTo>
                  <a:lnTo>
                    <a:pt x="4774" y="603"/>
                  </a:lnTo>
                  <a:lnTo>
                    <a:pt x="4776" y="603"/>
                  </a:lnTo>
                  <a:lnTo>
                    <a:pt x="4777" y="604"/>
                  </a:lnTo>
                  <a:lnTo>
                    <a:pt x="4778" y="604"/>
                  </a:lnTo>
                  <a:lnTo>
                    <a:pt x="4779" y="603"/>
                  </a:lnTo>
                  <a:lnTo>
                    <a:pt x="4780" y="603"/>
                  </a:lnTo>
                  <a:lnTo>
                    <a:pt x="4781" y="603"/>
                  </a:lnTo>
                  <a:lnTo>
                    <a:pt x="4782" y="603"/>
                  </a:lnTo>
                  <a:lnTo>
                    <a:pt x="4783" y="604"/>
                  </a:lnTo>
                  <a:lnTo>
                    <a:pt x="4784" y="603"/>
                  </a:lnTo>
                  <a:lnTo>
                    <a:pt x="4786" y="603"/>
                  </a:lnTo>
                  <a:lnTo>
                    <a:pt x="4787" y="603"/>
                  </a:lnTo>
                  <a:lnTo>
                    <a:pt x="4788" y="603"/>
                  </a:lnTo>
                  <a:lnTo>
                    <a:pt x="4789" y="604"/>
                  </a:lnTo>
                  <a:lnTo>
                    <a:pt x="4790" y="604"/>
                  </a:lnTo>
                  <a:lnTo>
                    <a:pt x="4791" y="604"/>
                  </a:lnTo>
                  <a:lnTo>
                    <a:pt x="4792" y="604"/>
                  </a:lnTo>
                  <a:lnTo>
                    <a:pt x="4793" y="604"/>
                  </a:lnTo>
                  <a:lnTo>
                    <a:pt x="4794" y="603"/>
                  </a:lnTo>
                  <a:lnTo>
                    <a:pt x="4796" y="603"/>
                  </a:lnTo>
                  <a:lnTo>
                    <a:pt x="4797" y="603"/>
                  </a:lnTo>
                  <a:lnTo>
                    <a:pt x="4798" y="603"/>
                  </a:lnTo>
                  <a:lnTo>
                    <a:pt x="4799" y="603"/>
                  </a:lnTo>
                  <a:lnTo>
                    <a:pt x="4800" y="604"/>
                  </a:lnTo>
                  <a:lnTo>
                    <a:pt x="4801" y="604"/>
                  </a:lnTo>
                  <a:lnTo>
                    <a:pt x="4802" y="603"/>
                  </a:lnTo>
                  <a:lnTo>
                    <a:pt x="4803" y="603"/>
                  </a:lnTo>
                  <a:lnTo>
                    <a:pt x="4804" y="603"/>
                  </a:lnTo>
                  <a:lnTo>
                    <a:pt x="4806" y="603"/>
                  </a:lnTo>
                  <a:lnTo>
                    <a:pt x="4807" y="603"/>
                  </a:lnTo>
                  <a:lnTo>
                    <a:pt x="4808" y="603"/>
                  </a:lnTo>
                  <a:lnTo>
                    <a:pt x="4809" y="603"/>
                  </a:lnTo>
                  <a:lnTo>
                    <a:pt x="4810" y="603"/>
                  </a:lnTo>
                  <a:lnTo>
                    <a:pt x="4811" y="604"/>
                  </a:lnTo>
                  <a:lnTo>
                    <a:pt x="4812" y="604"/>
                  </a:lnTo>
                  <a:lnTo>
                    <a:pt x="4813" y="603"/>
                  </a:lnTo>
                  <a:lnTo>
                    <a:pt x="4814" y="603"/>
                  </a:lnTo>
                  <a:lnTo>
                    <a:pt x="4816" y="603"/>
                  </a:lnTo>
                  <a:lnTo>
                    <a:pt x="4817" y="603"/>
                  </a:lnTo>
                  <a:lnTo>
                    <a:pt x="4818" y="603"/>
                  </a:lnTo>
                  <a:lnTo>
                    <a:pt x="4819" y="603"/>
                  </a:lnTo>
                  <a:lnTo>
                    <a:pt x="4820" y="603"/>
                  </a:lnTo>
                  <a:lnTo>
                    <a:pt x="4821" y="603"/>
                  </a:lnTo>
                  <a:lnTo>
                    <a:pt x="4822" y="603"/>
                  </a:lnTo>
                  <a:lnTo>
                    <a:pt x="4823" y="603"/>
                  </a:lnTo>
                  <a:lnTo>
                    <a:pt x="4824" y="604"/>
                  </a:lnTo>
                  <a:lnTo>
                    <a:pt x="4825" y="604"/>
                  </a:lnTo>
                  <a:lnTo>
                    <a:pt x="4827" y="604"/>
                  </a:lnTo>
                  <a:lnTo>
                    <a:pt x="4828" y="603"/>
                  </a:lnTo>
                  <a:lnTo>
                    <a:pt x="4829" y="603"/>
                  </a:lnTo>
                  <a:lnTo>
                    <a:pt x="4830" y="603"/>
                  </a:lnTo>
                  <a:lnTo>
                    <a:pt x="4831" y="603"/>
                  </a:lnTo>
                  <a:lnTo>
                    <a:pt x="4832" y="603"/>
                  </a:lnTo>
                  <a:lnTo>
                    <a:pt x="4833" y="603"/>
                  </a:lnTo>
                  <a:lnTo>
                    <a:pt x="4834" y="603"/>
                  </a:lnTo>
                  <a:lnTo>
                    <a:pt x="4835" y="603"/>
                  </a:lnTo>
                  <a:lnTo>
                    <a:pt x="4837" y="603"/>
                  </a:lnTo>
                  <a:lnTo>
                    <a:pt x="4838" y="603"/>
                  </a:lnTo>
                  <a:lnTo>
                    <a:pt x="4839" y="603"/>
                  </a:lnTo>
                  <a:lnTo>
                    <a:pt x="4840" y="603"/>
                  </a:lnTo>
                  <a:lnTo>
                    <a:pt x="4841" y="603"/>
                  </a:lnTo>
                  <a:lnTo>
                    <a:pt x="4842" y="603"/>
                  </a:lnTo>
                  <a:lnTo>
                    <a:pt x="4843" y="603"/>
                  </a:lnTo>
                  <a:lnTo>
                    <a:pt x="4844" y="603"/>
                  </a:lnTo>
                  <a:lnTo>
                    <a:pt x="4845" y="603"/>
                  </a:lnTo>
                  <a:lnTo>
                    <a:pt x="4847" y="604"/>
                  </a:lnTo>
                  <a:lnTo>
                    <a:pt x="4848" y="603"/>
                  </a:lnTo>
                  <a:lnTo>
                    <a:pt x="4849" y="603"/>
                  </a:lnTo>
                  <a:lnTo>
                    <a:pt x="4850" y="603"/>
                  </a:lnTo>
                  <a:lnTo>
                    <a:pt x="4851" y="604"/>
                  </a:lnTo>
                  <a:lnTo>
                    <a:pt x="4852" y="603"/>
                  </a:lnTo>
                  <a:lnTo>
                    <a:pt x="4853" y="604"/>
                  </a:lnTo>
                  <a:lnTo>
                    <a:pt x="4854" y="603"/>
                  </a:lnTo>
                  <a:lnTo>
                    <a:pt x="4855" y="603"/>
                  </a:lnTo>
                  <a:lnTo>
                    <a:pt x="4857" y="603"/>
                  </a:lnTo>
                  <a:lnTo>
                    <a:pt x="4858" y="604"/>
                  </a:lnTo>
                  <a:lnTo>
                    <a:pt x="4859" y="604"/>
                  </a:lnTo>
                  <a:lnTo>
                    <a:pt x="4860" y="604"/>
                  </a:lnTo>
                  <a:lnTo>
                    <a:pt x="4861" y="604"/>
                  </a:lnTo>
                  <a:lnTo>
                    <a:pt x="4862" y="603"/>
                  </a:lnTo>
                  <a:lnTo>
                    <a:pt x="4863" y="603"/>
                  </a:lnTo>
                  <a:lnTo>
                    <a:pt x="4864" y="603"/>
                  </a:lnTo>
                  <a:lnTo>
                    <a:pt x="4865" y="603"/>
                  </a:lnTo>
                  <a:lnTo>
                    <a:pt x="4866" y="603"/>
                  </a:lnTo>
                  <a:lnTo>
                    <a:pt x="4868" y="603"/>
                  </a:lnTo>
                  <a:lnTo>
                    <a:pt x="4869" y="603"/>
                  </a:lnTo>
                  <a:lnTo>
                    <a:pt x="4870" y="604"/>
                  </a:lnTo>
                  <a:lnTo>
                    <a:pt x="4871" y="603"/>
                  </a:lnTo>
                  <a:lnTo>
                    <a:pt x="4872" y="603"/>
                  </a:lnTo>
                  <a:lnTo>
                    <a:pt x="4873" y="603"/>
                  </a:lnTo>
                  <a:lnTo>
                    <a:pt x="4875" y="604"/>
                  </a:lnTo>
                  <a:lnTo>
                    <a:pt x="4875" y="603"/>
                  </a:lnTo>
                  <a:lnTo>
                    <a:pt x="4876" y="604"/>
                  </a:lnTo>
                  <a:lnTo>
                    <a:pt x="4878" y="603"/>
                  </a:lnTo>
                  <a:lnTo>
                    <a:pt x="4879" y="603"/>
                  </a:lnTo>
                  <a:lnTo>
                    <a:pt x="4880" y="603"/>
                  </a:lnTo>
                  <a:lnTo>
                    <a:pt x="4881" y="604"/>
                  </a:lnTo>
                  <a:lnTo>
                    <a:pt x="4882" y="604"/>
                  </a:lnTo>
                  <a:lnTo>
                    <a:pt x="4883" y="603"/>
                  </a:lnTo>
                  <a:lnTo>
                    <a:pt x="4885" y="604"/>
                  </a:lnTo>
                  <a:lnTo>
                    <a:pt x="4886" y="603"/>
                  </a:lnTo>
                  <a:lnTo>
                    <a:pt x="4886" y="603"/>
                  </a:lnTo>
                  <a:lnTo>
                    <a:pt x="4888" y="603"/>
                  </a:lnTo>
                  <a:lnTo>
                    <a:pt x="4889" y="603"/>
                  </a:lnTo>
                  <a:lnTo>
                    <a:pt x="4890" y="603"/>
                  </a:lnTo>
                  <a:lnTo>
                    <a:pt x="4891" y="603"/>
                  </a:lnTo>
                  <a:lnTo>
                    <a:pt x="4892" y="603"/>
                  </a:lnTo>
                  <a:lnTo>
                    <a:pt x="4893" y="603"/>
                  </a:lnTo>
                  <a:lnTo>
                    <a:pt x="4894" y="604"/>
                  </a:lnTo>
                  <a:lnTo>
                    <a:pt x="4896" y="603"/>
                  </a:lnTo>
                  <a:lnTo>
                    <a:pt x="4896" y="603"/>
                  </a:lnTo>
                  <a:lnTo>
                    <a:pt x="4898" y="603"/>
                  </a:lnTo>
                  <a:lnTo>
                    <a:pt x="4899" y="603"/>
                  </a:lnTo>
                  <a:lnTo>
                    <a:pt x="4900" y="603"/>
                  </a:lnTo>
                  <a:lnTo>
                    <a:pt x="4901" y="603"/>
                  </a:lnTo>
                  <a:lnTo>
                    <a:pt x="4902" y="603"/>
                  </a:lnTo>
                  <a:lnTo>
                    <a:pt x="4903" y="604"/>
                  </a:lnTo>
                  <a:lnTo>
                    <a:pt x="4904" y="604"/>
                  </a:lnTo>
                  <a:lnTo>
                    <a:pt x="4906" y="603"/>
                  </a:lnTo>
                  <a:lnTo>
                    <a:pt x="4907" y="603"/>
                  </a:lnTo>
                  <a:lnTo>
                    <a:pt x="4908" y="603"/>
                  </a:lnTo>
                  <a:lnTo>
                    <a:pt x="4909" y="603"/>
                  </a:lnTo>
                  <a:lnTo>
                    <a:pt x="4910" y="603"/>
                  </a:lnTo>
                  <a:lnTo>
                    <a:pt x="4911" y="603"/>
                  </a:lnTo>
                  <a:lnTo>
                    <a:pt x="4912" y="604"/>
                  </a:lnTo>
                  <a:lnTo>
                    <a:pt x="4913" y="603"/>
                  </a:lnTo>
                  <a:lnTo>
                    <a:pt x="4914" y="603"/>
                  </a:lnTo>
                  <a:lnTo>
                    <a:pt x="4916" y="603"/>
                  </a:lnTo>
                  <a:lnTo>
                    <a:pt x="4917" y="603"/>
                  </a:lnTo>
                  <a:lnTo>
                    <a:pt x="4918" y="604"/>
                  </a:lnTo>
                  <a:lnTo>
                    <a:pt x="4919" y="604"/>
                  </a:lnTo>
                  <a:lnTo>
                    <a:pt x="4920" y="603"/>
                  </a:lnTo>
                  <a:lnTo>
                    <a:pt x="4921" y="604"/>
                  </a:lnTo>
                  <a:lnTo>
                    <a:pt x="4922" y="603"/>
                  </a:lnTo>
                  <a:lnTo>
                    <a:pt x="4923" y="603"/>
                  </a:lnTo>
                  <a:lnTo>
                    <a:pt x="4924" y="604"/>
                  </a:lnTo>
                  <a:lnTo>
                    <a:pt x="4926" y="603"/>
                  </a:lnTo>
                  <a:lnTo>
                    <a:pt x="4927" y="603"/>
                  </a:lnTo>
                  <a:lnTo>
                    <a:pt x="4928" y="604"/>
                  </a:lnTo>
                  <a:lnTo>
                    <a:pt x="4929" y="603"/>
                  </a:lnTo>
                  <a:lnTo>
                    <a:pt x="4930" y="604"/>
                  </a:lnTo>
                  <a:lnTo>
                    <a:pt x="4931" y="603"/>
                  </a:lnTo>
                  <a:lnTo>
                    <a:pt x="4932" y="603"/>
                  </a:lnTo>
                  <a:lnTo>
                    <a:pt x="4933" y="603"/>
                  </a:lnTo>
                  <a:lnTo>
                    <a:pt x="4934" y="603"/>
                  </a:lnTo>
                  <a:lnTo>
                    <a:pt x="4936" y="603"/>
                  </a:lnTo>
                  <a:lnTo>
                    <a:pt x="4937" y="603"/>
                  </a:lnTo>
                  <a:lnTo>
                    <a:pt x="4938" y="603"/>
                  </a:lnTo>
                  <a:lnTo>
                    <a:pt x="4939" y="604"/>
                  </a:lnTo>
                  <a:lnTo>
                    <a:pt x="4940" y="603"/>
                  </a:lnTo>
                  <a:lnTo>
                    <a:pt x="4941" y="603"/>
                  </a:lnTo>
                  <a:lnTo>
                    <a:pt x="4942" y="603"/>
                  </a:lnTo>
                  <a:lnTo>
                    <a:pt x="4943" y="603"/>
                  </a:lnTo>
                  <a:lnTo>
                    <a:pt x="4944" y="603"/>
                  </a:lnTo>
                  <a:lnTo>
                    <a:pt x="4945" y="603"/>
                  </a:lnTo>
                  <a:lnTo>
                    <a:pt x="4947" y="604"/>
                  </a:lnTo>
                  <a:lnTo>
                    <a:pt x="4948" y="603"/>
                  </a:lnTo>
                  <a:lnTo>
                    <a:pt x="4949" y="603"/>
                  </a:lnTo>
                  <a:lnTo>
                    <a:pt x="4950" y="603"/>
                  </a:lnTo>
                  <a:lnTo>
                    <a:pt x="4951" y="603"/>
                  </a:lnTo>
                  <a:lnTo>
                    <a:pt x="4952" y="604"/>
                  </a:lnTo>
                  <a:lnTo>
                    <a:pt x="4953" y="604"/>
                  </a:lnTo>
                  <a:lnTo>
                    <a:pt x="4954" y="604"/>
                  </a:lnTo>
                  <a:lnTo>
                    <a:pt x="4955" y="603"/>
                  </a:lnTo>
                  <a:lnTo>
                    <a:pt x="4957" y="603"/>
                  </a:lnTo>
                  <a:lnTo>
                    <a:pt x="4958" y="604"/>
                  </a:lnTo>
                  <a:lnTo>
                    <a:pt x="4959" y="604"/>
                  </a:lnTo>
                  <a:lnTo>
                    <a:pt x="4960" y="604"/>
                  </a:lnTo>
                  <a:lnTo>
                    <a:pt x="4961" y="604"/>
                  </a:lnTo>
                  <a:lnTo>
                    <a:pt x="4962" y="604"/>
                  </a:lnTo>
                  <a:lnTo>
                    <a:pt x="4963" y="604"/>
                  </a:lnTo>
                  <a:lnTo>
                    <a:pt x="4964" y="603"/>
                  </a:lnTo>
                  <a:lnTo>
                    <a:pt x="4965" y="603"/>
                  </a:lnTo>
                  <a:lnTo>
                    <a:pt x="4967" y="603"/>
                  </a:lnTo>
                  <a:lnTo>
                    <a:pt x="4968" y="603"/>
                  </a:lnTo>
                  <a:lnTo>
                    <a:pt x="4969" y="603"/>
                  </a:lnTo>
                  <a:lnTo>
                    <a:pt x="4970" y="603"/>
                  </a:lnTo>
                  <a:lnTo>
                    <a:pt x="4971" y="603"/>
                  </a:lnTo>
                  <a:lnTo>
                    <a:pt x="4972" y="604"/>
                  </a:lnTo>
                  <a:lnTo>
                    <a:pt x="4973" y="603"/>
                  </a:lnTo>
                  <a:lnTo>
                    <a:pt x="4974" y="603"/>
                  </a:lnTo>
                  <a:lnTo>
                    <a:pt x="4975" y="603"/>
                  </a:lnTo>
                  <a:lnTo>
                    <a:pt x="4977" y="603"/>
                  </a:lnTo>
                  <a:lnTo>
                    <a:pt x="4978" y="603"/>
                  </a:lnTo>
                  <a:lnTo>
                    <a:pt x="4979" y="603"/>
                  </a:lnTo>
                  <a:lnTo>
                    <a:pt x="4980" y="603"/>
                  </a:lnTo>
                  <a:lnTo>
                    <a:pt x="4981" y="603"/>
                  </a:lnTo>
                  <a:lnTo>
                    <a:pt x="4982" y="603"/>
                  </a:lnTo>
                  <a:lnTo>
                    <a:pt x="4983" y="604"/>
                  </a:lnTo>
                  <a:lnTo>
                    <a:pt x="4984" y="603"/>
                  </a:lnTo>
                  <a:lnTo>
                    <a:pt x="4985" y="603"/>
                  </a:lnTo>
                  <a:lnTo>
                    <a:pt x="4986" y="604"/>
                  </a:lnTo>
                  <a:lnTo>
                    <a:pt x="4988" y="604"/>
                  </a:lnTo>
                  <a:lnTo>
                    <a:pt x="4989" y="603"/>
                  </a:lnTo>
                  <a:lnTo>
                    <a:pt x="4990" y="603"/>
                  </a:lnTo>
                  <a:lnTo>
                    <a:pt x="4991" y="603"/>
                  </a:lnTo>
                  <a:lnTo>
                    <a:pt x="4992" y="603"/>
                  </a:lnTo>
                  <a:lnTo>
                    <a:pt x="4993" y="603"/>
                  </a:lnTo>
                  <a:lnTo>
                    <a:pt x="4994" y="603"/>
                  </a:lnTo>
                  <a:lnTo>
                    <a:pt x="4995" y="603"/>
                  </a:lnTo>
                  <a:lnTo>
                    <a:pt x="4996" y="603"/>
                  </a:lnTo>
                  <a:lnTo>
                    <a:pt x="4998" y="603"/>
                  </a:lnTo>
                  <a:lnTo>
                    <a:pt x="4999" y="603"/>
                  </a:lnTo>
                  <a:lnTo>
                    <a:pt x="5000" y="603"/>
                  </a:lnTo>
                  <a:lnTo>
                    <a:pt x="5001" y="603"/>
                  </a:lnTo>
                  <a:lnTo>
                    <a:pt x="5002" y="603"/>
                  </a:lnTo>
                  <a:lnTo>
                    <a:pt x="5003" y="603"/>
                  </a:lnTo>
                  <a:lnTo>
                    <a:pt x="5004" y="603"/>
                  </a:lnTo>
                  <a:lnTo>
                    <a:pt x="5005" y="604"/>
                  </a:lnTo>
                  <a:lnTo>
                    <a:pt x="5006" y="604"/>
                  </a:lnTo>
                  <a:lnTo>
                    <a:pt x="5008" y="603"/>
                  </a:lnTo>
                  <a:lnTo>
                    <a:pt x="5009" y="604"/>
                  </a:lnTo>
                  <a:lnTo>
                    <a:pt x="5010" y="604"/>
                  </a:lnTo>
                  <a:lnTo>
                    <a:pt x="5011" y="603"/>
                  </a:lnTo>
                  <a:lnTo>
                    <a:pt x="5012" y="603"/>
                  </a:lnTo>
                  <a:lnTo>
                    <a:pt x="5013" y="603"/>
                  </a:lnTo>
                  <a:lnTo>
                    <a:pt x="5014" y="603"/>
                  </a:lnTo>
                  <a:lnTo>
                    <a:pt x="5015" y="603"/>
                  </a:lnTo>
                  <a:lnTo>
                    <a:pt x="5016" y="604"/>
                  </a:lnTo>
                  <a:lnTo>
                    <a:pt x="5018" y="603"/>
                  </a:lnTo>
                  <a:lnTo>
                    <a:pt x="5019" y="603"/>
                  </a:lnTo>
                  <a:lnTo>
                    <a:pt x="5020" y="603"/>
                  </a:lnTo>
                  <a:lnTo>
                    <a:pt x="5021" y="604"/>
                  </a:lnTo>
                  <a:lnTo>
                    <a:pt x="5022" y="603"/>
                  </a:lnTo>
                  <a:lnTo>
                    <a:pt x="5023" y="604"/>
                  </a:lnTo>
                  <a:lnTo>
                    <a:pt x="5024" y="604"/>
                  </a:lnTo>
                  <a:lnTo>
                    <a:pt x="5025" y="603"/>
                  </a:lnTo>
                  <a:lnTo>
                    <a:pt x="5026" y="603"/>
                  </a:lnTo>
                  <a:lnTo>
                    <a:pt x="5028" y="603"/>
                  </a:lnTo>
                  <a:lnTo>
                    <a:pt x="5029" y="604"/>
                  </a:lnTo>
                  <a:lnTo>
                    <a:pt x="5030" y="603"/>
                  </a:lnTo>
                  <a:lnTo>
                    <a:pt x="5031" y="603"/>
                  </a:lnTo>
                  <a:lnTo>
                    <a:pt x="5032" y="603"/>
                  </a:lnTo>
                  <a:lnTo>
                    <a:pt x="5033" y="603"/>
                  </a:lnTo>
                  <a:lnTo>
                    <a:pt x="5034" y="603"/>
                  </a:lnTo>
                  <a:lnTo>
                    <a:pt x="5036" y="603"/>
                  </a:lnTo>
                  <a:lnTo>
                    <a:pt x="5036" y="603"/>
                  </a:lnTo>
                  <a:lnTo>
                    <a:pt x="5037" y="603"/>
                  </a:lnTo>
                  <a:lnTo>
                    <a:pt x="5039" y="603"/>
                  </a:lnTo>
                  <a:lnTo>
                    <a:pt x="5040" y="603"/>
                  </a:lnTo>
                  <a:lnTo>
                    <a:pt x="5041" y="603"/>
                  </a:lnTo>
                  <a:lnTo>
                    <a:pt x="5042" y="604"/>
                  </a:lnTo>
                  <a:lnTo>
                    <a:pt x="5043" y="603"/>
                  </a:lnTo>
                  <a:lnTo>
                    <a:pt x="5044" y="603"/>
                  </a:lnTo>
                  <a:lnTo>
                    <a:pt x="5046" y="603"/>
                  </a:lnTo>
                  <a:lnTo>
                    <a:pt x="5046" y="603"/>
                  </a:lnTo>
                  <a:lnTo>
                    <a:pt x="5047" y="603"/>
                  </a:lnTo>
                  <a:lnTo>
                    <a:pt x="5049" y="603"/>
                  </a:lnTo>
                  <a:lnTo>
                    <a:pt x="5050" y="603"/>
                  </a:lnTo>
                  <a:lnTo>
                    <a:pt x="5051" y="604"/>
                  </a:lnTo>
                  <a:lnTo>
                    <a:pt x="5052" y="603"/>
                  </a:lnTo>
                  <a:lnTo>
                    <a:pt x="5053" y="604"/>
                  </a:lnTo>
                  <a:lnTo>
                    <a:pt x="5054" y="604"/>
                  </a:lnTo>
                  <a:lnTo>
                    <a:pt x="5055" y="604"/>
                  </a:lnTo>
                  <a:lnTo>
                    <a:pt x="5057" y="603"/>
                  </a:lnTo>
                  <a:lnTo>
                    <a:pt x="5057" y="603"/>
                  </a:lnTo>
                  <a:lnTo>
                    <a:pt x="5059" y="603"/>
                  </a:lnTo>
                  <a:lnTo>
                    <a:pt x="5060" y="603"/>
                  </a:lnTo>
                  <a:lnTo>
                    <a:pt x="5061" y="603"/>
                  </a:lnTo>
                  <a:lnTo>
                    <a:pt x="5062" y="603"/>
                  </a:lnTo>
                  <a:lnTo>
                    <a:pt x="5063" y="603"/>
                  </a:lnTo>
                  <a:lnTo>
                    <a:pt x="5064" y="603"/>
                  </a:lnTo>
                  <a:lnTo>
                    <a:pt x="5065" y="603"/>
                  </a:lnTo>
                  <a:lnTo>
                    <a:pt x="5067" y="604"/>
                  </a:lnTo>
                  <a:lnTo>
                    <a:pt x="5068" y="603"/>
                  </a:lnTo>
                  <a:lnTo>
                    <a:pt x="5069" y="603"/>
                  </a:lnTo>
                  <a:lnTo>
                    <a:pt x="5070" y="603"/>
                  </a:lnTo>
                  <a:lnTo>
                    <a:pt x="5071" y="603"/>
                  </a:lnTo>
                  <a:lnTo>
                    <a:pt x="5072" y="603"/>
                  </a:lnTo>
                  <a:lnTo>
                    <a:pt x="5073" y="603"/>
                  </a:lnTo>
                  <a:lnTo>
                    <a:pt x="5074" y="603"/>
                  </a:lnTo>
                  <a:lnTo>
                    <a:pt x="5075" y="603"/>
                  </a:lnTo>
                  <a:lnTo>
                    <a:pt x="5077" y="603"/>
                  </a:lnTo>
                  <a:lnTo>
                    <a:pt x="5078" y="603"/>
                  </a:lnTo>
                  <a:lnTo>
                    <a:pt x="5078" y="604"/>
                  </a:lnTo>
                  <a:lnTo>
                    <a:pt x="5080" y="603"/>
                  </a:lnTo>
                  <a:lnTo>
                    <a:pt x="5081" y="603"/>
                  </a:lnTo>
                  <a:lnTo>
                    <a:pt x="5082" y="604"/>
                  </a:lnTo>
                  <a:lnTo>
                    <a:pt x="5083" y="604"/>
                  </a:lnTo>
                  <a:lnTo>
                    <a:pt x="5084" y="604"/>
                  </a:lnTo>
                  <a:lnTo>
                    <a:pt x="5085" y="604"/>
                  </a:lnTo>
                  <a:lnTo>
                    <a:pt x="5087" y="603"/>
                  </a:lnTo>
                  <a:lnTo>
                    <a:pt x="5088" y="604"/>
                  </a:lnTo>
                  <a:lnTo>
                    <a:pt x="5089" y="604"/>
                  </a:lnTo>
                  <a:lnTo>
                    <a:pt x="5090" y="604"/>
                  </a:lnTo>
                  <a:lnTo>
                    <a:pt x="5091" y="604"/>
                  </a:lnTo>
                  <a:lnTo>
                    <a:pt x="5092" y="604"/>
                  </a:lnTo>
                  <a:lnTo>
                    <a:pt x="5093" y="604"/>
                  </a:lnTo>
                  <a:lnTo>
                    <a:pt x="5094" y="603"/>
                  </a:lnTo>
                  <a:lnTo>
                    <a:pt x="5095" y="603"/>
                  </a:lnTo>
                  <a:lnTo>
                    <a:pt x="5097" y="603"/>
                  </a:lnTo>
                  <a:lnTo>
                    <a:pt x="5098" y="603"/>
                  </a:lnTo>
                  <a:lnTo>
                    <a:pt x="5099" y="603"/>
                  </a:lnTo>
                  <a:lnTo>
                    <a:pt x="5100" y="603"/>
                  </a:lnTo>
                  <a:lnTo>
                    <a:pt x="5101" y="603"/>
                  </a:lnTo>
                  <a:lnTo>
                    <a:pt x="5102" y="604"/>
                  </a:lnTo>
                  <a:lnTo>
                    <a:pt x="5103" y="603"/>
                  </a:lnTo>
                  <a:lnTo>
                    <a:pt x="5104" y="604"/>
                  </a:lnTo>
                  <a:lnTo>
                    <a:pt x="5105" y="603"/>
                  </a:lnTo>
                  <a:lnTo>
                    <a:pt x="5106" y="603"/>
                  </a:lnTo>
                  <a:lnTo>
                    <a:pt x="5108" y="603"/>
                  </a:lnTo>
                  <a:lnTo>
                    <a:pt x="5109" y="603"/>
                  </a:lnTo>
                  <a:lnTo>
                    <a:pt x="5110" y="603"/>
                  </a:lnTo>
                  <a:lnTo>
                    <a:pt x="5111" y="603"/>
                  </a:lnTo>
                  <a:lnTo>
                    <a:pt x="5112" y="603"/>
                  </a:lnTo>
                  <a:lnTo>
                    <a:pt x="5113" y="603"/>
                  </a:lnTo>
                  <a:lnTo>
                    <a:pt x="5114" y="603"/>
                  </a:lnTo>
                  <a:lnTo>
                    <a:pt x="5115" y="604"/>
                  </a:lnTo>
                  <a:lnTo>
                    <a:pt x="5116" y="604"/>
                  </a:lnTo>
                  <a:lnTo>
                    <a:pt x="5118" y="603"/>
                  </a:lnTo>
                  <a:lnTo>
                    <a:pt x="5119" y="603"/>
                  </a:lnTo>
                  <a:lnTo>
                    <a:pt x="5120" y="604"/>
                  </a:lnTo>
                  <a:lnTo>
                    <a:pt x="5121" y="604"/>
                  </a:lnTo>
                  <a:lnTo>
                    <a:pt x="5122" y="603"/>
                  </a:lnTo>
                  <a:lnTo>
                    <a:pt x="5123" y="603"/>
                  </a:lnTo>
                  <a:lnTo>
                    <a:pt x="5124" y="604"/>
                  </a:lnTo>
                  <a:lnTo>
                    <a:pt x="5125" y="604"/>
                  </a:lnTo>
                  <a:lnTo>
                    <a:pt x="5126" y="603"/>
                  </a:lnTo>
                  <a:lnTo>
                    <a:pt x="5128" y="603"/>
                  </a:lnTo>
                  <a:lnTo>
                    <a:pt x="5129" y="603"/>
                  </a:lnTo>
                  <a:lnTo>
                    <a:pt x="5130" y="603"/>
                  </a:lnTo>
                  <a:lnTo>
                    <a:pt x="5131" y="604"/>
                  </a:lnTo>
                  <a:lnTo>
                    <a:pt x="5132" y="604"/>
                  </a:lnTo>
                  <a:lnTo>
                    <a:pt x="5133" y="603"/>
                  </a:lnTo>
                  <a:lnTo>
                    <a:pt x="5134" y="603"/>
                  </a:lnTo>
                  <a:lnTo>
                    <a:pt x="5135" y="603"/>
                  </a:lnTo>
                  <a:lnTo>
                    <a:pt x="5136" y="604"/>
                  </a:lnTo>
                  <a:lnTo>
                    <a:pt x="5138" y="604"/>
                  </a:lnTo>
                  <a:lnTo>
                    <a:pt x="5139" y="603"/>
                  </a:lnTo>
                  <a:lnTo>
                    <a:pt x="5140" y="603"/>
                  </a:lnTo>
                  <a:lnTo>
                    <a:pt x="5141" y="603"/>
                  </a:lnTo>
                  <a:lnTo>
                    <a:pt x="5142" y="603"/>
                  </a:lnTo>
                  <a:lnTo>
                    <a:pt x="5143" y="603"/>
                  </a:lnTo>
                  <a:lnTo>
                    <a:pt x="5144" y="603"/>
                  </a:lnTo>
                  <a:lnTo>
                    <a:pt x="5145" y="603"/>
                  </a:lnTo>
                  <a:lnTo>
                    <a:pt x="5146" y="603"/>
                  </a:lnTo>
                  <a:lnTo>
                    <a:pt x="5148" y="603"/>
                  </a:lnTo>
                  <a:lnTo>
                    <a:pt x="5149" y="603"/>
                  </a:lnTo>
                  <a:lnTo>
                    <a:pt x="5150" y="604"/>
                  </a:lnTo>
                  <a:lnTo>
                    <a:pt x="5151" y="603"/>
                  </a:lnTo>
                  <a:lnTo>
                    <a:pt x="5152" y="604"/>
                  </a:lnTo>
                  <a:lnTo>
                    <a:pt x="5153" y="603"/>
                  </a:lnTo>
                  <a:lnTo>
                    <a:pt x="5154" y="603"/>
                  </a:lnTo>
                  <a:lnTo>
                    <a:pt x="5155" y="604"/>
                  </a:lnTo>
                  <a:lnTo>
                    <a:pt x="5156" y="603"/>
                  </a:lnTo>
                  <a:lnTo>
                    <a:pt x="5157" y="603"/>
                  </a:lnTo>
                  <a:lnTo>
                    <a:pt x="5159" y="604"/>
                  </a:lnTo>
                  <a:lnTo>
                    <a:pt x="5160" y="604"/>
                  </a:lnTo>
                  <a:lnTo>
                    <a:pt x="5161" y="604"/>
                  </a:lnTo>
                  <a:lnTo>
                    <a:pt x="5162" y="603"/>
                  </a:lnTo>
                  <a:lnTo>
                    <a:pt x="5163" y="603"/>
                  </a:lnTo>
                  <a:lnTo>
                    <a:pt x="5164" y="604"/>
                  </a:lnTo>
                  <a:lnTo>
                    <a:pt x="5165" y="604"/>
                  </a:lnTo>
                  <a:lnTo>
                    <a:pt x="5166" y="603"/>
                  </a:lnTo>
                  <a:lnTo>
                    <a:pt x="5167" y="603"/>
                  </a:lnTo>
                  <a:lnTo>
                    <a:pt x="5169" y="603"/>
                  </a:lnTo>
                  <a:lnTo>
                    <a:pt x="5170" y="603"/>
                  </a:lnTo>
                  <a:lnTo>
                    <a:pt x="5171" y="604"/>
                  </a:lnTo>
                  <a:lnTo>
                    <a:pt x="5172" y="603"/>
                  </a:lnTo>
                  <a:lnTo>
                    <a:pt x="5173" y="603"/>
                  </a:lnTo>
                  <a:lnTo>
                    <a:pt x="5174" y="603"/>
                  </a:lnTo>
                  <a:lnTo>
                    <a:pt x="5175" y="603"/>
                  </a:lnTo>
                  <a:lnTo>
                    <a:pt x="5176" y="604"/>
                  </a:lnTo>
                  <a:lnTo>
                    <a:pt x="5177" y="603"/>
                  </a:lnTo>
                  <a:lnTo>
                    <a:pt x="5179" y="603"/>
                  </a:lnTo>
                  <a:lnTo>
                    <a:pt x="5180" y="603"/>
                  </a:lnTo>
                  <a:lnTo>
                    <a:pt x="5181" y="603"/>
                  </a:lnTo>
                  <a:lnTo>
                    <a:pt x="5182" y="603"/>
                  </a:lnTo>
                  <a:lnTo>
                    <a:pt x="5183" y="603"/>
                  </a:lnTo>
                  <a:lnTo>
                    <a:pt x="5184" y="604"/>
                  </a:lnTo>
                  <a:lnTo>
                    <a:pt x="5185" y="604"/>
                  </a:lnTo>
                  <a:lnTo>
                    <a:pt x="5186" y="604"/>
                  </a:lnTo>
                  <a:lnTo>
                    <a:pt x="5187" y="603"/>
                  </a:lnTo>
                  <a:lnTo>
                    <a:pt x="5189" y="604"/>
                  </a:lnTo>
                  <a:lnTo>
                    <a:pt x="5190" y="604"/>
                  </a:lnTo>
                  <a:lnTo>
                    <a:pt x="5191" y="604"/>
                  </a:lnTo>
                  <a:lnTo>
                    <a:pt x="5192" y="604"/>
                  </a:lnTo>
                  <a:lnTo>
                    <a:pt x="5193" y="603"/>
                  </a:lnTo>
                  <a:lnTo>
                    <a:pt x="5194" y="604"/>
                  </a:lnTo>
                  <a:lnTo>
                    <a:pt x="5195" y="604"/>
                  </a:lnTo>
                  <a:lnTo>
                    <a:pt x="5196" y="604"/>
                  </a:lnTo>
                  <a:lnTo>
                    <a:pt x="5197" y="603"/>
                  </a:lnTo>
                  <a:lnTo>
                    <a:pt x="5198" y="603"/>
                  </a:lnTo>
                  <a:lnTo>
                    <a:pt x="5200" y="604"/>
                  </a:lnTo>
                  <a:lnTo>
                    <a:pt x="5201" y="603"/>
                  </a:lnTo>
                  <a:lnTo>
                    <a:pt x="5202" y="603"/>
                  </a:lnTo>
                  <a:lnTo>
                    <a:pt x="5203" y="603"/>
                  </a:lnTo>
                  <a:lnTo>
                    <a:pt x="5204" y="603"/>
                  </a:lnTo>
                  <a:lnTo>
                    <a:pt x="5205" y="603"/>
                  </a:lnTo>
                  <a:lnTo>
                    <a:pt x="5207" y="603"/>
                  </a:lnTo>
                  <a:lnTo>
                    <a:pt x="5207" y="603"/>
                  </a:lnTo>
                  <a:lnTo>
                    <a:pt x="5208" y="603"/>
                  </a:lnTo>
                  <a:lnTo>
                    <a:pt x="5210" y="603"/>
                  </a:lnTo>
                  <a:lnTo>
                    <a:pt x="5211" y="603"/>
                  </a:lnTo>
                  <a:lnTo>
                    <a:pt x="5212" y="603"/>
                  </a:lnTo>
                  <a:lnTo>
                    <a:pt x="5213" y="603"/>
                  </a:lnTo>
                  <a:lnTo>
                    <a:pt x="5214" y="603"/>
                  </a:lnTo>
                  <a:lnTo>
                    <a:pt x="5215" y="603"/>
                  </a:lnTo>
                  <a:lnTo>
                    <a:pt x="5217" y="604"/>
                  </a:lnTo>
                  <a:lnTo>
                    <a:pt x="5218" y="604"/>
                  </a:lnTo>
                  <a:lnTo>
                    <a:pt x="5218" y="604"/>
                  </a:lnTo>
                  <a:lnTo>
                    <a:pt x="5220" y="604"/>
                  </a:lnTo>
                  <a:lnTo>
                    <a:pt x="5221" y="604"/>
                  </a:lnTo>
                  <a:lnTo>
                    <a:pt x="5222" y="604"/>
                  </a:lnTo>
                  <a:lnTo>
                    <a:pt x="5223" y="604"/>
                  </a:lnTo>
                  <a:lnTo>
                    <a:pt x="5224" y="604"/>
                  </a:lnTo>
                  <a:lnTo>
                    <a:pt x="5225" y="604"/>
                  </a:lnTo>
                  <a:lnTo>
                    <a:pt x="5226" y="604"/>
                  </a:lnTo>
                  <a:lnTo>
                    <a:pt x="5228" y="604"/>
                  </a:lnTo>
                  <a:lnTo>
                    <a:pt x="5228" y="604"/>
                  </a:lnTo>
                  <a:lnTo>
                    <a:pt x="5230" y="604"/>
                  </a:lnTo>
                  <a:lnTo>
                    <a:pt x="5231" y="604"/>
                  </a:lnTo>
                  <a:lnTo>
                    <a:pt x="5232" y="604"/>
                  </a:lnTo>
                  <a:lnTo>
                    <a:pt x="5233" y="604"/>
                  </a:lnTo>
                  <a:lnTo>
                    <a:pt x="5234" y="603"/>
                  </a:lnTo>
                  <a:lnTo>
                    <a:pt x="5235" y="603"/>
                  </a:lnTo>
                  <a:lnTo>
                    <a:pt x="5236" y="601"/>
                  </a:lnTo>
                  <a:lnTo>
                    <a:pt x="5238" y="587"/>
                  </a:lnTo>
                  <a:lnTo>
                    <a:pt x="5239" y="555"/>
                  </a:lnTo>
                  <a:lnTo>
                    <a:pt x="5240" y="531"/>
                  </a:lnTo>
                  <a:lnTo>
                    <a:pt x="5241" y="486"/>
                  </a:lnTo>
                  <a:lnTo>
                    <a:pt x="5242" y="457"/>
                  </a:lnTo>
                  <a:lnTo>
                    <a:pt x="5243" y="447"/>
                  </a:lnTo>
                  <a:lnTo>
                    <a:pt x="5244" y="432"/>
                  </a:lnTo>
                  <a:lnTo>
                    <a:pt x="5245" y="412"/>
                  </a:lnTo>
                  <a:lnTo>
                    <a:pt x="5246" y="394"/>
                  </a:lnTo>
                  <a:lnTo>
                    <a:pt x="5248" y="386"/>
                  </a:lnTo>
                  <a:lnTo>
                    <a:pt x="5249" y="391"/>
                  </a:lnTo>
                  <a:lnTo>
                    <a:pt x="5250" y="409"/>
                  </a:lnTo>
                  <a:lnTo>
                    <a:pt x="5251" y="434"/>
                  </a:lnTo>
                  <a:lnTo>
                    <a:pt x="5252" y="486"/>
                  </a:lnTo>
                  <a:lnTo>
                    <a:pt x="5253" y="516"/>
                  </a:lnTo>
                  <a:lnTo>
                    <a:pt x="5254" y="531"/>
                  </a:lnTo>
                  <a:lnTo>
                    <a:pt x="5255" y="561"/>
                  </a:lnTo>
                  <a:lnTo>
                    <a:pt x="5256" y="569"/>
                  </a:lnTo>
                  <a:lnTo>
                    <a:pt x="5258" y="589"/>
                  </a:lnTo>
                  <a:lnTo>
                    <a:pt x="5259" y="545"/>
                  </a:lnTo>
                  <a:lnTo>
                    <a:pt x="5260" y="455"/>
                  </a:lnTo>
                  <a:lnTo>
                    <a:pt x="5261" y="383"/>
                  </a:lnTo>
                  <a:lnTo>
                    <a:pt x="5262" y="340"/>
                  </a:lnTo>
                  <a:lnTo>
                    <a:pt x="5263" y="345"/>
                  </a:lnTo>
                  <a:lnTo>
                    <a:pt x="5264" y="351"/>
                  </a:lnTo>
                  <a:lnTo>
                    <a:pt x="5265" y="324"/>
                  </a:lnTo>
                  <a:lnTo>
                    <a:pt x="5266" y="309"/>
                  </a:lnTo>
                  <a:lnTo>
                    <a:pt x="5267" y="333"/>
                  </a:lnTo>
                  <a:lnTo>
                    <a:pt x="5269" y="373"/>
                  </a:lnTo>
                  <a:lnTo>
                    <a:pt x="5270" y="393"/>
                  </a:lnTo>
                  <a:lnTo>
                    <a:pt x="5271" y="404"/>
                  </a:lnTo>
                  <a:lnTo>
                    <a:pt x="5272" y="388"/>
                  </a:lnTo>
                  <a:lnTo>
                    <a:pt x="5273" y="325"/>
                  </a:lnTo>
                  <a:lnTo>
                    <a:pt x="5274" y="246"/>
                  </a:lnTo>
                  <a:lnTo>
                    <a:pt x="5275" y="160"/>
                  </a:lnTo>
                  <a:lnTo>
                    <a:pt x="5276" y="115"/>
                  </a:lnTo>
                  <a:lnTo>
                    <a:pt x="5277" y="143"/>
                  </a:lnTo>
                  <a:lnTo>
                    <a:pt x="5279" y="231"/>
                  </a:lnTo>
                  <a:lnTo>
                    <a:pt x="5280" y="330"/>
                  </a:lnTo>
                  <a:lnTo>
                    <a:pt x="5281" y="413"/>
                  </a:lnTo>
                  <a:lnTo>
                    <a:pt x="5282" y="451"/>
                  </a:lnTo>
                  <a:lnTo>
                    <a:pt x="5283" y="470"/>
                  </a:lnTo>
                  <a:lnTo>
                    <a:pt x="5284" y="500"/>
                  </a:lnTo>
                  <a:lnTo>
                    <a:pt x="5285" y="528"/>
                  </a:lnTo>
                  <a:lnTo>
                    <a:pt x="5286" y="521"/>
                  </a:lnTo>
                  <a:lnTo>
                    <a:pt x="5287" y="457"/>
                  </a:lnTo>
                  <a:lnTo>
                    <a:pt x="5289" y="406"/>
                  </a:lnTo>
                  <a:lnTo>
                    <a:pt x="5290" y="373"/>
                  </a:lnTo>
                  <a:lnTo>
                    <a:pt x="5291" y="339"/>
                  </a:lnTo>
                  <a:lnTo>
                    <a:pt x="5292" y="294"/>
                  </a:lnTo>
                  <a:lnTo>
                    <a:pt x="5293" y="252"/>
                  </a:lnTo>
                  <a:lnTo>
                    <a:pt x="5294" y="238"/>
                  </a:lnTo>
                  <a:lnTo>
                    <a:pt x="5295" y="289"/>
                  </a:lnTo>
                  <a:lnTo>
                    <a:pt x="5296" y="372"/>
                  </a:lnTo>
                  <a:lnTo>
                    <a:pt x="5297" y="443"/>
                  </a:lnTo>
                  <a:lnTo>
                    <a:pt x="5299" y="458"/>
                  </a:lnTo>
                  <a:lnTo>
                    <a:pt x="5300" y="452"/>
                  </a:lnTo>
                  <a:lnTo>
                    <a:pt x="5301" y="421"/>
                  </a:lnTo>
                  <a:lnTo>
                    <a:pt x="5302" y="371"/>
                  </a:lnTo>
                  <a:lnTo>
                    <a:pt x="5303" y="308"/>
                  </a:lnTo>
                  <a:lnTo>
                    <a:pt x="5304" y="265"/>
                  </a:lnTo>
                  <a:lnTo>
                    <a:pt x="5305" y="296"/>
                  </a:lnTo>
                  <a:lnTo>
                    <a:pt x="5306" y="347"/>
                  </a:lnTo>
                  <a:lnTo>
                    <a:pt x="5307" y="412"/>
                  </a:lnTo>
                  <a:lnTo>
                    <a:pt x="5309" y="480"/>
                  </a:lnTo>
                  <a:lnTo>
                    <a:pt x="5310" y="518"/>
                  </a:lnTo>
                  <a:lnTo>
                    <a:pt x="5311" y="521"/>
                  </a:lnTo>
                  <a:lnTo>
                    <a:pt x="5312" y="496"/>
                  </a:lnTo>
                  <a:lnTo>
                    <a:pt x="5313" y="462"/>
                  </a:lnTo>
                  <a:lnTo>
                    <a:pt x="5314" y="427"/>
                  </a:lnTo>
                  <a:lnTo>
                    <a:pt x="5315" y="414"/>
                  </a:lnTo>
                  <a:lnTo>
                    <a:pt x="5316" y="437"/>
                  </a:lnTo>
                  <a:lnTo>
                    <a:pt x="5317" y="475"/>
                  </a:lnTo>
                  <a:lnTo>
                    <a:pt x="5318" y="522"/>
                  </a:lnTo>
                  <a:lnTo>
                    <a:pt x="5320" y="559"/>
                  </a:lnTo>
                  <a:lnTo>
                    <a:pt x="5321" y="566"/>
                  </a:lnTo>
                  <a:lnTo>
                    <a:pt x="5322" y="566"/>
                  </a:lnTo>
                  <a:lnTo>
                    <a:pt x="5323" y="566"/>
                  </a:lnTo>
                  <a:lnTo>
                    <a:pt x="5324" y="586"/>
                  </a:lnTo>
                  <a:lnTo>
                    <a:pt x="5325" y="575"/>
                  </a:lnTo>
                  <a:lnTo>
                    <a:pt x="5326" y="513"/>
                  </a:lnTo>
                  <a:lnTo>
                    <a:pt x="5327" y="463"/>
                  </a:lnTo>
                  <a:lnTo>
                    <a:pt x="5328" y="431"/>
                  </a:lnTo>
                  <a:lnTo>
                    <a:pt x="5330" y="406"/>
                  </a:lnTo>
                  <a:lnTo>
                    <a:pt x="5331" y="407"/>
                  </a:lnTo>
                  <a:lnTo>
                    <a:pt x="5332" y="454"/>
                  </a:lnTo>
                  <a:lnTo>
                    <a:pt x="5333" y="492"/>
                  </a:lnTo>
                  <a:lnTo>
                    <a:pt x="5334" y="526"/>
                  </a:lnTo>
                  <a:lnTo>
                    <a:pt x="5335" y="552"/>
                  </a:lnTo>
                  <a:lnTo>
                    <a:pt x="5336" y="559"/>
                  </a:lnTo>
                  <a:lnTo>
                    <a:pt x="5337" y="558"/>
                  </a:lnTo>
                  <a:lnTo>
                    <a:pt x="5338" y="559"/>
                  </a:lnTo>
                  <a:lnTo>
                    <a:pt x="5340" y="559"/>
                  </a:lnTo>
                  <a:lnTo>
                    <a:pt x="5341" y="559"/>
                  </a:lnTo>
                  <a:lnTo>
                    <a:pt x="5342" y="570"/>
                  </a:lnTo>
                  <a:lnTo>
                    <a:pt x="5343" y="600"/>
                  </a:lnTo>
                  <a:lnTo>
                    <a:pt x="5344" y="600"/>
                  </a:lnTo>
                  <a:lnTo>
                    <a:pt x="5345" y="599"/>
                  </a:lnTo>
                  <a:lnTo>
                    <a:pt x="5346" y="583"/>
                  </a:lnTo>
                  <a:lnTo>
                    <a:pt x="5347" y="529"/>
                  </a:lnTo>
                  <a:lnTo>
                    <a:pt x="5348" y="489"/>
                  </a:lnTo>
                  <a:lnTo>
                    <a:pt x="5350" y="488"/>
                  </a:lnTo>
                  <a:lnTo>
                    <a:pt x="5351" y="509"/>
                  </a:lnTo>
                  <a:lnTo>
                    <a:pt x="5352" y="514"/>
                  </a:lnTo>
                  <a:lnTo>
                    <a:pt x="5353" y="519"/>
                  </a:lnTo>
                  <a:lnTo>
                    <a:pt x="5354" y="522"/>
                  </a:lnTo>
                  <a:lnTo>
                    <a:pt x="5355" y="509"/>
                  </a:lnTo>
                  <a:lnTo>
                    <a:pt x="5356" y="478"/>
                  </a:lnTo>
                  <a:lnTo>
                    <a:pt x="5357" y="455"/>
                  </a:lnTo>
                  <a:lnTo>
                    <a:pt x="5358" y="428"/>
                  </a:lnTo>
                  <a:lnTo>
                    <a:pt x="5360" y="406"/>
                  </a:lnTo>
                  <a:lnTo>
                    <a:pt x="5361" y="366"/>
                  </a:lnTo>
                  <a:lnTo>
                    <a:pt x="5362" y="312"/>
                  </a:lnTo>
                  <a:lnTo>
                    <a:pt x="5363" y="283"/>
                  </a:lnTo>
                  <a:lnTo>
                    <a:pt x="5364" y="328"/>
                  </a:lnTo>
                  <a:lnTo>
                    <a:pt x="5365" y="409"/>
                  </a:lnTo>
                  <a:lnTo>
                    <a:pt x="5366" y="476"/>
                  </a:lnTo>
                  <a:lnTo>
                    <a:pt x="5368" y="529"/>
                  </a:lnTo>
                  <a:lnTo>
                    <a:pt x="5368" y="549"/>
                  </a:lnTo>
                  <a:lnTo>
                    <a:pt x="5369" y="535"/>
                  </a:lnTo>
                  <a:lnTo>
                    <a:pt x="5371" y="509"/>
                  </a:lnTo>
                  <a:lnTo>
                    <a:pt x="5372" y="511"/>
                  </a:lnTo>
                  <a:lnTo>
                    <a:pt x="5373" y="527"/>
                  </a:lnTo>
                  <a:lnTo>
                    <a:pt x="5374" y="530"/>
                  </a:lnTo>
                  <a:lnTo>
                    <a:pt x="5375" y="535"/>
                  </a:lnTo>
                  <a:lnTo>
                    <a:pt x="5376" y="528"/>
                  </a:lnTo>
                  <a:lnTo>
                    <a:pt x="5378" y="514"/>
                  </a:lnTo>
                  <a:lnTo>
                    <a:pt x="5378" y="487"/>
                  </a:lnTo>
                  <a:lnTo>
                    <a:pt x="5379" y="482"/>
                  </a:lnTo>
                  <a:lnTo>
                    <a:pt x="5381" y="484"/>
                  </a:lnTo>
                  <a:lnTo>
                    <a:pt x="5382" y="485"/>
                  </a:lnTo>
                  <a:lnTo>
                    <a:pt x="5383" y="502"/>
                  </a:lnTo>
                  <a:lnTo>
                    <a:pt x="5384" y="541"/>
                  </a:lnTo>
                  <a:lnTo>
                    <a:pt x="5385" y="555"/>
                  </a:lnTo>
                  <a:lnTo>
                    <a:pt x="5386" y="555"/>
                  </a:lnTo>
                  <a:lnTo>
                    <a:pt x="5387" y="555"/>
                  </a:lnTo>
                  <a:lnTo>
                    <a:pt x="5389" y="555"/>
                  </a:lnTo>
                  <a:lnTo>
                    <a:pt x="5389" y="555"/>
                  </a:lnTo>
                  <a:lnTo>
                    <a:pt x="5391" y="555"/>
                  </a:lnTo>
                  <a:lnTo>
                    <a:pt x="5392" y="555"/>
                  </a:lnTo>
                  <a:lnTo>
                    <a:pt x="5393" y="555"/>
                  </a:lnTo>
                  <a:lnTo>
                    <a:pt x="5394" y="555"/>
                  </a:lnTo>
                  <a:lnTo>
                    <a:pt x="5395" y="555"/>
                  </a:lnTo>
                  <a:lnTo>
                    <a:pt x="5396" y="594"/>
                  </a:lnTo>
                  <a:lnTo>
                    <a:pt x="5397" y="601"/>
                  </a:lnTo>
                  <a:lnTo>
                    <a:pt x="5399" y="562"/>
                  </a:lnTo>
                  <a:lnTo>
                    <a:pt x="5400" y="516"/>
                  </a:lnTo>
                  <a:lnTo>
                    <a:pt x="5401" y="505"/>
                  </a:lnTo>
                  <a:lnTo>
                    <a:pt x="5402" y="498"/>
                  </a:lnTo>
                  <a:lnTo>
                    <a:pt x="5403" y="499"/>
                  </a:lnTo>
                  <a:lnTo>
                    <a:pt x="5404" y="512"/>
                  </a:lnTo>
                  <a:lnTo>
                    <a:pt x="5405" y="544"/>
                  </a:lnTo>
                  <a:lnTo>
                    <a:pt x="5406" y="573"/>
                  </a:lnTo>
                  <a:lnTo>
                    <a:pt x="5407" y="584"/>
                  </a:lnTo>
                  <a:lnTo>
                    <a:pt x="5409" y="591"/>
                  </a:lnTo>
                  <a:lnTo>
                    <a:pt x="5410" y="591"/>
                  </a:lnTo>
                  <a:lnTo>
                    <a:pt x="5410" y="594"/>
                  </a:lnTo>
                  <a:lnTo>
                    <a:pt x="5412" y="571"/>
                  </a:lnTo>
                  <a:lnTo>
                    <a:pt x="5413" y="551"/>
                  </a:lnTo>
                  <a:lnTo>
                    <a:pt x="5414" y="533"/>
                  </a:lnTo>
                  <a:lnTo>
                    <a:pt x="5415" y="506"/>
                  </a:lnTo>
                  <a:lnTo>
                    <a:pt x="5416" y="481"/>
                  </a:lnTo>
                  <a:lnTo>
                    <a:pt x="5417" y="455"/>
                  </a:lnTo>
                  <a:lnTo>
                    <a:pt x="5419" y="411"/>
                  </a:lnTo>
                  <a:lnTo>
                    <a:pt x="5420" y="367"/>
                  </a:lnTo>
                  <a:lnTo>
                    <a:pt x="5421" y="342"/>
                  </a:lnTo>
                  <a:lnTo>
                    <a:pt x="5422" y="316"/>
                  </a:lnTo>
                  <a:lnTo>
                    <a:pt x="5423" y="300"/>
                  </a:lnTo>
                  <a:lnTo>
                    <a:pt x="5424" y="318"/>
                  </a:lnTo>
                  <a:lnTo>
                    <a:pt x="5425" y="360"/>
                  </a:lnTo>
                  <a:lnTo>
                    <a:pt x="5426" y="429"/>
                  </a:lnTo>
                  <a:lnTo>
                    <a:pt x="5427" y="496"/>
                  </a:lnTo>
                  <a:lnTo>
                    <a:pt x="5429" y="555"/>
                  </a:lnTo>
                  <a:lnTo>
                    <a:pt x="5430" y="576"/>
                  </a:lnTo>
                  <a:lnTo>
                    <a:pt x="5431" y="584"/>
                  </a:lnTo>
                  <a:lnTo>
                    <a:pt x="5432" y="556"/>
                  </a:lnTo>
                  <a:lnTo>
                    <a:pt x="5433" y="540"/>
                  </a:lnTo>
                  <a:lnTo>
                    <a:pt x="5434" y="493"/>
                  </a:lnTo>
                  <a:lnTo>
                    <a:pt x="5435" y="439"/>
                  </a:lnTo>
                  <a:lnTo>
                    <a:pt x="5436" y="395"/>
                  </a:lnTo>
                  <a:lnTo>
                    <a:pt x="5437" y="375"/>
                  </a:lnTo>
                  <a:lnTo>
                    <a:pt x="5438" y="382"/>
                  </a:lnTo>
                  <a:lnTo>
                    <a:pt x="5440" y="397"/>
                  </a:lnTo>
                  <a:lnTo>
                    <a:pt x="5441" y="413"/>
                  </a:lnTo>
                  <a:lnTo>
                    <a:pt x="5442" y="433"/>
                  </a:lnTo>
                  <a:lnTo>
                    <a:pt x="5443" y="462"/>
                  </a:lnTo>
                  <a:lnTo>
                    <a:pt x="5444" y="483"/>
                  </a:lnTo>
                  <a:lnTo>
                    <a:pt x="5445" y="488"/>
                  </a:lnTo>
                  <a:lnTo>
                    <a:pt x="5446" y="478"/>
                  </a:lnTo>
                  <a:lnTo>
                    <a:pt x="5447" y="450"/>
                  </a:lnTo>
                  <a:lnTo>
                    <a:pt x="5448" y="421"/>
                  </a:lnTo>
                  <a:lnTo>
                    <a:pt x="5450" y="375"/>
                  </a:lnTo>
                  <a:lnTo>
                    <a:pt x="5451" y="320"/>
                  </a:lnTo>
                  <a:lnTo>
                    <a:pt x="5452" y="274"/>
                  </a:lnTo>
                  <a:lnTo>
                    <a:pt x="5453" y="255"/>
                  </a:lnTo>
                  <a:lnTo>
                    <a:pt x="5454" y="287"/>
                  </a:lnTo>
                  <a:lnTo>
                    <a:pt x="5455" y="328"/>
                  </a:lnTo>
                  <a:lnTo>
                    <a:pt x="5456" y="355"/>
                  </a:lnTo>
                  <a:lnTo>
                    <a:pt x="5457" y="354"/>
                  </a:lnTo>
                  <a:lnTo>
                    <a:pt x="5458" y="359"/>
                  </a:lnTo>
                  <a:lnTo>
                    <a:pt x="5460" y="369"/>
                  </a:lnTo>
                  <a:lnTo>
                    <a:pt x="5461" y="371"/>
                  </a:lnTo>
                  <a:lnTo>
                    <a:pt x="5462" y="376"/>
                  </a:lnTo>
                  <a:lnTo>
                    <a:pt x="5463" y="399"/>
                  </a:lnTo>
                  <a:lnTo>
                    <a:pt x="5464" y="432"/>
                  </a:lnTo>
                  <a:lnTo>
                    <a:pt x="5465" y="454"/>
                  </a:lnTo>
                  <a:lnTo>
                    <a:pt x="5466" y="462"/>
                  </a:lnTo>
                  <a:lnTo>
                    <a:pt x="5467" y="465"/>
                  </a:lnTo>
                  <a:lnTo>
                    <a:pt x="5468" y="478"/>
                  </a:lnTo>
                  <a:lnTo>
                    <a:pt x="5470" y="490"/>
                  </a:lnTo>
                  <a:lnTo>
                    <a:pt x="5471" y="497"/>
                  </a:lnTo>
                  <a:lnTo>
                    <a:pt x="5472" y="511"/>
                  </a:lnTo>
                  <a:lnTo>
                    <a:pt x="5473" y="499"/>
                  </a:lnTo>
                  <a:lnTo>
                    <a:pt x="5474" y="449"/>
                  </a:lnTo>
                  <a:lnTo>
                    <a:pt x="5475" y="387"/>
                  </a:lnTo>
                  <a:lnTo>
                    <a:pt x="5476" y="328"/>
                  </a:lnTo>
                  <a:lnTo>
                    <a:pt x="5477" y="273"/>
                  </a:lnTo>
                  <a:lnTo>
                    <a:pt x="5478" y="245"/>
                  </a:lnTo>
                  <a:lnTo>
                    <a:pt x="5479" y="238"/>
                  </a:lnTo>
                  <a:lnTo>
                    <a:pt x="5481" y="255"/>
                  </a:lnTo>
                  <a:lnTo>
                    <a:pt x="5482" y="294"/>
                  </a:lnTo>
                  <a:lnTo>
                    <a:pt x="5483" y="355"/>
                  </a:lnTo>
                  <a:lnTo>
                    <a:pt x="5484" y="431"/>
                  </a:lnTo>
                  <a:lnTo>
                    <a:pt x="5485" y="518"/>
                  </a:lnTo>
                  <a:lnTo>
                    <a:pt x="5486" y="564"/>
                  </a:lnTo>
                  <a:lnTo>
                    <a:pt x="5487" y="583"/>
                  </a:lnTo>
                  <a:lnTo>
                    <a:pt x="5488" y="583"/>
                  </a:lnTo>
                  <a:lnTo>
                    <a:pt x="5489" y="586"/>
                  </a:lnTo>
                  <a:lnTo>
                    <a:pt x="5491" y="583"/>
                  </a:lnTo>
                  <a:lnTo>
                    <a:pt x="5492" y="559"/>
                  </a:lnTo>
                  <a:lnTo>
                    <a:pt x="5493" y="567"/>
                  </a:lnTo>
                  <a:lnTo>
                    <a:pt x="5494" y="574"/>
                  </a:lnTo>
                  <a:lnTo>
                    <a:pt x="5495" y="574"/>
                  </a:lnTo>
                  <a:lnTo>
                    <a:pt x="5496" y="575"/>
                  </a:lnTo>
                  <a:lnTo>
                    <a:pt x="5497" y="586"/>
                  </a:lnTo>
                  <a:lnTo>
                    <a:pt x="5498" y="535"/>
                  </a:lnTo>
                  <a:lnTo>
                    <a:pt x="5499" y="483"/>
                  </a:lnTo>
                  <a:lnTo>
                    <a:pt x="5501" y="439"/>
                  </a:lnTo>
                  <a:lnTo>
                    <a:pt x="5502" y="402"/>
                  </a:lnTo>
                  <a:lnTo>
                    <a:pt x="5503" y="379"/>
                  </a:lnTo>
                  <a:lnTo>
                    <a:pt x="5504" y="359"/>
                  </a:lnTo>
                  <a:lnTo>
                    <a:pt x="5505" y="332"/>
                  </a:lnTo>
                  <a:lnTo>
                    <a:pt x="5506" y="290"/>
                  </a:lnTo>
                  <a:lnTo>
                    <a:pt x="5507" y="234"/>
                  </a:lnTo>
                  <a:lnTo>
                    <a:pt x="5508" y="194"/>
                  </a:lnTo>
                  <a:lnTo>
                    <a:pt x="5509" y="199"/>
                  </a:lnTo>
                  <a:lnTo>
                    <a:pt x="5511" y="253"/>
                  </a:lnTo>
                  <a:lnTo>
                    <a:pt x="5512" y="319"/>
                  </a:lnTo>
                  <a:lnTo>
                    <a:pt x="5513" y="370"/>
                  </a:lnTo>
                  <a:lnTo>
                    <a:pt x="5514" y="396"/>
                  </a:lnTo>
                  <a:lnTo>
                    <a:pt x="5515" y="437"/>
                  </a:lnTo>
                  <a:lnTo>
                    <a:pt x="5516" y="469"/>
                  </a:lnTo>
                  <a:lnTo>
                    <a:pt x="5517" y="488"/>
                  </a:lnTo>
                  <a:lnTo>
                    <a:pt x="5518" y="513"/>
                  </a:lnTo>
                  <a:lnTo>
                    <a:pt x="5519" y="528"/>
                  </a:lnTo>
                  <a:lnTo>
                    <a:pt x="5521" y="518"/>
                  </a:lnTo>
                  <a:lnTo>
                    <a:pt x="5522" y="477"/>
                  </a:lnTo>
                  <a:lnTo>
                    <a:pt x="5523" y="427"/>
                  </a:lnTo>
                  <a:lnTo>
                    <a:pt x="5524" y="390"/>
                  </a:lnTo>
                  <a:lnTo>
                    <a:pt x="5525" y="362"/>
                  </a:lnTo>
                  <a:lnTo>
                    <a:pt x="5526" y="365"/>
                  </a:lnTo>
                  <a:lnTo>
                    <a:pt x="5527" y="370"/>
                  </a:lnTo>
                  <a:lnTo>
                    <a:pt x="5529" y="376"/>
                  </a:lnTo>
                  <a:lnTo>
                    <a:pt x="5529" y="373"/>
                  </a:lnTo>
                  <a:lnTo>
                    <a:pt x="5530" y="358"/>
                  </a:lnTo>
                  <a:lnTo>
                    <a:pt x="5532" y="318"/>
                  </a:lnTo>
                  <a:lnTo>
                    <a:pt x="5533" y="273"/>
                  </a:lnTo>
                  <a:lnTo>
                    <a:pt x="5534" y="237"/>
                  </a:lnTo>
                  <a:lnTo>
                    <a:pt x="5535" y="249"/>
                  </a:lnTo>
                  <a:lnTo>
                    <a:pt x="5536" y="298"/>
                  </a:lnTo>
                  <a:lnTo>
                    <a:pt x="5537" y="344"/>
                  </a:lnTo>
                  <a:lnTo>
                    <a:pt x="5539" y="356"/>
                  </a:lnTo>
                  <a:lnTo>
                    <a:pt x="5539" y="349"/>
                  </a:lnTo>
                  <a:lnTo>
                    <a:pt x="5540" y="381"/>
                  </a:lnTo>
                  <a:lnTo>
                    <a:pt x="5542" y="404"/>
                  </a:lnTo>
                  <a:lnTo>
                    <a:pt x="5543" y="426"/>
                  </a:lnTo>
                  <a:lnTo>
                    <a:pt x="5544" y="460"/>
                  </a:lnTo>
                  <a:lnTo>
                    <a:pt x="5545" y="502"/>
                  </a:lnTo>
                  <a:lnTo>
                    <a:pt x="5546" y="529"/>
                  </a:lnTo>
                  <a:lnTo>
                    <a:pt x="5547" y="544"/>
                  </a:lnTo>
                  <a:lnTo>
                    <a:pt x="5549" y="565"/>
                  </a:lnTo>
                  <a:lnTo>
                    <a:pt x="5550" y="580"/>
                  </a:lnTo>
                  <a:lnTo>
                    <a:pt x="5550" y="589"/>
                  </a:lnTo>
                  <a:lnTo>
                    <a:pt x="5552" y="591"/>
                  </a:lnTo>
                  <a:lnTo>
                    <a:pt x="5553" y="591"/>
                  </a:lnTo>
                  <a:lnTo>
                    <a:pt x="5554" y="592"/>
                  </a:lnTo>
                  <a:lnTo>
                    <a:pt x="5555" y="594"/>
                  </a:lnTo>
                  <a:lnTo>
                    <a:pt x="5556" y="556"/>
                  </a:lnTo>
                  <a:lnTo>
                    <a:pt x="5557" y="502"/>
                  </a:lnTo>
                  <a:lnTo>
                    <a:pt x="5558" y="449"/>
                  </a:lnTo>
                  <a:lnTo>
                    <a:pt x="5560" y="415"/>
                  </a:lnTo>
                  <a:lnTo>
                    <a:pt x="5560" y="399"/>
                  </a:lnTo>
                  <a:lnTo>
                    <a:pt x="5562" y="394"/>
                  </a:lnTo>
                  <a:lnTo>
                    <a:pt x="5563" y="407"/>
                  </a:lnTo>
                  <a:lnTo>
                    <a:pt x="5564" y="438"/>
                  </a:lnTo>
                  <a:lnTo>
                    <a:pt x="5565" y="449"/>
                  </a:lnTo>
                  <a:lnTo>
                    <a:pt x="5566" y="437"/>
                  </a:lnTo>
                  <a:lnTo>
                    <a:pt x="5567" y="408"/>
                  </a:lnTo>
                  <a:lnTo>
                    <a:pt x="5568" y="383"/>
                  </a:lnTo>
                  <a:lnTo>
                    <a:pt x="5570" y="376"/>
                  </a:lnTo>
                  <a:lnTo>
                    <a:pt x="5571" y="421"/>
                  </a:lnTo>
                  <a:lnTo>
                    <a:pt x="5572" y="475"/>
                  </a:lnTo>
                  <a:lnTo>
                    <a:pt x="5573" y="520"/>
                  </a:lnTo>
                  <a:lnTo>
                    <a:pt x="5574" y="536"/>
                  </a:lnTo>
                  <a:lnTo>
                    <a:pt x="5575" y="541"/>
                  </a:lnTo>
                  <a:lnTo>
                    <a:pt x="5576" y="559"/>
                  </a:lnTo>
                  <a:lnTo>
                    <a:pt x="5577" y="573"/>
                  </a:lnTo>
                  <a:lnTo>
                    <a:pt x="5578" y="576"/>
                  </a:lnTo>
                  <a:lnTo>
                    <a:pt x="5580" y="578"/>
                  </a:lnTo>
                  <a:lnTo>
                    <a:pt x="5581" y="578"/>
                  </a:lnTo>
                  <a:lnTo>
                    <a:pt x="5582" y="578"/>
                  </a:lnTo>
                  <a:lnTo>
                    <a:pt x="5583" y="597"/>
                  </a:lnTo>
                  <a:lnTo>
                    <a:pt x="5584" y="593"/>
                  </a:lnTo>
                  <a:lnTo>
                    <a:pt x="5585" y="551"/>
                  </a:lnTo>
                  <a:lnTo>
                    <a:pt x="5586" y="522"/>
                  </a:lnTo>
                  <a:lnTo>
                    <a:pt x="5587" y="510"/>
                  </a:lnTo>
                  <a:lnTo>
                    <a:pt x="5588" y="476"/>
                  </a:lnTo>
                  <a:lnTo>
                    <a:pt x="5590" y="440"/>
                  </a:lnTo>
                  <a:lnTo>
                    <a:pt x="5591" y="417"/>
                  </a:lnTo>
                  <a:lnTo>
                    <a:pt x="5592" y="401"/>
                  </a:lnTo>
                  <a:lnTo>
                    <a:pt x="5593" y="388"/>
                  </a:lnTo>
                  <a:lnTo>
                    <a:pt x="5594" y="368"/>
                  </a:lnTo>
                  <a:lnTo>
                    <a:pt x="5595" y="368"/>
                  </a:lnTo>
                  <a:lnTo>
                    <a:pt x="5596" y="388"/>
                  </a:lnTo>
                  <a:lnTo>
                    <a:pt x="5597" y="405"/>
                  </a:lnTo>
                  <a:lnTo>
                    <a:pt x="5598" y="438"/>
                  </a:lnTo>
                  <a:lnTo>
                    <a:pt x="5599" y="472"/>
                  </a:lnTo>
                  <a:lnTo>
                    <a:pt x="5601" y="509"/>
                  </a:lnTo>
                  <a:lnTo>
                    <a:pt x="5602" y="547"/>
                  </a:lnTo>
                  <a:lnTo>
                    <a:pt x="5603" y="568"/>
                  </a:lnTo>
                  <a:lnTo>
                    <a:pt x="5604" y="570"/>
                  </a:lnTo>
                  <a:lnTo>
                    <a:pt x="5605" y="570"/>
                  </a:lnTo>
                  <a:lnTo>
                    <a:pt x="5606" y="570"/>
                  </a:lnTo>
                  <a:lnTo>
                    <a:pt x="5607" y="570"/>
                  </a:lnTo>
                  <a:lnTo>
                    <a:pt x="5608" y="570"/>
                  </a:lnTo>
                  <a:lnTo>
                    <a:pt x="5609" y="570"/>
                  </a:lnTo>
                  <a:lnTo>
                    <a:pt x="5611" y="570"/>
                  </a:lnTo>
                  <a:lnTo>
                    <a:pt x="5612" y="570"/>
                  </a:lnTo>
                  <a:lnTo>
                    <a:pt x="5613" y="570"/>
                  </a:lnTo>
                  <a:lnTo>
                    <a:pt x="5614" y="595"/>
                  </a:lnTo>
                  <a:lnTo>
                    <a:pt x="5615" y="602"/>
                  </a:lnTo>
                  <a:lnTo>
                    <a:pt x="5616" y="596"/>
                  </a:lnTo>
                  <a:lnTo>
                    <a:pt x="5617" y="556"/>
                  </a:lnTo>
                  <a:lnTo>
                    <a:pt x="5618" y="519"/>
                  </a:lnTo>
                  <a:lnTo>
                    <a:pt x="5619" y="500"/>
                  </a:lnTo>
                  <a:lnTo>
                    <a:pt x="5621" y="483"/>
                  </a:lnTo>
                  <a:lnTo>
                    <a:pt x="5622" y="450"/>
                  </a:lnTo>
                  <a:lnTo>
                    <a:pt x="5623" y="424"/>
                  </a:lnTo>
                  <a:lnTo>
                    <a:pt x="5624" y="432"/>
                  </a:lnTo>
                  <a:lnTo>
                    <a:pt x="5625" y="467"/>
                  </a:lnTo>
                  <a:lnTo>
                    <a:pt x="5626" y="501"/>
                  </a:lnTo>
                  <a:lnTo>
                    <a:pt x="5627" y="521"/>
                  </a:lnTo>
                  <a:lnTo>
                    <a:pt x="5628" y="519"/>
                  </a:lnTo>
                  <a:lnTo>
                    <a:pt x="5629" y="534"/>
                  </a:lnTo>
                  <a:lnTo>
                    <a:pt x="5631" y="554"/>
                  </a:lnTo>
                  <a:lnTo>
                    <a:pt x="5632" y="565"/>
                  </a:lnTo>
                  <a:lnTo>
                    <a:pt x="5633" y="580"/>
                  </a:lnTo>
                  <a:lnTo>
                    <a:pt x="5634" y="587"/>
                  </a:lnTo>
                  <a:lnTo>
                    <a:pt x="5635" y="587"/>
                  </a:lnTo>
                  <a:lnTo>
                    <a:pt x="5636" y="590"/>
                  </a:lnTo>
                  <a:lnTo>
                    <a:pt x="5637" y="579"/>
                  </a:lnTo>
                  <a:lnTo>
                    <a:pt x="5638" y="537"/>
                  </a:lnTo>
                  <a:lnTo>
                    <a:pt x="5639" y="514"/>
                  </a:lnTo>
                  <a:lnTo>
                    <a:pt x="5641" y="496"/>
                  </a:lnTo>
                  <a:lnTo>
                    <a:pt x="5642" y="478"/>
                  </a:lnTo>
                  <a:lnTo>
                    <a:pt x="5643" y="476"/>
                  </a:lnTo>
                  <a:lnTo>
                    <a:pt x="5644" y="486"/>
                  </a:lnTo>
                  <a:lnTo>
                    <a:pt x="5645" y="487"/>
                  </a:lnTo>
                  <a:lnTo>
                    <a:pt x="5646" y="488"/>
                  </a:lnTo>
                  <a:lnTo>
                    <a:pt x="5647" y="496"/>
                  </a:lnTo>
                  <a:lnTo>
                    <a:pt x="5648" y="500"/>
                  </a:lnTo>
                  <a:lnTo>
                    <a:pt x="5649" y="478"/>
                  </a:lnTo>
                  <a:lnTo>
                    <a:pt x="5650" y="442"/>
                  </a:lnTo>
                  <a:lnTo>
                    <a:pt x="5652" y="387"/>
                  </a:lnTo>
                  <a:lnTo>
                    <a:pt x="5653" y="335"/>
                  </a:lnTo>
                  <a:lnTo>
                    <a:pt x="5654" y="300"/>
                  </a:lnTo>
                  <a:lnTo>
                    <a:pt x="5655" y="272"/>
                  </a:lnTo>
                  <a:lnTo>
                    <a:pt x="5656" y="284"/>
                  </a:lnTo>
                  <a:lnTo>
                    <a:pt x="5657" y="313"/>
                  </a:lnTo>
                  <a:lnTo>
                    <a:pt x="5658" y="343"/>
                  </a:lnTo>
                  <a:lnTo>
                    <a:pt x="5659" y="380"/>
                  </a:lnTo>
                  <a:lnTo>
                    <a:pt x="5660" y="396"/>
                  </a:lnTo>
                  <a:lnTo>
                    <a:pt x="5662" y="377"/>
                  </a:lnTo>
                  <a:lnTo>
                    <a:pt x="5663" y="382"/>
                  </a:lnTo>
                  <a:lnTo>
                    <a:pt x="5664" y="415"/>
                  </a:lnTo>
                  <a:lnTo>
                    <a:pt x="5665" y="445"/>
                  </a:lnTo>
                  <a:lnTo>
                    <a:pt x="5666" y="468"/>
                  </a:lnTo>
                  <a:lnTo>
                    <a:pt x="5667" y="479"/>
                  </a:lnTo>
                  <a:lnTo>
                    <a:pt x="5668" y="463"/>
                  </a:lnTo>
                  <a:lnTo>
                    <a:pt x="5669" y="456"/>
                  </a:lnTo>
                  <a:lnTo>
                    <a:pt x="5670" y="450"/>
                  </a:lnTo>
                  <a:lnTo>
                    <a:pt x="5672" y="432"/>
                  </a:lnTo>
                  <a:lnTo>
                    <a:pt x="5673" y="411"/>
                  </a:lnTo>
                  <a:lnTo>
                    <a:pt x="5674" y="391"/>
                  </a:lnTo>
                  <a:lnTo>
                    <a:pt x="5675" y="375"/>
                  </a:lnTo>
                  <a:lnTo>
                    <a:pt x="5676" y="388"/>
                  </a:lnTo>
                  <a:lnTo>
                    <a:pt x="5677" y="412"/>
                  </a:lnTo>
                  <a:lnTo>
                    <a:pt x="5678" y="426"/>
                  </a:lnTo>
                  <a:lnTo>
                    <a:pt x="5679" y="424"/>
                  </a:lnTo>
                  <a:lnTo>
                    <a:pt x="5680" y="415"/>
                  </a:lnTo>
                  <a:lnTo>
                    <a:pt x="5682" y="422"/>
                  </a:lnTo>
                  <a:lnTo>
                    <a:pt x="5683" y="470"/>
                  </a:lnTo>
                  <a:lnTo>
                    <a:pt x="5684" y="512"/>
                  </a:lnTo>
                  <a:lnTo>
                    <a:pt x="5685" y="554"/>
                  </a:lnTo>
                  <a:lnTo>
                    <a:pt x="5686" y="575"/>
                  </a:lnTo>
                  <a:lnTo>
                    <a:pt x="5687" y="583"/>
                  </a:lnTo>
                  <a:lnTo>
                    <a:pt x="5688" y="592"/>
                  </a:lnTo>
                  <a:lnTo>
                    <a:pt x="5689" y="592"/>
                  </a:lnTo>
                  <a:lnTo>
                    <a:pt x="5690" y="592"/>
                  </a:lnTo>
                  <a:lnTo>
                    <a:pt x="5691" y="592"/>
                  </a:lnTo>
                  <a:lnTo>
                    <a:pt x="5693" y="592"/>
                  </a:lnTo>
                  <a:lnTo>
                    <a:pt x="5694" y="597"/>
                  </a:lnTo>
                  <a:lnTo>
                    <a:pt x="5695" y="584"/>
                  </a:lnTo>
                  <a:lnTo>
                    <a:pt x="5696" y="557"/>
                  </a:lnTo>
                  <a:lnTo>
                    <a:pt x="5697" y="533"/>
                  </a:lnTo>
                  <a:lnTo>
                    <a:pt x="5698" y="487"/>
                  </a:lnTo>
                  <a:lnTo>
                    <a:pt x="5700" y="439"/>
                  </a:lnTo>
                  <a:lnTo>
                    <a:pt x="5700" y="404"/>
                  </a:lnTo>
                  <a:lnTo>
                    <a:pt x="5701" y="380"/>
                  </a:lnTo>
                  <a:lnTo>
                    <a:pt x="5703" y="359"/>
                  </a:lnTo>
                  <a:lnTo>
                    <a:pt x="5704" y="337"/>
                  </a:lnTo>
                  <a:lnTo>
                    <a:pt x="5705" y="327"/>
                  </a:lnTo>
                  <a:lnTo>
                    <a:pt x="5706" y="318"/>
                  </a:lnTo>
                  <a:lnTo>
                    <a:pt x="5707" y="319"/>
                  </a:lnTo>
                  <a:lnTo>
                    <a:pt x="5708" y="348"/>
                  </a:lnTo>
                  <a:lnTo>
                    <a:pt x="5710" y="406"/>
                  </a:lnTo>
                  <a:lnTo>
                    <a:pt x="5711" y="462"/>
                  </a:lnTo>
                  <a:lnTo>
                    <a:pt x="5711" y="504"/>
                  </a:lnTo>
                  <a:lnTo>
                    <a:pt x="5713" y="521"/>
                  </a:lnTo>
                  <a:lnTo>
                    <a:pt x="5714" y="528"/>
                  </a:lnTo>
                  <a:lnTo>
                    <a:pt x="5715" y="544"/>
                  </a:lnTo>
                  <a:lnTo>
                    <a:pt x="5716" y="564"/>
                  </a:lnTo>
                  <a:lnTo>
                    <a:pt x="5717" y="580"/>
                  </a:lnTo>
                  <a:lnTo>
                    <a:pt x="5718" y="580"/>
                  </a:lnTo>
                  <a:lnTo>
                    <a:pt x="5719" y="587"/>
                  </a:lnTo>
                  <a:lnTo>
                    <a:pt x="5721" y="543"/>
                  </a:lnTo>
                  <a:lnTo>
                    <a:pt x="5721" y="494"/>
                  </a:lnTo>
                  <a:lnTo>
                    <a:pt x="5723" y="468"/>
                  </a:lnTo>
                  <a:lnTo>
                    <a:pt x="5724" y="465"/>
                  </a:lnTo>
                  <a:lnTo>
                    <a:pt x="5725" y="490"/>
                  </a:lnTo>
                  <a:lnTo>
                    <a:pt x="5726" y="518"/>
                  </a:lnTo>
                  <a:lnTo>
                    <a:pt x="5727" y="557"/>
                  </a:lnTo>
                  <a:lnTo>
                    <a:pt x="5728" y="574"/>
                  </a:lnTo>
                  <a:lnTo>
                    <a:pt x="5729" y="556"/>
                  </a:lnTo>
                  <a:lnTo>
                    <a:pt x="5731" y="556"/>
                  </a:lnTo>
                  <a:lnTo>
                    <a:pt x="5732" y="562"/>
                  </a:lnTo>
                  <a:lnTo>
                    <a:pt x="5733" y="562"/>
                  </a:lnTo>
                  <a:lnTo>
                    <a:pt x="5734" y="591"/>
                  </a:lnTo>
                  <a:lnTo>
                    <a:pt x="5735" y="597"/>
                  </a:lnTo>
                  <a:lnTo>
                    <a:pt x="5736" y="597"/>
                  </a:lnTo>
                  <a:lnTo>
                    <a:pt x="5737" y="598"/>
                  </a:lnTo>
                  <a:lnTo>
                    <a:pt x="5738" y="598"/>
                  </a:lnTo>
                  <a:lnTo>
                    <a:pt x="5739" y="598"/>
                  </a:lnTo>
                  <a:lnTo>
                    <a:pt x="5741" y="598"/>
                  </a:lnTo>
                  <a:lnTo>
                    <a:pt x="5742" y="599"/>
                  </a:lnTo>
                  <a:lnTo>
                    <a:pt x="5742" y="597"/>
                  </a:lnTo>
                  <a:lnTo>
                    <a:pt x="5744" y="586"/>
                  </a:lnTo>
                  <a:lnTo>
                    <a:pt x="5745" y="583"/>
                  </a:lnTo>
                  <a:lnTo>
                    <a:pt x="5746" y="585"/>
                  </a:lnTo>
                  <a:lnTo>
                    <a:pt x="5747" y="591"/>
                  </a:lnTo>
                  <a:lnTo>
                    <a:pt x="5748" y="591"/>
                  </a:lnTo>
                  <a:lnTo>
                    <a:pt x="5749" y="591"/>
                  </a:lnTo>
                  <a:lnTo>
                    <a:pt x="5751" y="591"/>
                  </a:lnTo>
                  <a:lnTo>
                    <a:pt x="5752" y="591"/>
                  </a:lnTo>
                  <a:lnTo>
                    <a:pt x="5753" y="591"/>
                  </a:lnTo>
                  <a:lnTo>
                    <a:pt x="5754" y="591"/>
                  </a:lnTo>
                  <a:lnTo>
                    <a:pt x="5755" y="591"/>
                  </a:lnTo>
                  <a:lnTo>
                    <a:pt x="5756" y="591"/>
                  </a:lnTo>
                  <a:lnTo>
                    <a:pt x="5757" y="591"/>
                  </a:lnTo>
                  <a:lnTo>
                    <a:pt x="5758" y="591"/>
                  </a:lnTo>
                  <a:lnTo>
                    <a:pt x="5759" y="591"/>
                  </a:lnTo>
                  <a:lnTo>
                    <a:pt x="5761" y="591"/>
                  </a:lnTo>
                  <a:lnTo>
                    <a:pt x="5762" y="591"/>
                  </a:lnTo>
                  <a:lnTo>
                    <a:pt x="5763" y="594"/>
                  </a:lnTo>
                  <a:lnTo>
                    <a:pt x="5764" y="604"/>
                  </a:lnTo>
                  <a:lnTo>
                    <a:pt x="5765" y="604"/>
                  </a:lnTo>
                  <a:lnTo>
                    <a:pt x="5766" y="604"/>
                  </a:lnTo>
                  <a:lnTo>
                    <a:pt x="5767" y="603"/>
                  </a:lnTo>
                  <a:lnTo>
                    <a:pt x="5768" y="603"/>
                  </a:lnTo>
                  <a:lnTo>
                    <a:pt x="5769" y="603"/>
                  </a:lnTo>
                  <a:lnTo>
                    <a:pt x="5770" y="604"/>
                  </a:lnTo>
                  <a:lnTo>
                    <a:pt x="5772" y="604"/>
                  </a:lnTo>
                  <a:lnTo>
                    <a:pt x="5773" y="604"/>
                  </a:lnTo>
                  <a:lnTo>
                    <a:pt x="5774" y="603"/>
                  </a:lnTo>
                  <a:lnTo>
                    <a:pt x="5775" y="604"/>
                  </a:lnTo>
                  <a:lnTo>
                    <a:pt x="5776" y="603"/>
                  </a:lnTo>
                  <a:lnTo>
                    <a:pt x="5777" y="603"/>
                  </a:lnTo>
                  <a:lnTo>
                    <a:pt x="5778" y="603"/>
                  </a:lnTo>
                  <a:lnTo>
                    <a:pt x="5779" y="603"/>
                  </a:lnTo>
                  <a:lnTo>
                    <a:pt x="5780" y="603"/>
                  </a:lnTo>
                  <a:lnTo>
                    <a:pt x="5782" y="603"/>
                  </a:lnTo>
                  <a:lnTo>
                    <a:pt x="5783" y="603"/>
                  </a:lnTo>
                  <a:lnTo>
                    <a:pt x="5784" y="604"/>
                  </a:lnTo>
                  <a:lnTo>
                    <a:pt x="5785" y="603"/>
                  </a:lnTo>
                  <a:lnTo>
                    <a:pt x="5786" y="603"/>
                  </a:lnTo>
                  <a:lnTo>
                    <a:pt x="5787" y="603"/>
                  </a:lnTo>
                  <a:lnTo>
                    <a:pt x="5788" y="603"/>
                  </a:lnTo>
                  <a:lnTo>
                    <a:pt x="5789" y="603"/>
                  </a:lnTo>
                  <a:lnTo>
                    <a:pt x="5790" y="603"/>
                  </a:lnTo>
                  <a:lnTo>
                    <a:pt x="5792" y="603"/>
                  </a:lnTo>
                  <a:lnTo>
                    <a:pt x="5793" y="603"/>
                  </a:lnTo>
                  <a:lnTo>
                    <a:pt x="5794" y="604"/>
                  </a:lnTo>
                  <a:lnTo>
                    <a:pt x="5795" y="604"/>
                  </a:lnTo>
                  <a:lnTo>
                    <a:pt x="5796" y="604"/>
                  </a:lnTo>
                  <a:lnTo>
                    <a:pt x="5797" y="604"/>
                  </a:lnTo>
                  <a:lnTo>
                    <a:pt x="5798" y="604"/>
                  </a:lnTo>
                  <a:lnTo>
                    <a:pt x="5799" y="604"/>
                  </a:lnTo>
                  <a:lnTo>
                    <a:pt x="5800" y="604"/>
                  </a:lnTo>
                  <a:lnTo>
                    <a:pt x="5802" y="604"/>
                  </a:lnTo>
                  <a:lnTo>
                    <a:pt x="5803" y="603"/>
                  </a:lnTo>
                  <a:lnTo>
                    <a:pt x="5804" y="604"/>
                  </a:lnTo>
                  <a:lnTo>
                    <a:pt x="5805" y="604"/>
                  </a:lnTo>
                  <a:lnTo>
                    <a:pt x="5806" y="604"/>
                  </a:lnTo>
                  <a:lnTo>
                    <a:pt x="5807" y="604"/>
                  </a:lnTo>
                  <a:lnTo>
                    <a:pt x="5808" y="604"/>
                  </a:lnTo>
                  <a:lnTo>
                    <a:pt x="5809" y="603"/>
                  </a:lnTo>
                  <a:lnTo>
                    <a:pt x="5810" y="603"/>
                  </a:lnTo>
                  <a:lnTo>
                    <a:pt x="5811" y="603"/>
                  </a:lnTo>
                  <a:lnTo>
                    <a:pt x="5813" y="603"/>
                  </a:lnTo>
                  <a:lnTo>
                    <a:pt x="5814" y="603"/>
                  </a:lnTo>
                  <a:lnTo>
                    <a:pt x="5815" y="604"/>
                  </a:lnTo>
                  <a:lnTo>
                    <a:pt x="5816" y="604"/>
                  </a:lnTo>
                  <a:lnTo>
                    <a:pt x="5817" y="603"/>
                  </a:lnTo>
                  <a:lnTo>
                    <a:pt x="5818" y="604"/>
                  </a:lnTo>
                  <a:lnTo>
                    <a:pt x="5819" y="603"/>
                  </a:lnTo>
                  <a:lnTo>
                    <a:pt x="5820" y="603"/>
                  </a:lnTo>
                  <a:lnTo>
                    <a:pt x="5821" y="603"/>
                  </a:lnTo>
                  <a:lnTo>
                    <a:pt x="5823" y="603"/>
                  </a:lnTo>
                  <a:lnTo>
                    <a:pt x="5824" y="603"/>
                  </a:lnTo>
                  <a:lnTo>
                    <a:pt x="5825" y="603"/>
                  </a:lnTo>
                  <a:lnTo>
                    <a:pt x="5826" y="603"/>
                  </a:lnTo>
                  <a:lnTo>
                    <a:pt x="5827" y="603"/>
                  </a:lnTo>
                  <a:lnTo>
                    <a:pt x="5828" y="603"/>
                  </a:lnTo>
                  <a:lnTo>
                    <a:pt x="5829" y="604"/>
                  </a:lnTo>
                  <a:lnTo>
                    <a:pt x="5830" y="604"/>
                  </a:lnTo>
                  <a:lnTo>
                    <a:pt x="5831" y="604"/>
                  </a:lnTo>
                  <a:lnTo>
                    <a:pt x="5833" y="604"/>
                  </a:lnTo>
                  <a:lnTo>
                    <a:pt x="5834" y="604"/>
                  </a:lnTo>
                  <a:lnTo>
                    <a:pt x="5835" y="604"/>
                  </a:lnTo>
                  <a:lnTo>
                    <a:pt x="5836" y="604"/>
                  </a:lnTo>
                  <a:lnTo>
                    <a:pt x="5837" y="604"/>
                  </a:lnTo>
                  <a:lnTo>
                    <a:pt x="5838" y="603"/>
                  </a:lnTo>
                  <a:lnTo>
                    <a:pt x="5839" y="603"/>
                  </a:lnTo>
                  <a:lnTo>
                    <a:pt x="5840" y="603"/>
                  </a:lnTo>
                  <a:lnTo>
                    <a:pt x="5841" y="604"/>
                  </a:lnTo>
                  <a:lnTo>
                    <a:pt x="5843" y="604"/>
                  </a:lnTo>
                  <a:lnTo>
                    <a:pt x="5844" y="603"/>
                  </a:lnTo>
                  <a:lnTo>
                    <a:pt x="5845" y="603"/>
                  </a:lnTo>
                  <a:lnTo>
                    <a:pt x="5846" y="603"/>
                  </a:lnTo>
                  <a:lnTo>
                    <a:pt x="5847" y="603"/>
                  </a:lnTo>
                  <a:lnTo>
                    <a:pt x="5848" y="603"/>
                  </a:lnTo>
                  <a:lnTo>
                    <a:pt x="5849" y="603"/>
                  </a:lnTo>
                  <a:lnTo>
                    <a:pt x="5850" y="603"/>
                  </a:lnTo>
                  <a:lnTo>
                    <a:pt x="5851" y="603"/>
                  </a:lnTo>
                  <a:lnTo>
                    <a:pt x="5853" y="603"/>
                  </a:lnTo>
                  <a:lnTo>
                    <a:pt x="5854" y="604"/>
                  </a:lnTo>
                  <a:lnTo>
                    <a:pt x="5855" y="604"/>
                  </a:lnTo>
                  <a:lnTo>
                    <a:pt x="5856" y="604"/>
                  </a:lnTo>
                  <a:lnTo>
                    <a:pt x="5857" y="604"/>
                  </a:lnTo>
                  <a:lnTo>
                    <a:pt x="5858" y="603"/>
                  </a:lnTo>
                  <a:lnTo>
                    <a:pt x="5859" y="603"/>
                  </a:lnTo>
                  <a:lnTo>
                    <a:pt x="5861" y="604"/>
                  </a:lnTo>
                  <a:lnTo>
                    <a:pt x="5861" y="604"/>
                  </a:lnTo>
                  <a:lnTo>
                    <a:pt x="5862" y="604"/>
                  </a:lnTo>
                  <a:lnTo>
                    <a:pt x="5864" y="604"/>
                  </a:lnTo>
                  <a:lnTo>
                    <a:pt x="5865" y="604"/>
                  </a:lnTo>
                  <a:lnTo>
                    <a:pt x="5866" y="604"/>
                  </a:lnTo>
                  <a:lnTo>
                    <a:pt x="5867" y="604"/>
                  </a:lnTo>
                  <a:lnTo>
                    <a:pt x="5868" y="604"/>
                  </a:lnTo>
                  <a:lnTo>
                    <a:pt x="5869" y="603"/>
                  </a:lnTo>
                  <a:lnTo>
                    <a:pt x="5871" y="603"/>
                  </a:lnTo>
                  <a:lnTo>
                    <a:pt x="5871" y="604"/>
                  </a:lnTo>
                  <a:lnTo>
                    <a:pt x="5872" y="603"/>
                  </a:lnTo>
                  <a:lnTo>
                    <a:pt x="5874" y="604"/>
                  </a:lnTo>
                  <a:lnTo>
                    <a:pt x="5875" y="603"/>
                  </a:lnTo>
                  <a:lnTo>
                    <a:pt x="5876" y="604"/>
                  </a:lnTo>
                  <a:lnTo>
                    <a:pt x="5877" y="603"/>
                  </a:lnTo>
                  <a:lnTo>
                    <a:pt x="5878" y="603"/>
                  </a:lnTo>
                  <a:lnTo>
                    <a:pt x="5879" y="603"/>
                  </a:lnTo>
                  <a:lnTo>
                    <a:pt x="5880" y="603"/>
                  </a:lnTo>
                  <a:lnTo>
                    <a:pt x="5882" y="603"/>
                  </a:lnTo>
                  <a:lnTo>
                    <a:pt x="5882" y="603"/>
                  </a:lnTo>
                  <a:lnTo>
                    <a:pt x="5884" y="603"/>
                  </a:lnTo>
                  <a:lnTo>
                    <a:pt x="5885" y="603"/>
                  </a:lnTo>
                  <a:lnTo>
                    <a:pt x="5886" y="603"/>
                  </a:lnTo>
                  <a:lnTo>
                    <a:pt x="5887" y="603"/>
                  </a:lnTo>
                  <a:lnTo>
                    <a:pt x="5888" y="603"/>
                  </a:lnTo>
                  <a:lnTo>
                    <a:pt x="5889" y="604"/>
                  </a:lnTo>
                  <a:lnTo>
                    <a:pt x="5890" y="603"/>
                  </a:lnTo>
                  <a:lnTo>
                    <a:pt x="5892" y="604"/>
                  </a:lnTo>
                  <a:lnTo>
                    <a:pt x="5893" y="603"/>
                  </a:lnTo>
                  <a:lnTo>
                    <a:pt x="5894" y="604"/>
                  </a:lnTo>
                  <a:lnTo>
                    <a:pt x="5895" y="604"/>
                  </a:lnTo>
                  <a:lnTo>
                    <a:pt x="5896" y="604"/>
                  </a:lnTo>
                  <a:lnTo>
                    <a:pt x="5897" y="603"/>
                  </a:lnTo>
                  <a:lnTo>
                    <a:pt x="5898" y="604"/>
                  </a:lnTo>
                  <a:lnTo>
                    <a:pt x="5899" y="604"/>
                  </a:lnTo>
                  <a:lnTo>
                    <a:pt x="5900" y="604"/>
                  </a:lnTo>
                  <a:lnTo>
                    <a:pt x="5902" y="604"/>
                  </a:lnTo>
                  <a:lnTo>
                    <a:pt x="5903" y="603"/>
                  </a:lnTo>
                  <a:lnTo>
                    <a:pt x="5903" y="604"/>
                  </a:lnTo>
                  <a:lnTo>
                    <a:pt x="5905" y="604"/>
                  </a:lnTo>
                  <a:lnTo>
                    <a:pt x="5906" y="604"/>
                  </a:lnTo>
                  <a:lnTo>
                    <a:pt x="5907" y="604"/>
                  </a:lnTo>
                  <a:lnTo>
                    <a:pt x="5908" y="603"/>
                  </a:lnTo>
                  <a:lnTo>
                    <a:pt x="5909" y="604"/>
                  </a:lnTo>
                  <a:lnTo>
                    <a:pt x="5910" y="603"/>
                  </a:lnTo>
                  <a:lnTo>
                    <a:pt x="5912" y="604"/>
                  </a:lnTo>
                  <a:lnTo>
                    <a:pt x="5913" y="603"/>
                  </a:lnTo>
                  <a:lnTo>
                    <a:pt x="5914" y="603"/>
                  </a:lnTo>
                  <a:lnTo>
                    <a:pt x="5915" y="603"/>
                  </a:lnTo>
                  <a:lnTo>
                    <a:pt x="5916" y="603"/>
                  </a:lnTo>
                  <a:lnTo>
                    <a:pt x="5917" y="603"/>
                  </a:lnTo>
                  <a:lnTo>
                    <a:pt x="5918" y="603"/>
                  </a:lnTo>
                  <a:lnTo>
                    <a:pt x="5919" y="603"/>
                  </a:lnTo>
                  <a:lnTo>
                    <a:pt x="5920" y="603"/>
                  </a:lnTo>
                  <a:lnTo>
                    <a:pt x="5922" y="603"/>
                  </a:lnTo>
                  <a:lnTo>
                    <a:pt x="5923" y="603"/>
                  </a:lnTo>
                  <a:lnTo>
                    <a:pt x="5924" y="603"/>
                  </a:lnTo>
                  <a:lnTo>
                    <a:pt x="5925" y="603"/>
                  </a:lnTo>
                  <a:lnTo>
                    <a:pt x="5926" y="603"/>
                  </a:lnTo>
                  <a:lnTo>
                    <a:pt x="5927" y="603"/>
                  </a:lnTo>
                  <a:lnTo>
                    <a:pt x="5928" y="603"/>
                  </a:lnTo>
                  <a:lnTo>
                    <a:pt x="5929" y="594"/>
                  </a:lnTo>
                  <a:lnTo>
                    <a:pt x="5930" y="591"/>
                  </a:lnTo>
                  <a:lnTo>
                    <a:pt x="5931" y="591"/>
                  </a:lnTo>
                  <a:lnTo>
                    <a:pt x="5933" y="591"/>
                  </a:lnTo>
                  <a:lnTo>
                    <a:pt x="5934" y="591"/>
                  </a:lnTo>
                  <a:lnTo>
                    <a:pt x="5935" y="591"/>
                  </a:lnTo>
                  <a:lnTo>
                    <a:pt x="5936" y="591"/>
                  </a:lnTo>
                  <a:lnTo>
                    <a:pt x="5937" y="591"/>
                  </a:lnTo>
                  <a:lnTo>
                    <a:pt x="5938" y="591"/>
                  </a:lnTo>
                  <a:lnTo>
                    <a:pt x="5939" y="591"/>
                  </a:lnTo>
                  <a:lnTo>
                    <a:pt x="5940" y="591"/>
                  </a:lnTo>
                  <a:lnTo>
                    <a:pt x="5941" y="591"/>
                  </a:lnTo>
                  <a:lnTo>
                    <a:pt x="5943" y="591"/>
                  </a:lnTo>
                  <a:lnTo>
                    <a:pt x="5944" y="591"/>
                  </a:lnTo>
                  <a:lnTo>
                    <a:pt x="5945" y="591"/>
                  </a:lnTo>
                  <a:lnTo>
                    <a:pt x="5946" y="600"/>
                  </a:lnTo>
                  <a:lnTo>
                    <a:pt x="5947" y="603"/>
                  </a:lnTo>
                  <a:lnTo>
                    <a:pt x="5948" y="603"/>
                  </a:lnTo>
                  <a:lnTo>
                    <a:pt x="5949" y="603"/>
                  </a:lnTo>
                  <a:lnTo>
                    <a:pt x="5950" y="603"/>
                  </a:lnTo>
                  <a:lnTo>
                    <a:pt x="5951" y="603"/>
                  </a:lnTo>
                  <a:lnTo>
                    <a:pt x="5953" y="603"/>
                  </a:lnTo>
                  <a:lnTo>
                    <a:pt x="5954" y="603"/>
                  </a:lnTo>
                  <a:lnTo>
                    <a:pt x="5955" y="603"/>
                  </a:lnTo>
                  <a:lnTo>
                    <a:pt x="5956" y="603"/>
                  </a:lnTo>
                  <a:lnTo>
                    <a:pt x="5957" y="603"/>
                  </a:lnTo>
                  <a:lnTo>
                    <a:pt x="5958" y="603"/>
                  </a:lnTo>
                  <a:lnTo>
                    <a:pt x="5959" y="603"/>
                  </a:lnTo>
                  <a:lnTo>
                    <a:pt x="5960" y="603"/>
                  </a:lnTo>
                  <a:lnTo>
                    <a:pt x="5961" y="603"/>
                  </a:lnTo>
                  <a:lnTo>
                    <a:pt x="5963" y="603"/>
                  </a:lnTo>
                  <a:lnTo>
                    <a:pt x="5964" y="604"/>
                  </a:lnTo>
                  <a:lnTo>
                    <a:pt x="5965" y="603"/>
                  </a:lnTo>
                  <a:lnTo>
                    <a:pt x="5966" y="604"/>
                  </a:lnTo>
                  <a:lnTo>
                    <a:pt x="5967" y="604"/>
                  </a:lnTo>
                  <a:lnTo>
                    <a:pt x="5968" y="604"/>
                  </a:lnTo>
                  <a:lnTo>
                    <a:pt x="5969" y="604"/>
                  </a:lnTo>
                  <a:lnTo>
                    <a:pt x="5970" y="604"/>
                  </a:lnTo>
                  <a:lnTo>
                    <a:pt x="5971" y="604"/>
                  </a:lnTo>
                  <a:lnTo>
                    <a:pt x="5973" y="604"/>
                  </a:lnTo>
                  <a:lnTo>
                    <a:pt x="5974" y="603"/>
                  </a:lnTo>
                  <a:lnTo>
                    <a:pt x="5975" y="603"/>
                  </a:lnTo>
                  <a:lnTo>
                    <a:pt x="5976" y="603"/>
                  </a:lnTo>
                  <a:lnTo>
                    <a:pt x="5977" y="603"/>
                  </a:lnTo>
                  <a:lnTo>
                    <a:pt x="5978" y="603"/>
                  </a:lnTo>
                  <a:lnTo>
                    <a:pt x="5979" y="603"/>
                  </a:lnTo>
                  <a:lnTo>
                    <a:pt x="5980" y="603"/>
                  </a:lnTo>
                  <a:lnTo>
                    <a:pt x="5981" y="604"/>
                  </a:lnTo>
                  <a:lnTo>
                    <a:pt x="5982" y="603"/>
                  </a:lnTo>
                  <a:lnTo>
                    <a:pt x="5984" y="603"/>
                  </a:lnTo>
                  <a:lnTo>
                    <a:pt x="5985" y="603"/>
                  </a:lnTo>
                  <a:lnTo>
                    <a:pt x="5986" y="603"/>
                  </a:lnTo>
                  <a:lnTo>
                    <a:pt x="5987" y="603"/>
                  </a:lnTo>
                  <a:lnTo>
                    <a:pt x="5988" y="603"/>
                  </a:lnTo>
                  <a:lnTo>
                    <a:pt x="5989" y="603"/>
                  </a:lnTo>
                  <a:lnTo>
                    <a:pt x="5990" y="603"/>
                  </a:lnTo>
                  <a:lnTo>
                    <a:pt x="5991" y="603"/>
                  </a:lnTo>
                  <a:lnTo>
                    <a:pt x="5992" y="604"/>
                  </a:lnTo>
                  <a:lnTo>
                    <a:pt x="5994" y="603"/>
                  </a:lnTo>
                  <a:lnTo>
                    <a:pt x="5995" y="603"/>
                  </a:lnTo>
                  <a:lnTo>
                    <a:pt x="5996" y="603"/>
                  </a:lnTo>
                  <a:lnTo>
                    <a:pt x="5997" y="603"/>
                  </a:lnTo>
                  <a:lnTo>
                    <a:pt x="5998" y="604"/>
                  </a:lnTo>
                  <a:lnTo>
                    <a:pt x="5999" y="604"/>
                  </a:lnTo>
                  <a:lnTo>
                    <a:pt x="6000" y="603"/>
                  </a:lnTo>
                  <a:lnTo>
                    <a:pt x="6001" y="604"/>
                  </a:lnTo>
                  <a:lnTo>
                    <a:pt x="6002" y="603"/>
                  </a:lnTo>
                  <a:lnTo>
                    <a:pt x="6004" y="604"/>
                  </a:lnTo>
                  <a:lnTo>
                    <a:pt x="6005" y="603"/>
                  </a:lnTo>
                  <a:lnTo>
                    <a:pt x="6006" y="604"/>
                  </a:lnTo>
                  <a:lnTo>
                    <a:pt x="6007" y="604"/>
                  </a:lnTo>
                  <a:lnTo>
                    <a:pt x="6008" y="604"/>
                  </a:lnTo>
                  <a:lnTo>
                    <a:pt x="6009" y="603"/>
                  </a:lnTo>
                  <a:lnTo>
                    <a:pt x="6010" y="603"/>
                  </a:lnTo>
                  <a:lnTo>
                    <a:pt x="6011" y="603"/>
                  </a:lnTo>
                  <a:lnTo>
                    <a:pt x="6012" y="604"/>
                  </a:lnTo>
                  <a:lnTo>
                    <a:pt x="6014" y="603"/>
                  </a:lnTo>
                  <a:lnTo>
                    <a:pt x="6015" y="603"/>
                  </a:lnTo>
                  <a:lnTo>
                    <a:pt x="6016" y="603"/>
                  </a:lnTo>
                  <a:lnTo>
                    <a:pt x="6017" y="603"/>
                  </a:lnTo>
                  <a:lnTo>
                    <a:pt x="6018" y="604"/>
                  </a:lnTo>
                  <a:lnTo>
                    <a:pt x="6019" y="603"/>
                  </a:lnTo>
                  <a:lnTo>
                    <a:pt x="6020" y="604"/>
                  </a:lnTo>
                  <a:lnTo>
                    <a:pt x="6021" y="604"/>
                  </a:lnTo>
                  <a:lnTo>
                    <a:pt x="6022" y="604"/>
                  </a:lnTo>
                  <a:lnTo>
                    <a:pt x="6023" y="603"/>
                  </a:lnTo>
                  <a:lnTo>
                    <a:pt x="6025" y="603"/>
                  </a:lnTo>
                  <a:lnTo>
                    <a:pt x="6026" y="603"/>
                  </a:lnTo>
                  <a:lnTo>
                    <a:pt x="6027" y="603"/>
                  </a:lnTo>
                  <a:lnTo>
                    <a:pt x="6028" y="603"/>
                  </a:lnTo>
                  <a:lnTo>
                    <a:pt x="6029" y="604"/>
                  </a:lnTo>
                  <a:lnTo>
                    <a:pt x="6030" y="604"/>
                  </a:lnTo>
                  <a:lnTo>
                    <a:pt x="6032" y="604"/>
                  </a:lnTo>
                  <a:lnTo>
                    <a:pt x="6032" y="604"/>
                  </a:lnTo>
                  <a:lnTo>
                    <a:pt x="6033" y="604"/>
                  </a:lnTo>
                  <a:lnTo>
                    <a:pt x="6035" y="604"/>
                  </a:lnTo>
                  <a:lnTo>
                    <a:pt x="6036" y="603"/>
                  </a:lnTo>
                  <a:lnTo>
                    <a:pt x="6037" y="604"/>
                  </a:lnTo>
                  <a:lnTo>
                    <a:pt x="6038" y="604"/>
                  </a:lnTo>
                  <a:lnTo>
                    <a:pt x="6039" y="604"/>
                  </a:lnTo>
                  <a:lnTo>
                    <a:pt x="6040" y="604"/>
                  </a:lnTo>
                  <a:lnTo>
                    <a:pt x="6042" y="603"/>
                  </a:lnTo>
                  <a:lnTo>
                    <a:pt x="6043" y="604"/>
                  </a:lnTo>
                  <a:lnTo>
                    <a:pt x="6043" y="604"/>
                  </a:lnTo>
                  <a:lnTo>
                    <a:pt x="6045" y="604"/>
                  </a:lnTo>
                  <a:lnTo>
                    <a:pt x="6046" y="603"/>
                  </a:lnTo>
                  <a:lnTo>
                    <a:pt x="6047" y="603"/>
                  </a:lnTo>
                  <a:lnTo>
                    <a:pt x="6048" y="603"/>
                  </a:lnTo>
                  <a:lnTo>
                    <a:pt x="6049" y="604"/>
                  </a:lnTo>
                  <a:lnTo>
                    <a:pt x="6050" y="604"/>
                  </a:lnTo>
                  <a:lnTo>
                    <a:pt x="6051" y="604"/>
                  </a:lnTo>
                  <a:lnTo>
                    <a:pt x="6053" y="604"/>
                  </a:lnTo>
                  <a:lnTo>
                    <a:pt x="6053" y="603"/>
                  </a:lnTo>
                  <a:lnTo>
                    <a:pt x="6055" y="604"/>
                  </a:lnTo>
                  <a:lnTo>
                    <a:pt x="6056" y="603"/>
                  </a:lnTo>
                  <a:lnTo>
                    <a:pt x="6057" y="604"/>
                  </a:lnTo>
                  <a:lnTo>
                    <a:pt x="6058" y="603"/>
                  </a:lnTo>
                  <a:lnTo>
                    <a:pt x="6059" y="603"/>
                  </a:lnTo>
                  <a:lnTo>
                    <a:pt x="6060" y="603"/>
                  </a:lnTo>
                  <a:lnTo>
                    <a:pt x="6061" y="604"/>
                  </a:lnTo>
                  <a:lnTo>
                    <a:pt x="6063" y="603"/>
                  </a:lnTo>
                  <a:lnTo>
                    <a:pt x="6064" y="603"/>
                  </a:lnTo>
                  <a:lnTo>
                    <a:pt x="6065" y="604"/>
                  </a:lnTo>
                  <a:lnTo>
                    <a:pt x="6066" y="604"/>
                  </a:lnTo>
                  <a:lnTo>
                    <a:pt x="6067" y="604"/>
                  </a:lnTo>
                  <a:lnTo>
                    <a:pt x="6068" y="603"/>
                  </a:lnTo>
                  <a:lnTo>
                    <a:pt x="6069" y="603"/>
                  </a:lnTo>
                  <a:lnTo>
                    <a:pt x="6070" y="604"/>
                  </a:lnTo>
                  <a:lnTo>
                    <a:pt x="6071" y="603"/>
                  </a:lnTo>
                  <a:lnTo>
                    <a:pt x="6073" y="604"/>
                  </a:lnTo>
                  <a:lnTo>
                    <a:pt x="6074" y="604"/>
                  </a:lnTo>
                  <a:lnTo>
                    <a:pt x="6075" y="604"/>
                  </a:lnTo>
                  <a:lnTo>
                    <a:pt x="6076" y="603"/>
                  </a:lnTo>
                  <a:lnTo>
                    <a:pt x="6077" y="603"/>
                  </a:lnTo>
                  <a:lnTo>
                    <a:pt x="6078" y="603"/>
                  </a:lnTo>
                  <a:lnTo>
                    <a:pt x="6079" y="604"/>
                  </a:lnTo>
                  <a:lnTo>
                    <a:pt x="6080" y="603"/>
                  </a:lnTo>
                  <a:lnTo>
                    <a:pt x="6081" y="603"/>
                  </a:lnTo>
                  <a:lnTo>
                    <a:pt x="6083" y="603"/>
                  </a:lnTo>
                  <a:lnTo>
                    <a:pt x="6084" y="603"/>
                  </a:lnTo>
                  <a:lnTo>
                    <a:pt x="6085" y="603"/>
                  </a:lnTo>
                  <a:lnTo>
                    <a:pt x="6086" y="603"/>
                  </a:lnTo>
                  <a:lnTo>
                    <a:pt x="6087" y="604"/>
                  </a:lnTo>
                  <a:lnTo>
                    <a:pt x="6088" y="603"/>
                  </a:lnTo>
                  <a:lnTo>
                    <a:pt x="6089" y="603"/>
                  </a:lnTo>
                  <a:lnTo>
                    <a:pt x="6090" y="603"/>
                  </a:lnTo>
                  <a:lnTo>
                    <a:pt x="6091" y="603"/>
                  </a:lnTo>
                  <a:lnTo>
                    <a:pt x="6092" y="603"/>
                  </a:lnTo>
                  <a:lnTo>
                    <a:pt x="6094" y="604"/>
                  </a:lnTo>
                  <a:lnTo>
                    <a:pt x="6095" y="603"/>
                  </a:lnTo>
                  <a:lnTo>
                    <a:pt x="6096" y="604"/>
                  </a:lnTo>
                  <a:lnTo>
                    <a:pt x="6097" y="604"/>
                  </a:lnTo>
                  <a:lnTo>
                    <a:pt x="6098" y="604"/>
                  </a:lnTo>
                  <a:lnTo>
                    <a:pt x="6099" y="604"/>
                  </a:lnTo>
                  <a:lnTo>
                    <a:pt x="6100" y="603"/>
                  </a:lnTo>
                  <a:lnTo>
                    <a:pt x="6101" y="603"/>
                  </a:lnTo>
                  <a:lnTo>
                    <a:pt x="6102" y="604"/>
                  </a:lnTo>
                  <a:lnTo>
                    <a:pt x="6104" y="603"/>
                  </a:lnTo>
                  <a:lnTo>
                    <a:pt x="6105" y="604"/>
                  </a:lnTo>
                  <a:lnTo>
                    <a:pt x="6106" y="604"/>
                  </a:lnTo>
                  <a:lnTo>
                    <a:pt x="6107" y="604"/>
                  </a:lnTo>
                  <a:lnTo>
                    <a:pt x="6108" y="604"/>
                  </a:lnTo>
                  <a:lnTo>
                    <a:pt x="6109" y="604"/>
                  </a:lnTo>
                  <a:lnTo>
                    <a:pt x="6110" y="603"/>
                  </a:lnTo>
                  <a:lnTo>
                    <a:pt x="6111" y="603"/>
                  </a:lnTo>
                  <a:lnTo>
                    <a:pt x="6112" y="603"/>
                  </a:lnTo>
                  <a:lnTo>
                    <a:pt x="6114" y="603"/>
                  </a:lnTo>
                  <a:lnTo>
                    <a:pt x="6115" y="603"/>
                  </a:lnTo>
                  <a:lnTo>
                    <a:pt x="6116" y="603"/>
                  </a:lnTo>
                  <a:lnTo>
                    <a:pt x="6117" y="603"/>
                  </a:lnTo>
                  <a:lnTo>
                    <a:pt x="6118" y="603"/>
                  </a:lnTo>
                  <a:lnTo>
                    <a:pt x="6119" y="603"/>
                  </a:lnTo>
                  <a:lnTo>
                    <a:pt x="6120" y="603"/>
                  </a:lnTo>
                  <a:lnTo>
                    <a:pt x="6121" y="603"/>
                  </a:lnTo>
                  <a:lnTo>
                    <a:pt x="6122" y="604"/>
                  </a:lnTo>
                  <a:lnTo>
                    <a:pt x="6124" y="604"/>
                  </a:lnTo>
                  <a:lnTo>
                    <a:pt x="6125" y="603"/>
                  </a:lnTo>
                  <a:lnTo>
                    <a:pt x="6126" y="603"/>
                  </a:lnTo>
                  <a:lnTo>
                    <a:pt x="6127" y="603"/>
                  </a:lnTo>
                  <a:lnTo>
                    <a:pt x="6128" y="603"/>
                  </a:lnTo>
                  <a:lnTo>
                    <a:pt x="6129" y="603"/>
                  </a:lnTo>
                  <a:lnTo>
                    <a:pt x="6130" y="603"/>
                  </a:lnTo>
                  <a:lnTo>
                    <a:pt x="6131" y="604"/>
                  </a:lnTo>
                  <a:lnTo>
                    <a:pt x="6132" y="604"/>
                  </a:lnTo>
                  <a:lnTo>
                    <a:pt x="6134" y="604"/>
                  </a:lnTo>
                  <a:lnTo>
                    <a:pt x="6135" y="603"/>
                  </a:lnTo>
                  <a:lnTo>
                    <a:pt x="6136" y="603"/>
                  </a:lnTo>
                  <a:lnTo>
                    <a:pt x="6137" y="603"/>
                  </a:lnTo>
                  <a:lnTo>
                    <a:pt x="6138" y="604"/>
                  </a:lnTo>
                  <a:lnTo>
                    <a:pt x="6139" y="603"/>
                  </a:lnTo>
                  <a:lnTo>
                    <a:pt x="6140" y="604"/>
                  </a:lnTo>
                  <a:lnTo>
                    <a:pt x="6141" y="603"/>
                  </a:lnTo>
                  <a:lnTo>
                    <a:pt x="6142" y="604"/>
                  </a:lnTo>
                  <a:lnTo>
                    <a:pt x="6143" y="604"/>
                  </a:lnTo>
                  <a:lnTo>
                    <a:pt x="6145" y="604"/>
                  </a:lnTo>
                  <a:lnTo>
                    <a:pt x="6146" y="604"/>
                  </a:lnTo>
                  <a:lnTo>
                    <a:pt x="6147" y="603"/>
                  </a:lnTo>
                  <a:lnTo>
                    <a:pt x="6148" y="603"/>
                  </a:lnTo>
                  <a:lnTo>
                    <a:pt x="6149" y="603"/>
                  </a:lnTo>
                  <a:lnTo>
                    <a:pt x="6150" y="603"/>
                  </a:lnTo>
                  <a:lnTo>
                    <a:pt x="6151" y="603"/>
                  </a:lnTo>
                  <a:lnTo>
                    <a:pt x="6152" y="603"/>
                  </a:lnTo>
                  <a:lnTo>
                    <a:pt x="6153" y="603"/>
                  </a:lnTo>
                  <a:lnTo>
                    <a:pt x="6155" y="603"/>
                  </a:lnTo>
                  <a:lnTo>
                    <a:pt x="6156" y="604"/>
                  </a:lnTo>
                  <a:lnTo>
                    <a:pt x="6157" y="603"/>
                  </a:lnTo>
                  <a:lnTo>
                    <a:pt x="6158" y="603"/>
                  </a:lnTo>
                  <a:lnTo>
                    <a:pt x="6159" y="603"/>
                  </a:lnTo>
                  <a:lnTo>
                    <a:pt x="6160" y="603"/>
                  </a:lnTo>
                  <a:lnTo>
                    <a:pt x="6161" y="603"/>
                  </a:lnTo>
                  <a:lnTo>
                    <a:pt x="6162" y="604"/>
                  </a:lnTo>
                  <a:lnTo>
                    <a:pt x="6163" y="603"/>
                  </a:lnTo>
                  <a:lnTo>
                    <a:pt x="6165" y="603"/>
                  </a:lnTo>
                  <a:lnTo>
                    <a:pt x="6166" y="604"/>
                  </a:lnTo>
                  <a:lnTo>
                    <a:pt x="6167" y="604"/>
                  </a:lnTo>
                  <a:lnTo>
                    <a:pt x="6168" y="604"/>
                  </a:lnTo>
                  <a:lnTo>
                    <a:pt x="6169" y="604"/>
                  </a:lnTo>
                  <a:lnTo>
                    <a:pt x="6170" y="604"/>
                  </a:lnTo>
                  <a:lnTo>
                    <a:pt x="6171" y="604"/>
                  </a:lnTo>
                  <a:lnTo>
                    <a:pt x="6172" y="604"/>
                  </a:lnTo>
                  <a:lnTo>
                    <a:pt x="6173" y="603"/>
                  </a:lnTo>
                  <a:lnTo>
                    <a:pt x="6175" y="603"/>
                  </a:lnTo>
                  <a:lnTo>
                    <a:pt x="6176" y="603"/>
                  </a:lnTo>
                  <a:lnTo>
                    <a:pt x="6177" y="603"/>
                  </a:lnTo>
                  <a:lnTo>
                    <a:pt x="6178" y="603"/>
                  </a:lnTo>
                  <a:lnTo>
                    <a:pt x="6179" y="604"/>
                  </a:lnTo>
                  <a:lnTo>
                    <a:pt x="6180" y="603"/>
                  </a:lnTo>
                  <a:lnTo>
                    <a:pt x="6181" y="603"/>
                  </a:lnTo>
                  <a:lnTo>
                    <a:pt x="6182" y="603"/>
                  </a:lnTo>
                  <a:lnTo>
                    <a:pt x="6183" y="603"/>
                  </a:lnTo>
                  <a:lnTo>
                    <a:pt x="6185" y="603"/>
                  </a:lnTo>
                  <a:lnTo>
                    <a:pt x="6186" y="604"/>
                  </a:lnTo>
                  <a:lnTo>
                    <a:pt x="6187" y="603"/>
                  </a:lnTo>
                  <a:lnTo>
                    <a:pt x="6188" y="604"/>
                  </a:lnTo>
                  <a:lnTo>
                    <a:pt x="6189" y="604"/>
                  </a:lnTo>
                  <a:lnTo>
                    <a:pt x="6190" y="604"/>
                  </a:lnTo>
                  <a:lnTo>
                    <a:pt x="6191" y="603"/>
                  </a:lnTo>
                  <a:lnTo>
                    <a:pt x="6193" y="603"/>
                  </a:lnTo>
                  <a:lnTo>
                    <a:pt x="6193" y="603"/>
                  </a:lnTo>
                  <a:lnTo>
                    <a:pt x="6194" y="603"/>
                  </a:lnTo>
                  <a:lnTo>
                    <a:pt x="6196" y="603"/>
                  </a:lnTo>
                  <a:lnTo>
                    <a:pt x="6197" y="603"/>
                  </a:lnTo>
                  <a:lnTo>
                    <a:pt x="6198" y="603"/>
                  </a:lnTo>
                  <a:lnTo>
                    <a:pt x="6199" y="604"/>
                  </a:lnTo>
                  <a:lnTo>
                    <a:pt x="6200" y="604"/>
                  </a:lnTo>
                  <a:lnTo>
                    <a:pt x="6201" y="604"/>
                  </a:lnTo>
                  <a:lnTo>
                    <a:pt x="6203" y="604"/>
                  </a:lnTo>
                  <a:lnTo>
                    <a:pt x="6203" y="604"/>
                  </a:lnTo>
                  <a:lnTo>
                    <a:pt x="6204" y="603"/>
                  </a:lnTo>
                  <a:lnTo>
                    <a:pt x="6206" y="604"/>
                  </a:lnTo>
                  <a:lnTo>
                    <a:pt x="6207" y="604"/>
                  </a:lnTo>
                  <a:lnTo>
                    <a:pt x="6208" y="604"/>
                  </a:lnTo>
                  <a:lnTo>
                    <a:pt x="6209" y="603"/>
                  </a:lnTo>
                  <a:lnTo>
                    <a:pt x="6210" y="603"/>
                  </a:lnTo>
                  <a:lnTo>
                    <a:pt x="6211" y="604"/>
                  </a:lnTo>
                  <a:lnTo>
                    <a:pt x="6212" y="604"/>
                  </a:lnTo>
                  <a:lnTo>
                    <a:pt x="6214" y="603"/>
                  </a:lnTo>
                  <a:lnTo>
                    <a:pt x="6214" y="604"/>
                  </a:lnTo>
                  <a:lnTo>
                    <a:pt x="6216" y="603"/>
                  </a:lnTo>
                  <a:lnTo>
                    <a:pt x="6217" y="603"/>
                  </a:lnTo>
                  <a:lnTo>
                    <a:pt x="6218" y="603"/>
                  </a:lnTo>
                  <a:lnTo>
                    <a:pt x="6219" y="603"/>
                  </a:lnTo>
                  <a:lnTo>
                    <a:pt x="6220" y="603"/>
                  </a:lnTo>
                  <a:lnTo>
                    <a:pt x="6221" y="604"/>
                  </a:lnTo>
                  <a:lnTo>
                    <a:pt x="6222" y="603"/>
                  </a:lnTo>
                  <a:lnTo>
                    <a:pt x="6224" y="604"/>
                  </a:lnTo>
                  <a:lnTo>
                    <a:pt x="6225" y="603"/>
                  </a:lnTo>
                  <a:lnTo>
                    <a:pt x="6226" y="603"/>
                  </a:lnTo>
                  <a:lnTo>
                    <a:pt x="6227" y="603"/>
                  </a:lnTo>
                  <a:lnTo>
                    <a:pt x="6228" y="603"/>
                  </a:lnTo>
                  <a:lnTo>
                    <a:pt x="6229" y="603"/>
                  </a:lnTo>
                  <a:lnTo>
                    <a:pt x="6230" y="603"/>
                  </a:lnTo>
                  <a:lnTo>
                    <a:pt x="6231" y="603"/>
                  </a:lnTo>
                  <a:lnTo>
                    <a:pt x="6232" y="604"/>
                  </a:lnTo>
                  <a:lnTo>
                    <a:pt x="6234" y="604"/>
                  </a:lnTo>
                  <a:lnTo>
                    <a:pt x="6235" y="604"/>
                  </a:lnTo>
                  <a:lnTo>
                    <a:pt x="6235" y="603"/>
                  </a:lnTo>
                  <a:lnTo>
                    <a:pt x="6237" y="604"/>
                  </a:lnTo>
                  <a:lnTo>
                    <a:pt x="6238" y="603"/>
                  </a:lnTo>
                  <a:lnTo>
                    <a:pt x="6239" y="603"/>
                  </a:lnTo>
                  <a:lnTo>
                    <a:pt x="6240" y="603"/>
                  </a:lnTo>
                  <a:lnTo>
                    <a:pt x="6241" y="604"/>
                  </a:lnTo>
                  <a:lnTo>
                    <a:pt x="6242" y="603"/>
                  </a:lnTo>
                  <a:lnTo>
                    <a:pt x="6244" y="604"/>
                  </a:lnTo>
                  <a:lnTo>
                    <a:pt x="6245" y="604"/>
                  </a:lnTo>
                  <a:lnTo>
                    <a:pt x="6246" y="604"/>
                  </a:lnTo>
                  <a:lnTo>
                    <a:pt x="6247" y="604"/>
                  </a:lnTo>
                  <a:lnTo>
                    <a:pt x="6248" y="603"/>
                  </a:lnTo>
                  <a:lnTo>
                    <a:pt x="6249" y="603"/>
                  </a:lnTo>
                  <a:lnTo>
                    <a:pt x="6250" y="604"/>
                  </a:lnTo>
                  <a:lnTo>
                    <a:pt x="6251" y="603"/>
                  </a:lnTo>
                  <a:lnTo>
                    <a:pt x="6252" y="603"/>
                  </a:lnTo>
                  <a:lnTo>
                    <a:pt x="6254" y="603"/>
                  </a:lnTo>
                  <a:lnTo>
                    <a:pt x="6255" y="603"/>
                  </a:lnTo>
                  <a:lnTo>
                    <a:pt x="6256" y="603"/>
                  </a:lnTo>
                  <a:lnTo>
                    <a:pt x="6257" y="603"/>
                  </a:lnTo>
                  <a:lnTo>
                    <a:pt x="6258" y="603"/>
                  </a:lnTo>
                  <a:lnTo>
                    <a:pt x="6259" y="603"/>
                  </a:lnTo>
                  <a:lnTo>
                    <a:pt x="6260" y="603"/>
                  </a:lnTo>
                  <a:lnTo>
                    <a:pt x="6261" y="603"/>
                  </a:lnTo>
                  <a:lnTo>
                    <a:pt x="6262" y="603"/>
                  </a:lnTo>
                  <a:lnTo>
                    <a:pt x="6263" y="604"/>
                  </a:lnTo>
                  <a:lnTo>
                    <a:pt x="6265" y="603"/>
                  </a:lnTo>
                  <a:lnTo>
                    <a:pt x="6266" y="603"/>
                  </a:lnTo>
                  <a:lnTo>
                    <a:pt x="6267" y="603"/>
                  </a:lnTo>
                  <a:lnTo>
                    <a:pt x="6268" y="604"/>
                  </a:lnTo>
                  <a:lnTo>
                    <a:pt x="6269" y="604"/>
                  </a:lnTo>
                  <a:lnTo>
                    <a:pt x="6270" y="604"/>
                  </a:lnTo>
                  <a:lnTo>
                    <a:pt x="6271" y="604"/>
                  </a:lnTo>
                  <a:lnTo>
                    <a:pt x="6272" y="604"/>
                  </a:lnTo>
                  <a:lnTo>
                    <a:pt x="6273" y="604"/>
                  </a:lnTo>
                  <a:lnTo>
                    <a:pt x="6275" y="604"/>
                  </a:lnTo>
                  <a:lnTo>
                    <a:pt x="6276" y="604"/>
                  </a:lnTo>
                  <a:lnTo>
                    <a:pt x="6277" y="604"/>
                  </a:lnTo>
                  <a:lnTo>
                    <a:pt x="6278" y="603"/>
                  </a:lnTo>
                  <a:lnTo>
                    <a:pt x="6279" y="604"/>
                  </a:lnTo>
                  <a:lnTo>
                    <a:pt x="6280" y="604"/>
                  </a:lnTo>
                  <a:lnTo>
                    <a:pt x="6281" y="604"/>
                  </a:lnTo>
                  <a:lnTo>
                    <a:pt x="6282" y="604"/>
                  </a:lnTo>
                  <a:lnTo>
                    <a:pt x="6283" y="603"/>
                  </a:lnTo>
                  <a:lnTo>
                    <a:pt x="6285" y="603"/>
                  </a:lnTo>
                  <a:lnTo>
                    <a:pt x="6286" y="603"/>
                  </a:lnTo>
                  <a:lnTo>
                    <a:pt x="6287" y="603"/>
                  </a:lnTo>
                  <a:lnTo>
                    <a:pt x="6288" y="603"/>
                  </a:lnTo>
                  <a:lnTo>
                    <a:pt x="6289" y="603"/>
                  </a:lnTo>
                  <a:lnTo>
                    <a:pt x="6290" y="603"/>
                  </a:lnTo>
                  <a:lnTo>
                    <a:pt x="6291" y="603"/>
                  </a:lnTo>
                  <a:lnTo>
                    <a:pt x="6292" y="604"/>
                  </a:lnTo>
                  <a:lnTo>
                    <a:pt x="6293" y="604"/>
                  </a:lnTo>
                  <a:lnTo>
                    <a:pt x="6295" y="603"/>
                  </a:lnTo>
                  <a:lnTo>
                    <a:pt x="6296" y="603"/>
                  </a:lnTo>
                  <a:lnTo>
                    <a:pt x="6297" y="603"/>
                  </a:lnTo>
                  <a:lnTo>
                    <a:pt x="6298" y="603"/>
                  </a:lnTo>
                  <a:lnTo>
                    <a:pt x="6299" y="603"/>
                  </a:lnTo>
                  <a:lnTo>
                    <a:pt x="6300" y="603"/>
                  </a:lnTo>
                  <a:lnTo>
                    <a:pt x="6301" y="604"/>
                  </a:lnTo>
                  <a:lnTo>
                    <a:pt x="6302" y="604"/>
                  </a:lnTo>
                  <a:lnTo>
                    <a:pt x="6303" y="604"/>
                  </a:lnTo>
                  <a:lnTo>
                    <a:pt x="6304" y="604"/>
                  </a:lnTo>
                  <a:lnTo>
                    <a:pt x="6306" y="604"/>
                  </a:lnTo>
                  <a:lnTo>
                    <a:pt x="6307" y="603"/>
                  </a:lnTo>
                  <a:lnTo>
                    <a:pt x="6308" y="603"/>
                  </a:lnTo>
                  <a:lnTo>
                    <a:pt x="6309" y="603"/>
                  </a:lnTo>
                  <a:lnTo>
                    <a:pt x="6310" y="604"/>
                  </a:lnTo>
                  <a:lnTo>
                    <a:pt x="6311" y="604"/>
                  </a:lnTo>
                  <a:lnTo>
                    <a:pt x="6312" y="604"/>
                  </a:lnTo>
                  <a:lnTo>
                    <a:pt x="6313" y="603"/>
                  </a:lnTo>
                  <a:lnTo>
                    <a:pt x="6314" y="603"/>
                  </a:lnTo>
                  <a:lnTo>
                    <a:pt x="6316" y="604"/>
                  </a:lnTo>
                  <a:lnTo>
                    <a:pt x="6317" y="603"/>
                  </a:lnTo>
                  <a:lnTo>
                    <a:pt x="6318" y="603"/>
                  </a:lnTo>
                  <a:lnTo>
                    <a:pt x="6319" y="603"/>
                  </a:lnTo>
                  <a:lnTo>
                    <a:pt x="6320" y="603"/>
                  </a:lnTo>
                  <a:lnTo>
                    <a:pt x="6321" y="603"/>
                  </a:lnTo>
                  <a:lnTo>
                    <a:pt x="6322" y="603"/>
                  </a:lnTo>
                  <a:lnTo>
                    <a:pt x="6323" y="603"/>
                  </a:lnTo>
                  <a:lnTo>
                    <a:pt x="6324" y="603"/>
                  </a:lnTo>
                  <a:lnTo>
                    <a:pt x="6326" y="603"/>
                  </a:lnTo>
                  <a:lnTo>
                    <a:pt x="6327" y="603"/>
                  </a:lnTo>
                  <a:lnTo>
                    <a:pt x="6328" y="604"/>
                  </a:lnTo>
                  <a:lnTo>
                    <a:pt x="6329" y="603"/>
                  </a:lnTo>
                  <a:lnTo>
                    <a:pt x="6330" y="603"/>
                  </a:lnTo>
                  <a:lnTo>
                    <a:pt x="6331" y="603"/>
                  </a:lnTo>
                  <a:lnTo>
                    <a:pt x="6332" y="603"/>
                  </a:lnTo>
                  <a:lnTo>
                    <a:pt x="6333" y="604"/>
                  </a:lnTo>
                  <a:lnTo>
                    <a:pt x="6334" y="604"/>
                  </a:lnTo>
                  <a:lnTo>
                    <a:pt x="6336" y="604"/>
                  </a:lnTo>
                  <a:lnTo>
                    <a:pt x="6337" y="604"/>
                  </a:lnTo>
                  <a:lnTo>
                    <a:pt x="6338" y="604"/>
                  </a:lnTo>
                  <a:lnTo>
                    <a:pt x="6339" y="604"/>
                  </a:lnTo>
                  <a:lnTo>
                    <a:pt x="6340" y="604"/>
                  </a:lnTo>
                  <a:lnTo>
                    <a:pt x="6341" y="604"/>
                  </a:lnTo>
                  <a:lnTo>
                    <a:pt x="6342" y="604"/>
                  </a:lnTo>
                  <a:lnTo>
                    <a:pt x="6343" y="604"/>
                  </a:lnTo>
                  <a:lnTo>
                    <a:pt x="6344" y="603"/>
                  </a:lnTo>
                  <a:lnTo>
                    <a:pt x="6346" y="604"/>
                  </a:lnTo>
                  <a:lnTo>
                    <a:pt x="6347" y="604"/>
                  </a:lnTo>
                  <a:lnTo>
                    <a:pt x="6348" y="604"/>
                  </a:lnTo>
                  <a:lnTo>
                    <a:pt x="6349" y="603"/>
                  </a:lnTo>
                  <a:lnTo>
                    <a:pt x="6350" y="604"/>
                  </a:lnTo>
                  <a:lnTo>
                    <a:pt x="6351" y="604"/>
                  </a:lnTo>
                  <a:lnTo>
                    <a:pt x="6352" y="603"/>
                  </a:lnTo>
                  <a:lnTo>
                    <a:pt x="6353" y="603"/>
                  </a:lnTo>
                  <a:lnTo>
                    <a:pt x="6354" y="603"/>
                  </a:lnTo>
                  <a:lnTo>
                    <a:pt x="6355" y="603"/>
                  </a:lnTo>
                  <a:lnTo>
                    <a:pt x="6357" y="603"/>
                  </a:lnTo>
                  <a:lnTo>
                    <a:pt x="6358" y="603"/>
                  </a:lnTo>
                  <a:lnTo>
                    <a:pt x="6359" y="603"/>
                  </a:lnTo>
                  <a:lnTo>
                    <a:pt x="6360" y="603"/>
                  </a:lnTo>
                  <a:lnTo>
                    <a:pt x="6361" y="603"/>
                  </a:lnTo>
                  <a:lnTo>
                    <a:pt x="6362" y="604"/>
                  </a:lnTo>
                  <a:lnTo>
                    <a:pt x="6364" y="604"/>
                  </a:lnTo>
                  <a:lnTo>
                    <a:pt x="6364" y="603"/>
                  </a:lnTo>
                  <a:lnTo>
                    <a:pt x="6365" y="603"/>
                  </a:lnTo>
                  <a:lnTo>
                    <a:pt x="6367" y="603"/>
                  </a:lnTo>
                  <a:lnTo>
                    <a:pt x="6368" y="603"/>
                  </a:lnTo>
                  <a:lnTo>
                    <a:pt x="6369" y="604"/>
                  </a:lnTo>
                  <a:lnTo>
                    <a:pt x="6370" y="603"/>
                  </a:lnTo>
                  <a:lnTo>
                    <a:pt x="6371" y="604"/>
                  </a:lnTo>
                  <a:lnTo>
                    <a:pt x="6372" y="603"/>
                  </a:lnTo>
                  <a:lnTo>
                    <a:pt x="6374" y="604"/>
                  </a:lnTo>
                  <a:lnTo>
                    <a:pt x="6375" y="604"/>
                  </a:lnTo>
                  <a:lnTo>
                    <a:pt x="6375" y="604"/>
                  </a:lnTo>
                  <a:lnTo>
                    <a:pt x="6377" y="604"/>
                  </a:lnTo>
                  <a:lnTo>
                    <a:pt x="6378" y="604"/>
                  </a:lnTo>
                  <a:lnTo>
                    <a:pt x="6379" y="604"/>
                  </a:lnTo>
                  <a:lnTo>
                    <a:pt x="6380" y="604"/>
                  </a:lnTo>
                  <a:lnTo>
                    <a:pt x="6381" y="604"/>
                  </a:lnTo>
                  <a:lnTo>
                    <a:pt x="6382" y="604"/>
                  </a:lnTo>
                  <a:lnTo>
                    <a:pt x="6383" y="603"/>
                  </a:lnTo>
                  <a:lnTo>
                    <a:pt x="6385" y="603"/>
                  </a:lnTo>
                  <a:lnTo>
                    <a:pt x="6385" y="603"/>
                  </a:lnTo>
                  <a:lnTo>
                    <a:pt x="6387" y="603"/>
                  </a:lnTo>
                  <a:lnTo>
                    <a:pt x="6388" y="603"/>
                  </a:lnTo>
                  <a:lnTo>
                    <a:pt x="6389" y="603"/>
                  </a:lnTo>
                  <a:lnTo>
                    <a:pt x="6390" y="603"/>
                  </a:lnTo>
                  <a:lnTo>
                    <a:pt x="6391" y="603"/>
                  </a:lnTo>
                  <a:lnTo>
                    <a:pt x="6392" y="603"/>
                  </a:lnTo>
                  <a:lnTo>
                    <a:pt x="6393" y="603"/>
                  </a:lnTo>
                  <a:lnTo>
                    <a:pt x="6395" y="603"/>
                  </a:lnTo>
                  <a:lnTo>
                    <a:pt x="6396" y="603"/>
                  </a:lnTo>
                  <a:lnTo>
                    <a:pt x="6397" y="603"/>
                  </a:lnTo>
                  <a:lnTo>
                    <a:pt x="6398" y="604"/>
                  </a:lnTo>
                  <a:lnTo>
                    <a:pt x="6399" y="604"/>
                  </a:lnTo>
                  <a:lnTo>
                    <a:pt x="6400" y="603"/>
                  </a:lnTo>
                  <a:lnTo>
                    <a:pt x="6401" y="603"/>
                  </a:lnTo>
                  <a:lnTo>
                    <a:pt x="6402" y="604"/>
                  </a:lnTo>
                  <a:lnTo>
                    <a:pt x="6403" y="604"/>
                  </a:lnTo>
                  <a:lnTo>
                    <a:pt x="6405" y="604"/>
                  </a:lnTo>
                  <a:lnTo>
                    <a:pt x="6406" y="604"/>
                  </a:lnTo>
                  <a:lnTo>
                    <a:pt x="6407" y="604"/>
                  </a:lnTo>
                  <a:lnTo>
                    <a:pt x="6408" y="604"/>
                  </a:lnTo>
                  <a:lnTo>
                    <a:pt x="6409" y="604"/>
                  </a:lnTo>
                  <a:lnTo>
                    <a:pt x="6410" y="604"/>
                  </a:lnTo>
                  <a:lnTo>
                    <a:pt x="6411" y="604"/>
                  </a:lnTo>
                  <a:lnTo>
                    <a:pt x="6412" y="603"/>
                  </a:lnTo>
                  <a:lnTo>
                    <a:pt x="6413" y="603"/>
                  </a:lnTo>
                  <a:lnTo>
                    <a:pt x="6415" y="603"/>
                  </a:lnTo>
                  <a:lnTo>
                    <a:pt x="6416" y="604"/>
                  </a:lnTo>
                  <a:lnTo>
                    <a:pt x="6417" y="604"/>
                  </a:lnTo>
                  <a:lnTo>
                    <a:pt x="6418" y="604"/>
                  </a:lnTo>
                  <a:lnTo>
                    <a:pt x="6419" y="603"/>
                  </a:lnTo>
                  <a:lnTo>
                    <a:pt x="6420" y="604"/>
                  </a:lnTo>
                  <a:lnTo>
                    <a:pt x="6421" y="603"/>
                  </a:lnTo>
                  <a:lnTo>
                    <a:pt x="6422" y="603"/>
                  </a:lnTo>
                  <a:lnTo>
                    <a:pt x="6423" y="603"/>
                  </a:lnTo>
                  <a:lnTo>
                    <a:pt x="6424" y="603"/>
                  </a:lnTo>
                  <a:lnTo>
                    <a:pt x="6426" y="603"/>
                  </a:lnTo>
                  <a:lnTo>
                    <a:pt x="6427" y="603"/>
                  </a:lnTo>
                  <a:lnTo>
                    <a:pt x="6428" y="603"/>
                  </a:lnTo>
                  <a:lnTo>
                    <a:pt x="6429" y="603"/>
                  </a:lnTo>
                  <a:lnTo>
                    <a:pt x="6430" y="603"/>
                  </a:lnTo>
                  <a:lnTo>
                    <a:pt x="6431" y="604"/>
                  </a:lnTo>
                  <a:lnTo>
                    <a:pt x="6432" y="603"/>
                  </a:lnTo>
                  <a:lnTo>
                    <a:pt x="6433" y="603"/>
                  </a:lnTo>
                  <a:lnTo>
                    <a:pt x="6434" y="603"/>
                  </a:lnTo>
                  <a:lnTo>
                    <a:pt x="6436" y="603"/>
                  </a:lnTo>
                  <a:lnTo>
                    <a:pt x="6437" y="603"/>
                  </a:lnTo>
                  <a:lnTo>
                    <a:pt x="6438" y="603"/>
                  </a:lnTo>
                  <a:lnTo>
                    <a:pt x="6439" y="603"/>
                  </a:lnTo>
                  <a:lnTo>
                    <a:pt x="6440" y="604"/>
                  </a:lnTo>
                  <a:lnTo>
                    <a:pt x="6441" y="604"/>
                  </a:lnTo>
                  <a:lnTo>
                    <a:pt x="6442" y="604"/>
                  </a:lnTo>
                  <a:lnTo>
                    <a:pt x="6443" y="604"/>
                  </a:lnTo>
                  <a:lnTo>
                    <a:pt x="6444" y="604"/>
                  </a:lnTo>
                  <a:lnTo>
                    <a:pt x="6446" y="604"/>
                  </a:lnTo>
                  <a:lnTo>
                    <a:pt x="6447" y="603"/>
                  </a:lnTo>
                  <a:lnTo>
                    <a:pt x="6448" y="603"/>
                  </a:lnTo>
                  <a:lnTo>
                    <a:pt x="6449" y="603"/>
                  </a:lnTo>
                  <a:lnTo>
                    <a:pt x="6450" y="603"/>
                  </a:lnTo>
                  <a:lnTo>
                    <a:pt x="6451" y="603"/>
                  </a:lnTo>
                  <a:lnTo>
                    <a:pt x="6452" y="603"/>
                  </a:lnTo>
                  <a:lnTo>
                    <a:pt x="6453" y="603"/>
                  </a:lnTo>
                  <a:lnTo>
                    <a:pt x="6454" y="603"/>
                  </a:lnTo>
                  <a:lnTo>
                    <a:pt x="6456" y="603"/>
                  </a:lnTo>
                  <a:lnTo>
                    <a:pt x="6457" y="603"/>
                  </a:lnTo>
                  <a:lnTo>
                    <a:pt x="6458" y="603"/>
                  </a:lnTo>
                  <a:lnTo>
                    <a:pt x="6459" y="603"/>
                  </a:lnTo>
                  <a:lnTo>
                    <a:pt x="6460" y="603"/>
                  </a:lnTo>
                  <a:lnTo>
                    <a:pt x="6461" y="603"/>
                  </a:lnTo>
                  <a:lnTo>
                    <a:pt x="6462" y="603"/>
                  </a:lnTo>
                  <a:lnTo>
                    <a:pt x="6463" y="603"/>
                  </a:lnTo>
                  <a:lnTo>
                    <a:pt x="6464" y="603"/>
                  </a:lnTo>
                  <a:lnTo>
                    <a:pt x="6466" y="603"/>
                  </a:lnTo>
                  <a:lnTo>
                    <a:pt x="6467" y="603"/>
                  </a:lnTo>
                  <a:lnTo>
                    <a:pt x="6468" y="603"/>
                  </a:lnTo>
                  <a:lnTo>
                    <a:pt x="6469" y="603"/>
                  </a:lnTo>
                  <a:lnTo>
                    <a:pt x="6470" y="604"/>
                  </a:lnTo>
                  <a:lnTo>
                    <a:pt x="6471" y="603"/>
                  </a:lnTo>
                  <a:lnTo>
                    <a:pt x="6472" y="603"/>
                  </a:lnTo>
                  <a:lnTo>
                    <a:pt x="6473" y="603"/>
                  </a:lnTo>
                  <a:lnTo>
                    <a:pt x="6474" y="604"/>
                  </a:lnTo>
                  <a:lnTo>
                    <a:pt x="6475" y="603"/>
                  </a:lnTo>
                  <a:lnTo>
                    <a:pt x="6477" y="604"/>
                  </a:lnTo>
                  <a:lnTo>
                    <a:pt x="6478" y="604"/>
                  </a:lnTo>
                  <a:lnTo>
                    <a:pt x="6479" y="604"/>
                  </a:lnTo>
                  <a:lnTo>
                    <a:pt x="6480" y="604"/>
                  </a:lnTo>
                  <a:lnTo>
                    <a:pt x="6481" y="604"/>
                  </a:lnTo>
                  <a:lnTo>
                    <a:pt x="6482" y="604"/>
                  </a:lnTo>
                  <a:lnTo>
                    <a:pt x="6483" y="604"/>
                  </a:lnTo>
                  <a:lnTo>
                    <a:pt x="6484" y="604"/>
                  </a:lnTo>
                  <a:lnTo>
                    <a:pt x="6485" y="604"/>
                  </a:lnTo>
                  <a:lnTo>
                    <a:pt x="6487" y="603"/>
                  </a:lnTo>
                  <a:lnTo>
                    <a:pt x="6488" y="603"/>
                  </a:lnTo>
                  <a:lnTo>
                    <a:pt x="6489" y="603"/>
                  </a:lnTo>
                  <a:lnTo>
                    <a:pt x="6490" y="603"/>
                  </a:lnTo>
                  <a:lnTo>
                    <a:pt x="6491" y="603"/>
                  </a:lnTo>
                  <a:lnTo>
                    <a:pt x="6492" y="603"/>
                  </a:lnTo>
                  <a:lnTo>
                    <a:pt x="6493" y="603"/>
                  </a:lnTo>
                  <a:lnTo>
                    <a:pt x="6494" y="603"/>
                  </a:lnTo>
                  <a:lnTo>
                    <a:pt x="6495" y="603"/>
                  </a:lnTo>
                  <a:lnTo>
                    <a:pt x="6497" y="603"/>
                  </a:lnTo>
                  <a:lnTo>
                    <a:pt x="6498" y="603"/>
                  </a:lnTo>
                  <a:lnTo>
                    <a:pt x="6499" y="603"/>
                  </a:lnTo>
                  <a:lnTo>
                    <a:pt x="6500" y="603"/>
                  </a:lnTo>
                  <a:lnTo>
                    <a:pt x="6501" y="603"/>
                  </a:lnTo>
                  <a:lnTo>
                    <a:pt x="6502" y="603"/>
                  </a:lnTo>
                  <a:lnTo>
                    <a:pt x="6503" y="603"/>
                  </a:lnTo>
                  <a:lnTo>
                    <a:pt x="6504" y="603"/>
                  </a:lnTo>
                  <a:lnTo>
                    <a:pt x="6505" y="604"/>
                  </a:lnTo>
                  <a:lnTo>
                    <a:pt x="6507" y="603"/>
                  </a:lnTo>
                  <a:lnTo>
                    <a:pt x="6508" y="604"/>
                  </a:lnTo>
                  <a:lnTo>
                    <a:pt x="6509" y="603"/>
                  </a:lnTo>
                  <a:lnTo>
                    <a:pt x="6510" y="604"/>
                  </a:lnTo>
                  <a:lnTo>
                    <a:pt x="6511" y="604"/>
                  </a:lnTo>
                  <a:lnTo>
                    <a:pt x="6512" y="604"/>
                  </a:lnTo>
                  <a:lnTo>
                    <a:pt x="6513" y="604"/>
                  </a:lnTo>
                  <a:lnTo>
                    <a:pt x="6514" y="604"/>
                  </a:lnTo>
                  <a:lnTo>
                    <a:pt x="6515" y="604"/>
                  </a:lnTo>
                  <a:lnTo>
                    <a:pt x="6516" y="604"/>
                  </a:lnTo>
                  <a:lnTo>
                    <a:pt x="6518" y="603"/>
                  </a:lnTo>
                  <a:lnTo>
                    <a:pt x="6519" y="604"/>
                  </a:lnTo>
                  <a:lnTo>
                    <a:pt x="6520" y="603"/>
                  </a:lnTo>
                  <a:lnTo>
                    <a:pt x="6521" y="603"/>
                  </a:lnTo>
                  <a:lnTo>
                    <a:pt x="6522" y="603"/>
                  </a:lnTo>
                  <a:lnTo>
                    <a:pt x="6523" y="604"/>
                  </a:lnTo>
                  <a:lnTo>
                    <a:pt x="6525" y="604"/>
                  </a:lnTo>
                  <a:lnTo>
                    <a:pt x="6525" y="603"/>
                  </a:lnTo>
                  <a:lnTo>
                    <a:pt x="6526" y="603"/>
                  </a:lnTo>
                  <a:lnTo>
                    <a:pt x="6528" y="603"/>
                  </a:lnTo>
                  <a:lnTo>
                    <a:pt x="6529" y="603"/>
                  </a:lnTo>
                  <a:lnTo>
                    <a:pt x="6530" y="603"/>
                  </a:lnTo>
                  <a:lnTo>
                    <a:pt x="6531" y="603"/>
                  </a:lnTo>
                  <a:lnTo>
                    <a:pt x="6532" y="603"/>
                  </a:lnTo>
                  <a:lnTo>
                    <a:pt x="6533" y="603"/>
                  </a:lnTo>
                  <a:lnTo>
                    <a:pt x="6535" y="603"/>
                  </a:lnTo>
                  <a:lnTo>
                    <a:pt x="6535" y="603"/>
                  </a:lnTo>
                  <a:lnTo>
                    <a:pt x="6536" y="604"/>
                  </a:lnTo>
                  <a:lnTo>
                    <a:pt x="6538" y="604"/>
                  </a:lnTo>
                  <a:lnTo>
                    <a:pt x="6539" y="604"/>
                  </a:lnTo>
                  <a:lnTo>
                    <a:pt x="6540" y="604"/>
                  </a:lnTo>
                  <a:lnTo>
                    <a:pt x="6541" y="604"/>
                  </a:lnTo>
                  <a:lnTo>
                    <a:pt x="6542" y="604"/>
                  </a:lnTo>
                  <a:lnTo>
                    <a:pt x="6543" y="603"/>
                  </a:lnTo>
                  <a:lnTo>
                    <a:pt x="6544" y="604"/>
                  </a:lnTo>
                  <a:lnTo>
                    <a:pt x="6546" y="604"/>
                  </a:lnTo>
                  <a:lnTo>
                    <a:pt x="6546" y="604"/>
                  </a:lnTo>
                  <a:lnTo>
                    <a:pt x="6548" y="603"/>
                  </a:lnTo>
                  <a:lnTo>
                    <a:pt x="6549" y="603"/>
                  </a:lnTo>
                  <a:lnTo>
                    <a:pt x="6550" y="604"/>
                  </a:lnTo>
                  <a:lnTo>
                    <a:pt x="6551" y="603"/>
                  </a:lnTo>
                  <a:lnTo>
                    <a:pt x="6552" y="603"/>
                  </a:lnTo>
                  <a:lnTo>
                    <a:pt x="6553" y="603"/>
                  </a:lnTo>
                  <a:lnTo>
                    <a:pt x="6554" y="603"/>
                  </a:lnTo>
                  <a:lnTo>
                    <a:pt x="6556" y="603"/>
                  </a:lnTo>
                  <a:lnTo>
                    <a:pt x="6557" y="603"/>
                  </a:lnTo>
                  <a:lnTo>
                    <a:pt x="6558" y="603"/>
                  </a:lnTo>
                  <a:lnTo>
                    <a:pt x="6559" y="604"/>
                  </a:lnTo>
                  <a:lnTo>
                    <a:pt x="6560" y="603"/>
                  </a:lnTo>
                  <a:lnTo>
                    <a:pt x="6561" y="603"/>
                  </a:lnTo>
                  <a:lnTo>
                    <a:pt x="6562" y="603"/>
                  </a:lnTo>
                  <a:lnTo>
                    <a:pt x="6563" y="603"/>
                  </a:lnTo>
                  <a:lnTo>
                    <a:pt x="6564" y="603"/>
                  </a:lnTo>
                  <a:lnTo>
                    <a:pt x="6566" y="603"/>
                  </a:lnTo>
                  <a:lnTo>
                    <a:pt x="6567" y="603"/>
                  </a:lnTo>
                  <a:lnTo>
                    <a:pt x="6567" y="603"/>
                  </a:lnTo>
                  <a:lnTo>
                    <a:pt x="6569" y="603"/>
                  </a:lnTo>
                  <a:lnTo>
                    <a:pt x="6570" y="603"/>
                  </a:lnTo>
                  <a:lnTo>
                    <a:pt x="6571" y="604"/>
                  </a:lnTo>
                  <a:lnTo>
                    <a:pt x="6572" y="604"/>
                  </a:lnTo>
                  <a:lnTo>
                    <a:pt x="6573" y="604"/>
                  </a:lnTo>
                  <a:lnTo>
                    <a:pt x="6574" y="603"/>
                  </a:lnTo>
                  <a:lnTo>
                    <a:pt x="6576" y="604"/>
                  </a:lnTo>
                  <a:lnTo>
                    <a:pt x="6577" y="604"/>
                  </a:lnTo>
                  <a:lnTo>
                    <a:pt x="6578" y="603"/>
                  </a:lnTo>
                  <a:lnTo>
                    <a:pt x="6579" y="603"/>
                  </a:lnTo>
                  <a:lnTo>
                    <a:pt x="6580" y="603"/>
                  </a:lnTo>
                  <a:lnTo>
                    <a:pt x="6581" y="603"/>
                  </a:lnTo>
                  <a:lnTo>
                    <a:pt x="6582" y="604"/>
                  </a:lnTo>
                  <a:lnTo>
                    <a:pt x="6583" y="603"/>
                  </a:lnTo>
                  <a:lnTo>
                    <a:pt x="6584" y="603"/>
                  </a:lnTo>
                  <a:lnTo>
                    <a:pt x="6586" y="603"/>
                  </a:lnTo>
                  <a:lnTo>
                    <a:pt x="6587" y="603"/>
                  </a:lnTo>
                  <a:lnTo>
                    <a:pt x="6588" y="603"/>
                  </a:lnTo>
                  <a:lnTo>
                    <a:pt x="6589" y="603"/>
                  </a:lnTo>
                  <a:lnTo>
                    <a:pt x="6590" y="603"/>
                  </a:lnTo>
                  <a:lnTo>
                    <a:pt x="6591" y="603"/>
                  </a:lnTo>
                  <a:lnTo>
                    <a:pt x="6592" y="603"/>
                  </a:lnTo>
                  <a:lnTo>
                    <a:pt x="6593" y="603"/>
                  </a:lnTo>
                  <a:lnTo>
                    <a:pt x="6594" y="603"/>
                  </a:lnTo>
                  <a:lnTo>
                    <a:pt x="6595" y="603"/>
                  </a:lnTo>
                  <a:lnTo>
                    <a:pt x="6597" y="603"/>
                  </a:lnTo>
                  <a:lnTo>
                    <a:pt x="6598" y="603"/>
                  </a:lnTo>
                  <a:lnTo>
                    <a:pt x="6599" y="603"/>
                  </a:lnTo>
                  <a:lnTo>
                    <a:pt x="6600" y="603"/>
                  </a:lnTo>
                  <a:lnTo>
                    <a:pt x="6601" y="603"/>
                  </a:lnTo>
                  <a:lnTo>
                    <a:pt x="6602" y="603"/>
                  </a:lnTo>
                  <a:lnTo>
                    <a:pt x="6603" y="603"/>
                  </a:lnTo>
                  <a:lnTo>
                    <a:pt x="6604" y="603"/>
                  </a:lnTo>
                  <a:lnTo>
                    <a:pt x="6605" y="604"/>
                  </a:lnTo>
                  <a:lnTo>
                    <a:pt x="6607" y="604"/>
                  </a:lnTo>
                  <a:lnTo>
                    <a:pt x="6608" y="604"/>
                  </a:lnTo>
                  <a:lnTo>
                    <a:pt x="6609" y="604"/>
                  </a:lnTo>
                  <a:lnTo>
                    <a:pt x="6610" y="603"/>
                  </a:lnTo>
                  <a:lnTo>
                    <a:pt x="6611" y="603"/>
                  </a:lnTo>
                  <a:lnTo>
                    <a:pt x="6612" y="604"/>
                  </a:lnTo>
                  <a:lnTo>
                    <a:pt x="6613" y="604"/>
                  </a:lnTo>
                  <a:lnTo>
                    <a:pt x="6614" y="603"/>
                  </a:lnTo>
                  <a:lnTo>
                    <a:pt x="6615" y="603"/>
                  </a:lnTo>
                  <a:lnTo>
                    <a:pt x="6617" y="604"/>
                  </a:lnTo>
                  <a:lnTo>
                    <a:pt x="6618" y="604"/>
                  </a:lnTo>
                  <a:lnTo>
                    <a:pt x="6619" y="603"/>
                  </a:lnTo>
                  <a:lnTo>
                    <a:pt x="6620" y="603"/>
                  </a:lnTo>
                  <a:lnTo>
                    <a:pt x="6621" y="603"/>
                  </a:lnTo>
                  <a:lnTo>
                    <a:pt x="6622" y="603"/>
                  </a:lnTo>
                  <a:lnTo>
                    <a:pt x="6623" y="603"/>
                  </a:lnTo>
                  <a:lnTo>
                    <a:pt x="6624" y="604"/>
                  </a:lnTo>
                  <a:lnTo>
                    <a:pt x="6625" y="603"/>
                  </a:lnTo>
                  <a:lnTo>
                    <a:pt x="6627" y="603"/>
                  </a:lnTo>
                  <a:lnTo>
                    <a:pt x="6628" y="603"/>
                  </a:lnTo>
                  <a:lnTo>
                    <a:pt x="6629" y="604"/>
                  </a:lnTo>
                  <a:lnTo>
                    <a:pt x="6630" y="603"/>
                  </a:lnTo>
                  <a:lnTo>
                    <a:pt x="6631" y="603"/>
                  </a:lnTo>
                  <a:lnTo>
                    <a:pt x="6632" y="603"/>
                  </a:lnTo>
                  <a:lnTo>
                    <a:pt x="6633" y="603"/>
                  </a:lnTo>
                  <a:lnTo>
                    <a:pt x="6634" y="603"/>
                  </a:lnTo>
                  <a:lnTo>
                    <a:pt x="6635" y="603"/>
                  </a:lnTo>
                  <a:lnTo>
                    <a:pt x="6636" y="603"/>
                  </a:lnTo>
                  <a:lnTo>
                    <a:pt x="6638" y="603"/>
                  </a:lnTo>
                  <a:lnTo>
                    <a:pt x="6639" y="603"/>
                  </a:lnTo>
                  <a:lnTo>
                    <a:pt x="6640" y="603"/>
                  </a:lnTo>
                  <a:lnTo>
                    <a:pt x="6641" y="604"/>
                  </a:lnTo>
                  <a:lnTo>
                    <a:pt x="6642" y="604"/>
                  </a:lnTo>
                  <a:lnTo>
                    <a:pt x="6643" y="604"/>
                  </a:lnTo>
                  <a:lnTo>
                    <a:pt x="6644" y="603"/>
                  </a:lnTo>
                  <a:lnTo>
                    <a:pt x="6645" y="603"/>
                  </a:lnTo>
                  <a:lnTo>
                    <a:pt x="6646" y="603"/>
                  </a:lnTo>
                  <a:lnTo>
                    <a:pt x="6648" y="604"/>
                  </a:lnTo>
                  <a:lnTo>
                    <a:pt x="6649" y="603"/>
                  </a:lnTo>
                  <a:lnTo>
                    <a:pt x="6650" y="603"/>
                  </a:lnTo>
                  <a:lnTo>
                    <a:pt x="6651" y="604"/>
                  </a:lnTo>
                  <a:lnTo>
                    <a:pt x="6652" y="604"/>
                  </a:lnTo>
                  <a:lnTo>
                    <a:pt x="6653" y="604"/>
                  </a:lnTo>
                  <a:lnTo>
                    <a:pt x="6654" y="603"/>
                  </a:lnTo>
                  <a:lnTo>
                    <a:pt x="6655" y="603"/>
                  </a:lnTo>
                  <a:lnTo>
                    <a:pt x="6656" y="603"/>
                  </a:lnTo>
                  <a:lnTo>
                    <a:pt x="6658" y="603"/>
                  </a:lnTo>
                  <a:lnTo>
                    <a:pt x="6659" y="603"/>
                  </a:lnTo>
                  <a:lnTo>
                    <a:pt x="6660" y="603"/>
                  </a:lnTo>
                  <a:lnTo>
                    <a:pt x="6661" y="603"/>
                  </a:lnTo>
                  <a:lnTo>
                    <a:pt x="6662" y="603"/>
                  </a:lnTo>
                  <a:lnTo>
                    <a:pt x="6663" y="603"/>
                  </a:lnTo>
                  <a:lnTo>
                    <a:pt x="6664" y="603"/>
                  </a:lnTo>
                  <a:lnTo>
                    <a:pt x="6665" y="603"/>
                  </a:lnTo>
                  <a:lnTo>
                    <a:pt x="6666" y="603"/>
                  </a:lnTo>
                  <a:lnTo>
                    <a:pt x="6668" y="603"/>
                  </a:lnTo>
                  <a:lnTo>
                    <a:pt x="6669" y="603"/>
                  </a:lnTo>
                  <a:lnTo>
                    <a:pt x="6670" y="603"/>
                  </a:lnTo>
                  <a:lnTo>
                    <a:pt x="6671" y="603"/>
                  </a:lnTo>
                  <a:lnTo>
                    <a:pt x="6672" y="603"/>
                  </a:lnTo>
                  <a:lnTo>
                    <a:pt x="6673" y="603"/>
                  </a:lnTo>
                  <a:lnTo>
                    <a:pt x="6674" y="604"/>
                  </a:lnTo>
                  <a:lnTo>
                    <a:pt x="6675" y="603"/>
                  </a:lnTo>
                  <a:lnTo>
                    <a:pt x="6676" y="604"/>
                  </a:lnTo>
                  <a:lnTo>
                    <a:pt x="6678" y="603"/>
                  </a:lnTo>
                  <a:lnTo>
                    <a:pt x="6679" y="603"/>
                  </a:lnTo>
                  <a:lnTo>
                    <a:pt x="6680" y="603"/>
                  </a:lnTo>
                  <a:lnTo>
                    <a:pt x="6681" y="603"/>
                  </a:lnTo>
                  <a:lnTo>
                    <a:pt x="6682" y="603"/>
                  </a:lnTo>
                  <a:lnTo>
                    <a:pt x="6683" y="603"/>
                  </a:lnTo>
                  <a:lnTo>
                    <a:pt x="6684" y="603"/>
                  </a:lnTo>
                  <a:lnTo>
                    <a:pt x="6685" y="603"/>
                  </a:lnTo>
                  <a:lnTo>
                    <a:pt x="6686" y="603"/>
                  </a:lnTo>
                  <a:lnTo>
                    <a:pt x="6687" y="603"/>
                  </a:lnTo>
                  <a:lnTo>
                    <a:pt x="6689" y="603"/>
                  </a:lnTo>
                  <a:lnTo>
                    <a:pt x="6690" y="603"/>
                  </a:lnTo>
                  <a:lnTo>
                    <a:pt x="6691" y="603"/>
                  </a:lnTo>
                  <a:lnTo>
                    <a:pt x="6692" y="603"/>
                  </a:lnTo>
                  <a:lnTo>
                    <a:pt x="6693" y="603"/>
                  </a:lnTo>
                  <a:lnTo>
                    <a:pt x="6694" y="603"/>
                  </a:lnTo>
                  <a:lnTo>
                    <a:pt x="6696" y="603"/>
                  </a:lnTo>
                  <a:lnTo>
                    <a:pt x="6696" y="603"/>
                  </a:lnTo>
                  <a:lnTo>
                    <a:pt x="6697" y="603"/>
                  </a:lnTo>
                  <a:lnTo>
                    <a:pt x="6699" y="603"/>
                  </a:lnTo>
                  <a:lnTo>
                    <a:pt x="6700" y="603"/>
                  </a:lnTo>
                  <a:lnTo>
                    <a:pt x="6701" y="603"/>
                  </a:lnTo>
                  <a:lnTo>
                    <a:pt x="6702" y="603"/>
                  </a:lnTo>
                  <a:lnTo>
                    <a:pt x="6703" y="603"/>
                  </a:lnTo>
                  <a:lnTo>
                    <a:pt x="6704" y="603"/>
                  </a:lnTo>
                  <a:lnTo>
                    <a:pt x="6705" y="603"/>
                  </a:lnTo>
                  <a:lnTo>
                    <a:pt x="6707" y="603"/>
                  </a:lnTo>
                  <a:lnTo>
                    <a:pt x="6707" y="604"/>
                  </a:lnTo>
                  <a:lnTo>
                    <a:pt x="6709" y="604"/>
                  </a:lnTo>
                  <a:lnTo>
                    <a:pt x="6710" y="604"/>
                  </a:lnTo>
                  <a:lnTo>
                    <a:pt x="6711" y="604"/>
                  </a:lnTo>
                  <a:lnTo>
                    <a:pt x="6712" y="604"/>
                  </a:lnTo>
                  <a:lnTo>
                    <a:pt x="6713" y="604"/>
                  </a:lnTo>
                  <a:lnTo>
                    <a:pt x="6714" y="603"/>
                  </a:lnTo>
                  <a:lnTo>
                    <a:pt x="6715" y="603"/>
                  </a:lnTo>
                  <a:lnTo>
                    <a:pt x="6717" y="604"/>
                  </a:lnTo>
                  <a:lnTo>
                    <a:pt x="6717" y="604"/>
                  </a:lnTo>
                  <a:lnTo>
                    <a:pt x="6719" y="604"/>
                  </a:lnTo>
                  <a:lnTo>
                    <a:pt x="6720" y="603"/>
                  </a:lnTo>
                  <a:lnTo>
                    <a:pt x="6721" y="604"/>
                  </a:lnTo>
                  <a:lnTo>
                    <a:pt x="6722" y="603"/>
                  </a:lnTo>
                  <a:lnTo>
                    <a:pt x="6723" y="603"/>
                  </a:lnTo>
                  <a:lnTo>
                    <a:pt x="6724" y="603"/>
                  </a:lnTo>
                  <a:lnTo>
                    <a:pt x="6725" y="603"/>
                  </a:lnTo>
                  <a:lnTo>
                    <a:pt x="6727" y="603"/>
                  </a:lnTo>
                  <a:lnTo>
                    <a:pt x="6728" y="603"/>
                  </a:lnTo>
                  <a:lnTo>
                    <a:pt x="6728" y="603"/>
                  </a:lnTo>
                  <a:lnTo>
                    <a:pt x="6730" y="603"/>
                  </a:lnTo>
                  <a:lnTo>
                    <a:pt x="6731" y="603"/>
                  </a:lnTo>
                  <a:lnTo>
                    <a:pt x="6732" y="603"/>
                  </a:lnTo>
                  <a:lnTo>
                    <a:pt x="6733" y="603"/>
                  </a:lnTo>
                  <a:lnTo>
                    <a:pt x="6734" y="603"/>
                  </a:lnTo>
                  <a:lnTo>
                    <a:pt x="6735" y="603"/>
                  </a:lnTo>
                  <a:lnTo>
                    <a:pt x="6737" y="603"/>
                  </a:lnTo>
                  <a:lnTo>
                    <a:pt x="6738" y="603"/>
                  </a:lnTo>
                  <a:lnTo>
                    <a:pt x="6739" y="603"/>
                  </a:lnTo>
                  <a:lnTo>
                    <a:pt x="6740" y="603"/>
                  </a:lnTo>
                  <a:lnTo>
                    <a:pt x="6741" y="603"/>
                  </a:lnTo>
                  <a:lnTo>
                    <a:pt x="6742" y="603"/>
                  </a:lnTo>
                  <a:lnTo>
                    <a:pt x="6743" y="604"/>
                  </a:lnTo>
                  <a:lnTo>
                    <a:pt x="6744" y="604"/>
                  </a:lnTo>
                  <a:lnTo>
                    <a:pt x="6745" y="604"/>
                  </a:lnTo>
                  <a:lnTo>
                    <a:pt x="6747" y="604"/>
                  </a:lnTo>
                  <a:lnTo>
                    <a:pt x="6748" y="604"/>
                  </a:lnTo>
                  <a:lnTo>
                    <a:pt x="6749" y="603"/>
                  </a:lnTo>
                  <a:lnTo>
                    <a:pt x="6750" y="603"/>
                  </a:lnTo>
                  <a:lnTo>
                    <a:pt x="6751" y="604"/>
                  </a:lnTo>
                  <a:lnTo>
                    <a:pt x="6752" y="604"/>
                  </a:lnTo>
                  <a:lnTo>
                    <a:pt x="6753" y="604"/>
                  </a:lnTo>
                  <a:lnTo>
                    <a:pt x="6754" y="604"/>
                  </a:lnTo>
                  <a:lnTo>
                    <a:pt x="6755" y="603"/>
                  </a:lnTo>
                  <a:lnTo>
                    <a:pt x="6756" y="604"/>
                  </a:lnTo>
                  <a:lnTo>
                    <a:pt x="6758" y="603"/>
                  </a:lnTo>
                  <a:lnTo>
                    <a:pt x="6759" y="603"/>
                  </a:lnTo>
                  <a:lnTo>
                    <a:pt x="6760" y="603"/>
                  </a:lnTo>
                  <a:lnTo>
                    <a:pt x="6761" y="604"/>
                  </a:lnTo>
                  <a:lnTo>
                    <a:pt x="6762" y="603"/>
                  </a:lnTo>
                  <a:lnTo>
                    <a:pt x="6763" y="603"/>
                  </a:lnTo>
                  <a:lnTo>
                    <a:pt x="6764" y="603"/>
                  </a:lnTo>
                  <a:lnTo>
                    <a:pt x="6765" y="604"/>
                  </a:lnTo>
                  <a:lnTo>
                    <a:pt x="6766" y="603"/>
                  </a:lnTo>
                  <a:lnTo>
                    <a:pt x="6768" y="604"/>
                  </a:lnTo>
                  <a:lnTo>
                    <a:pt x="6769" y="603"/>
                  </a:lnTo>
                  <a:lnTo>
                    <a:pt x="6770" y="603"/>
                  </a:lnTo>
                  <a:lnTo>
                    <a:pt x="6771" y="603"/>
                  </a:lnTo>
                  <a:lnTo>
                    <a:pt x="6772" y="603"/>
                  </a:lnTo>
                  <a:lnTo>
                    <a:pt x="6773" y="603"/>
                  </a:lnTo>
                  <a:lnTo>
                    <a:pt x="6774" y="603"/>
                  </a:lnTo>
                  <a:lnTo>
                    <a:pt x="6775" y="603"/>
                  </a:lnTo>
                  <a:lnTo>
                    <a:pt x="6776" y="603"/>
                  </a:lnTo>
                  <a:lnTo>
                    <a:pt x="6778" y="603"/>
                  </a:lnTo>
                  <a:lnTo>
                    <a:pt x="6779" y="604"/>
                  </a:lnTo>
                  <a:lnTo>
                    <a:pt x="6780" y="603"/>
                  </a:lnTo>
                  <a:lnTo>
                    <a:pt x="6781" y="604"/>
                  </a:lnTo>
                  <a:lnTo>
                    <a:pt x="6782" y="603"/>
                  </a:lnTo>
                  <a:lnTo>
                    <a:pt x="6783" y="603"/>
                  </a:lnTo>
                  <a:lnTo>
                    <a:pt x="6784" y="604"/>
                  </a:lnTo>
                  <a:lnTo>
                    <a:pt x="6785" y="603"/>
                  </a:lnTo>
                  <a:lnTo>
                    <a:pt x="6786" y="603"/>
                  </a:lnTo>
                  <a:lnTo>
                    <a:pt x="6788" y="604"/>
                  </a:lnTo>
                  <a:lnTo>
                    <a:pt x="6789" y="604"/>
                  </a:lnTo>
                  <a:lnTo>
                    <a:pt x="6790" y="604"/>
                  </a:lnTo>
                  <a:lnTo>
                    <a:pt x="6791" y="603"/>
                  </a:lnTo>
                  <a:lnTo>
                    <a:pt x="6792" y="603"/>
                  </a:lnTo>
                  <a:lnTo>
                    <a:pt x="6793" y="603"/>
                  </a:lnTo>
                  <a:lnTo>
                    <a:pt x="6794" y="603"/>
                  </a:lnTo>
                  <a:lnTo>
                    <a:pt x="6795" y="603"/>
                  </a:lnTo>
                  <a:lnTo>
                    <a:pt x="6796" y="603"/>
                  </a:lnTo>
                  <a:lnTo>
                    <a:pt x="6798" y="603"/>
                  </a:lnTo>
                  <a:lnTo>
                    <a:pt x="6799" y="603"/>
                  </a:lnTo>
                  <a:lnTo>
                    <a:pt x="6800" y="603"/>
                  </a:lnTo>
                  <a:lnTo>
                    <a:pt x="6801" y="603"/>
                  </a:lnTo>
                  <a:lnTo>
                    <a:pt x="6802" y="604"/>
                  </a:lnTo>
                  <a:lnTo>
                    <a:pt x="6803" y="603"/>
                  </a:lnTo>
                  <a:lnTo>
                    <a:pt x="6804" y="603"/>
                  </a:lnTo>
                  <a:lnTo>
                    <a:pt x="6805" y="603"/>
                  </a:lnTo>
                  <a:lnTo>
                    <a:pt x="6806" y="603"/>
                  </a:lnTo>
                  <a:lnTo>
                    <a:pt x="6807" y="603"/>
                  </a:lnTo>
                  <a:lnTo>
                    <a:pt x="6809" y="603"/>
                  </a:lnTo>
                  <a:lnTo>
                    <a:pt x="6810" y="603"/>
                  </a:lnTo>
                  <a:lnTo>
                    <a:pt x="6811" y="603"/>
                  </a:lnTo>
                  <a:lnTo>
                    <a:pt x="6812" y="603"/>
                  </a:lnTo>
                  <a:lnTo>
                    <a:pt x="6813" y="604"/>
                  </a:lnTo>
                  <a:lnTo>
                    <a:pt x="6814" y="604"/>
                  </a:lnTo>
                  <a:lnTo>
                    <a:pt x="6815" y="604"/>
                  </a:lnTo>
                  <a:lnTo>
                    <a:pt x="6816" y="603"/>
                  </a:lnTo>
                  <a:lnTo>
                    <a:pt x="6817" y="603"/>
                  </a:lnTo>
                  <a:lnTo>
                    <a:pt x="6819" y="603"/>
                  </a:lnTo>
                  <a:lnTo>
                    <a:pt x="6820" y="603"/>
                  </a:lnTo>
                  <a:lnTo>
                    <a:pt x="6821" y="603"/>
                  </a:lnTo>
                  <a:lnTo>
                    <a:pt x="6822" y="603"/>
                  </a:lnTo>
                  <a:lnTo>
                    <a:pt x="6823" y="603"/>
                  </a:lnTo>
                  <a:lnTo>
                    <a:pt x="6824" y="603"/>
                  </a:lnTo>
                  <a:lnTo>
                    <a:pt x="6825" y="603"/>
                  </a:lnTo>
                  <a:lnTo>
                    <a:pt x="6826" y="603"/>
                  </a:lnTo>
                  <a:lnTo>
                    <a:pt x="6827" y="603"/>
                  </a:lnTo>
                  <a:lnTo>
                    <a:pt x="6829" y="603"/>
                  </a:lnTo>
                  <a:lnTo>
                    <a:pt x="6830" y="603"/>
                  </a:lnTo>
                  <a:lnTo>
                    <a:pt x="6831" y="603"/>
                  </a:lnTo>
                  <a:lnTo>
                    <a:pt x="6832" y="603"/>
                  </a:lnTo>
                  <a:lnTo>
                    <a:pt x="6833" y="603"/>
                  </a:lnTo>
                  <a:lnTo>
                    <a:pt x="6834" y="603"/>
                  </a:lnTo>
                  <a:lnTo>
                    <a:pt x="6835" y="604"/>
                  </a:lnTo>
                  <a:lnTo>
                    <a:pt x="6836" y="604"/>
                  </a:lnTo>
                  <a:lnTo>
                    <a:pt x="6837" y="603"/>
                  </a:lnTo>
                  <a:lnTo>
                    <a:pt x="6839" y="603"/>
                  </a:lnTo>
                  <a:lnTo>
                    <a:pt x="6840" y="603"/>
                  </a:lnTo>
                  <a:lnTo>
                    <a:pt x="6841" y="603"/>
                  </a:lnTo>
                  <a:lnTo>
                    <a:pt x="6842" y="604"/>
                  </a:lnTo>
                  <a:lnTo>
                    <a:pt x="6843" y="604"/>
                  </a:lnTo>
                  <a:lnTo>
                    <a:pt x="6844" y="604"/>
                  </a:lnTo>
                  <a:lnTo>
                    <a:pt x="6845" y="604"/>
                  </a:lnTo>
                  <a:lnTo>
                    <a:pt x="6846" y="603"/>
                  </a:lnTo>
                  <a:lnTo>
                    <a:pt x="6847" y="604"/>
                  </a:lnTo>
                  <a:lnTo>
                    <a:pt x="6848" y="604"/>
                  </a:lnTo>
                  <a:lnTo>
                    <a:pt x="6850" y="604"/>
                  </a:lnTo>
                  <a:lnTo>
                    <a:pt x="6851" y="604"/>
                  </a:lnTo>
                  <a:lnTo>
                    <a:pt x="6852" y="603"/>
                  </a:lnTo>
                  <a:lnTo>
                    <a:pt x="6853" y="604"/>
                  </a:lnTo>
                  <a:lnTo>
                    <a:pt x="6854" y="603"/>
                  </a:lnTo>
                  <a:lnTo>
                    <a:pt x="6855" y="603"/>
                  </a:lnTo>
                  <a:lnTo>
                    <a:pt x="6857" y="603"/>
                  </a:lnTo>
                  <a:lnTo>
                    <a:pt x="6857" y="603"/>
                  </a:lnTo>
                  <a:lnTo>
                    <a:pt x="6858" y="603"/>
                  </a:lnTo>
                  <a:lnTo>
                    <a:pt x="6860" y="603"/>
                  </a:lnTo>
                  <a:lnTo>
                    <a:pt x="6861" y="603"/>
                  </a:lnTo>
                  <a:lnTo>
                    <a:pt x="6862" y="603"/>
                  </a:lnTo>
                  <a:lnTo>
                    <a:pt x="6863" y="603"/>
                  </a:lnTo>
                  <a:lnTo>
                    <a:pt x="6864" y="603"/>
                  </a:lnTo>
                  <a:lnTo>
                    <a:pt x="6865" y="603"/>
                  </a:lnTo>
                  <a:lnTo>
                    <a:pt x="6867" y="603"/>
                  </a:lnTo>
                  <a:lnTo>
                    <a:pt x="6868" y="603"/>
                  </a:lnTo>
                  <a:lnTo>
                    <a:pt x="6868" y="603"/>
                  </a:lnTo>
                  <a:lnTo>
                    <a:pt x="6870" y="603"/>
                  </a:lnTo>
                  <a:lnTo>
                    <a:pt x="6871" y="604"/>
                  </a:lnTo>
                  <a:lnTo>
                    <a:pt x="6872" y="603"/>
                  </a:lnTo>
                  <a:lnTo>
                    <a:pt x="6873" y="603"/>
                  </a:lnTo>
                  <a:lnTo>
                    <a:pt x="6874" y="603"/>
                  </a:lnTo>
                  <a:lnTo>
                    <a:pt x="6875" y="604"/>
                  </a:lnTo>
                  <a:lnTo>
                    <a:pt x="6876" y="603"/>
                  </a:lnTo>
                  <a:lnTo>
                    <a:pt x="6878" y="604"/>
                  </a:lnTo>
                  <a:lnTo>
                    <a:pt x="6878" y="603"/>
                  </a:lnTo>
                  <a:lnTo>
                    <a:pt x="6880" y="604"/>
                  </a:lnTo>
                  <a:lnTo>
                    <a:pt x="6881" y="604"/>
                  </a:lnTo>
                  <a:lnTo>
                    <a:pt x="6882" y="604"/>
                  </a:lnTo>
                  <a:lnTo>
                    <a:pt x="6883" y="604"/>
                  </a:lnTo>
                  <a:lnTo>
                    <a:pt x="6884" y="604"/>
                  </a:lnTo>
                  <a:lnTo>
                    <a:pt x="6885" y="604"/>
                  </a:lnTo>
                  <a:lnTo>
                    <a:pt x="6886" y="604"/>
                  </a:lnTo>
                  <a:lnTo>
                    <a:pt x="6888" y="603"/>
                  </a:lnTo>
                  <a:lnTo>
                    <a:pt x="6889" y="604"/>
                  </a:lnTo>
                  <a:lnTo>
                    <a:pt x="6890" y="604"/>
                  </a:lnTo>
                  <a:lnTo>
                    <a:pt x="6891" y="604"/>
                  </a:lnTo>
                  <a:lnTo>
                    <a:pt x="6892" y="603"/>
                  </a:lnTo>
                  <a:lnTo>
                    <a:pt x="6893" y="603"/>
                  </a:lnTo>
                  <a:lnTo>
                    <a:pt x="6894" y="604"/>
                  </a:lnTo>
                  <a:lnTo>
                    <a:pt x="6895" y="604"/>
                  </a:lnTo>
                  <a:lnTo>
                    <a:pt x="6896" y="603"/>
                  </a:lnTo>
                  <a:lnTo>
                    <a:pt x="6898" y="603"/>
                  </a:lnTo>
                  <a:lnTo>
                    <a:pt x="6899" y="603"/>
                  </a:lnTo>
                  <a:lnTo>
                    <a:pt x="6899" y="603"/>
                  </a:lnTo>
                  <a:lnTo>
                    <a:pt x="6901" y="603"/>
                  </a:lnTo>
                  <a:lnTo>
                    <a:pt x="6902" y="603"/>
                  </a:lnTo>
                  <a:lnTo>
                    <a:pt x="6903" y="603"/>
                  </a:lnTo>
                  <a:lnTo>
                    <a:pt x="6904" y="603"/>
                  </a:lnTo>
                  <a:lnTo>
                    <a:pt x="6905" y="603"/>
                  </a:lnTo>
                  <a:lnTo>
                    <a:pt x="6906" y="603"/>
                  </a:lnTo>
                  <a:lnTo>
                    <a:pt x="6908" y="603"/>
                  </a:lnTo>
                  <a:lnTo>
                    <a:pt x="6909" y="603"/>
                  </a:lnTo>
                  <a:lnTo>
                    <a:pt x="6910" y="603"/>
                  </a:lnTo>
                  <a:lnTo>
                    <a:pt x="6911" y="603"/>
                  </a:lnTo>
                  <a:lnTo>
                    <a:pt x="6912" y="603"/>
                  </a:lnTo>
                  <a:lnTo>
                    <a:pt x="6913" y="604"/>
                  </a:lnTo>
                  <a:lnTo>
                    <a:pt x="6914" y="604"/>
                  </a:lnTo>
                  <a:lnTo>
                    <a:pt x="6915" y="604"/>
                  </a:lnTo>
                  <a:lnTo>
                    <a:pt x="6916" y="603"/>
                  </a:lnTo>
                  <a:lnTo>
                    <a:pt x="6917" y="604"/>
                  </a:lnTo>
                  <a:lnTo>
                    <a:pt x="6919" y="604"/>
                  </a:lnTo>
                  <a:lnTo>
                    <a:pt x="6920" y="604"/>
                  </a:lnTo>
                  <a:lnTo>
                    <a:pt x="6921" y="604"/>
                  </a:lnTo>
                  <a:lnTo>
                    <a:pt x="6922" y="603"/>
                  </a:lnTo>
                  <a:lnTo>
                    <a:pt x="6923" y="603"/>
                  </a:lnTo>
                  <a:lnTo>
                    <a:pt x="6924" y="603"/>
                  </a:lnTo>
                  <a:lnTo>
                    <a:pt x="6925" y="604"/>
                  </a:lnTo>
                  <a:lnTo>
                    <a:pt x="6926" y="603"/>
                  </a:lnTo>
                  <a:lnTo>
                    <a:pt x="6927" y="603"/>
                  </a:lnTo>
                  <a:lnTo>
                    <a:pt x="6929" y="604"/>
                  </a:lnTo>
                  <a:lnTo>
                    <a:pt x="6930" y="603"/>
                  </a:lnTo>
                  <a:lnTo>
                    <a:pt x="6931" y="603"/>
                  </a:lnTo>
                  <a:lnTo>
                    <a:pt x="6932" y="603"/>
                  </a:lnTo>
                  <a:lnTo>
                    <a:pt x="6933" y="603"/>
                  </a:lnTo>
                  <a:lnTo>
                    <a:pt x="6934" y="603"/>
                  </a:lnTo>
                  <a:lnTo>
                    <a:pt x="6935" y="603"/>
                  </a:lnTo>
                  <a:lnTo>
                    <a:pt x="6936" y="604"/>
                  </a:lnTo>
                  <a:lnTo>
                    <a:pt x="6937" y="603"/>
                  </a:lnTo>
                  <a:lnTo>
                    <a:pt x="6939" y="603"/>
                  </a:lnTo>
                  <a:lnTo>
                    <a:pt x="6940" y="603"/>
                  </a:lnTo>
                  <a:lnTo>
                    <a:pt x="6941" y="603"/>
                  </a:lnTo>
                  <a:lnTo>
                    <a:pt x="6942" y="603"/>
                  </a:lnTo>
                  <a:lnTo>
                    <a:pt x="6943" y="604"/>
                  </a:lnTo>
                  <a:lnTo>
                    <a:pt x="6944" y="604"/>
                  </a:lnTo>
                  <a:lnTo>
                    <a:pt x="6945" y="604"/>
                  </a:lnTo>
                  <a:lnTo>
                    <a:pt x="6946" y="604"/>
                  </a:lnTo>
                  <a:lnTo>
                    <a:pt x="6947" y="604"/>
                  </a:lnTo>
                  <a:lnTo>
                    <a:pt x="6949" y="604"/>
                  </a:lnTo>
                  <a:lnTo>
                    <a:pt x="6950" y="604"/>
                  </a:lnTo>
                  <a:lnTo>
                    <a:pt x="6951" y="604"/>
                  </a:lnTo>
                  <a:lnTo>
                    <a:pt x="6952" y="604"/>
                  </a:lnTo>
                  <a:lnTo>
                    <a:pt x="6953" y="603"/>
                  </a:lnTo>
                  <a:lnTo>
                    <a:pt x="6954" y="604"/>
                  </a:lnTo>
                  <a:lnTo>
                    <a:pt x="6955" y="604"/>
                  </a:lnTo>
                  <a:lnTo>
                    <a:pt x="6956" y="604"/>
                  </a:lnTo>
                  <a:lnTo>
                    <a:pt x="6957" y="604"/>
                  </a:lnTo>
                  <a:lnTo>
                    <a:pt x="6959" y="604"/>
                  </a:lnTo>
                  <a:lnTo>
                    <a:pt x="6960" y="604"/>
                  </a:lnTo>
                  <a:lnTo>
                    <a:pt x="6961" y="604"/>
                  </a:lnTo>
                  <a:lnTo>
                    <a:pt x="6962" y="604"/>
                  </a:lnTo>
                  <a:lnTo>
                    <a:pt x="6963" y="604"/>
                  </a:lnTo>
                  <a:lnTo>
                    <a:pt x="6964" y="604"/>
                  </a:lnTo>
                  <a:lnTo>
                    <a:pt x="6965" y="604"/>
                  </a:lnTo>
                  <a:lnTo>
                    <a:pt x="6966" y="603"/>
                  </a:lnTo>
                  <a:lnTo>
                    <a:pt x="6967" y="603"/>
                  </a:lnTo>
                  <a:lnTo>
                    <a:pt x="6968" y="603"/>
                  </a:lnTo>
                  <a:lnTo>
                    <a:pt x="6970" y="603"/>
                  </a:lnTo>
                  <a:lnTo>
                    <a:pt x="6971" y="603"/>
                  </a:lnTo>
                  <a:lnTo>
                    <a:pt x="6972" y="603"/>
                  </a:lnTo>
                  <a:lnTo>
                    <a:pt x="6973" y="604"/>
                  </a:lnTo>
                  <a:lnTo>
                    <a:pt x="6974" y="604"/>
                  </a:lnTo>
                  <a:lnTo>
                    <a:pt x="6975" y="604"/>
                  </a:lnTo>
                  <a:lnTo>
                    <a:pt x="6976" y="604"/>
                  </a:lnTo>
                  <a:lnTo>
                    <a:pt x="6977" y="603"/>
                  </a:lnTo>
                  <a:lnTo>
                    <a:pt x="6978" y="604"/>
                  </a:lnTo>
                  <a:lnTo>
                    <a:pt x="6980" y="603"/>
                  </a:lnTo>
                  <a:lnTo>
                    <a:pt x="6981" y="604"/>
                  </a:lnTo>
                  <a:lnTo>
                    <a:pt x="6982" y="604"/>
                  </a:lnTo>
                  <a:lnTo>
                    <a:pt x="6983" y="604"/>
                  </a:lnTo>
                  <a:lnTo>
                    <a:pt x="6984" y="603"/>
                  </a:lnTo>
                  <a:lnTo>
                    <a:pt x="6985" y="604"/>
                  </a:lnTo>
                  <a:lnTo>
                    <a:pt x="6986" y="604"/>
                  </a:lnTo>
                  <a:lnTo>
                    <a:pt x="6987" y="604"/>
                  </a:lnTo>
                  <a:lnTo>
                    <a:pt x="6988" y="604"/>
                  </a:lnTo>
                  <a:lnTo>
                    <a:pt x="6990" y="604"/>
                  </a:lnTo>
                  <a:lnTo>
                    <a:pt x="6991" y="604"/>
                  </a:lnTo>
                  <a:lnTo>
                    <a:pt x="6992" y="603"/>
                  </a:lnTo>
                  <a:lnTo>
                    <a:pt x="6993" y="603"/>
                  </a:lnTo>
                  <a:lnTo>
                    <a:pt x="6994" y="604"/>
                  </a:lnTo>
                  <a:lnTo>
                    <a:pt x="6995" y="603"/>
                  </a:lnTo>
                  <a:lnTo>
                    <a:pt x="6996" y="604"/>
                  </a:lnTo>
                  <a:lnTo>
                    <a:pt x="6997" y="603"/>
                  </a:lnTo>
                  <a:lnTo>
                    <a:pt x="6998" y="604"/>
                  </a:lnTo>
                  <a:lnTo>
                    <a:pt x="7000" y="603"/>
                  </a:lnTo>
                  <a:lnTo>
                    <a:pt x="7001" y="603"/>
                  </a:lnTo>
                  <a:lnTo>
                    <a:pt x="7002" y="603"/>
                  </a:lnTo>
                  <a:lnTo>
                    <a:pt x="7003" y="603"/>
                  </a:lnTo>
                  <a:lnTo>
                    <a:pt x="7004" y="603"/>
                  </a:lnTo>
                  <a:lnTo>
                    <a:pt x="7005" y="603"/>
                  </a:lnTo>
                  <a:lnTo>
                    <a:pt x="7006" y="604"/>
                  </a:lnTo>
                  <a:lnTo>
                    <a:pt x="7007" y="603"/>
                  </a:lnTo>
                  <a:lnTo>
                    <a:pt x="7008" y="603"/>
                  </a:lnTo>
                  <a:lnTo>
                    <a:pt x="7010" y="604"/>
                  </a:lnTo>
                  <a:lnTo>
                    <a:pt x="7011" y="604"/>
                  </a:lnTo>
                  <a:lnTo>
                    <a:pt x="7012" y="604"/>
                  </a:lnTo>
                  <a:lnTo>
                    <a:pt x="7013" y="604"/>
                  </a:lnTo>
                  <a:lnTo>
                    <a:pt x="7014" y="604"/>
                  </a:lnTo>
                  <a:lnTo>
                    <a:pt x="7015" y="603"/>
                  </a:lnTo>
                  <a:lnTo>
                    <a:pt x="7016" y="603"/>
                  </a:lnTo>
                  <a:lnTo>
                    <a:pt x="7018" y="604"/>
                  </a:lnTo>
                  <a:lnTo>
                    <a:pt x="7018" y="604"/>
                  </a:lnTo>
                  <a:lnTo>
                    <a:pt x="7019" y="604"/>
                  </a:lnTo>
                  <a:lnTo>
                    <a:pt x="7021" y="604"/>
                  </a:lnTo>
                  <a:lnTo>
                    <a:pt x="7022" y="604"/>
                  </a:lnTo>
                  <a:lnTo>
                    <a:pt x="7023" y="604"/>
                  </a:lnTo>
                  <a:lnTo>
                    <a:pt x="7024" y="604"/>
                  </a:lnTo>
                  <a:lnTo>
                    <a:pt x="7025" y="604"/>
                  </a:lnTo>
                  <a:lnTo>
                    <a:pt x="7026" y="604"/>
                  </a:lnTo>
                  <a:lnTo>
                    <a:pt x="7028" y="603"/>
                  </a:lnTo>
                  <a:lnTo>
                    <a:pt x="7028" y="603"/>
                  </a:lnTo>
                  <a:lnTo>
                    <a:pt x="7029" y="603"/>
                  </a:lnTo>
                  <a:lnTo>
                    <a:pt x="7031" y="603"/>
                  </a:lnTo>
                  <a:lnTo>
                    <a:pt x="7032" y="603"/>
                  </a:lnTo>
                  <a:lnTo>
                    <a:pt x="7033" y="603"/>
                  </a:lnTo>
                  <a:lnTo>
                    <a:pt x="7034" y="604"/>
                  </a:lnTo>
                  <a:lnTo>
                    <a:pt x="7035" y="603"/>
                  </a:lnTo>
                  <a:lnTo>
                    <a:pt x="7036" y="603"/>
                  </a:lnTo>
                  <a:lnTo>
                    <a:pt x="7037" y="604"/>
                  </a:lnTo>
                  <a:lnTo>
                    <a:pt x="7039" y="604"/>
                  </a:lnTo>
                  <a:lnTo>
                    <a:pt x="7039" y="604"/>
                  </a:lnTo>
                  <a:lnTo>
                    <a:pt x="7041" y="603"/>
                  </a:lnTo>
                  <a:lnTo>
                    <a:pt x="7042" y="603"/>
                  </a:lnTo>
                  <a:lnTo>
                    <a:pt x="7043" y="603"/>
                  </a:lnTo>
                  <a:lnTo>
                    <a:pt x="7044" y="604"/>
                  </a:lnTo>
                  <a:lnTo>
                    <a:pt x="7045" y="604"/>
                  </a:lnTo>
                  <a:lnTo>
                    <a:pt x="7046" y="604"/>
                  </a:lnTo>
                  <a:lnTo>
                    <a:pt x="7047" y="604"/>
                  </a:lnTo>
                  <a:lnTo>
                    <a:pt x="7049" y="603"/>
                  </a:lnTo>
                  <a:lnTo>
                    <a:pt x="7050" y="603"/>
                  </a:lnTo>
                  <a:lnTo>
                    <a:pt x="7051" y="604"/>
                  </a:lnTo>
                  <a:lnTo>
                    <a:pt x="7052" y="603"/>
                  </a:lnTo>
                  <a:lnTo>
                    <a:pt x="7053" y="604"/>
                  </a:lnTo>
                  <a:lnTo>
                    <a:pt x="7054" y="604"/>
                  </a:lnTo>
                  <a:lnTo>
                    <a:pt x="7055" y="604"/>
                  </a:lnTo>
                  <a:lnTo>
                    <a:pt x="7056" y="604"/>
                  </a:lnTo>
                  <a:lnTo>
                    <a:pt x="7057" y="604"/>
                  </a:lnTo>
                  <a:lnTo>
                    <a:pt x="7059" y="604"/>
                  </a:lnTo>
                  <a:lnTo>
                    <a:pt x="7060" y="604"/>
                  </a:lnTo>
                  <a:lnTo>
                    <a:pt x="7060" y="604"/>
                  </a:lnTo>
                  <a:lnTo>
                    <a:pt x="7062" y="603"/>
                  </a:lnTo>
                  <a:lnTo>
                    <a:pt x="7063" y="604"/>
                  </a:lnTo>
                  <a:lnTo>
                    <a:pt x="7064" y="603"/>
                  </a:lnTo>
                  <a:lnTo>
                    <a:pt x="7065" y="603"/>
                  </a:lnTo>
                  <a:lnTo>
                    <a:pt x="7066" y="603"/>
                  </a:lnTo>
                  <a:lnTo>
                    <a:pt x="7067" y="604"/>
                  </a:lnTo>
                  <a:lnTo>
                    <a:pt x="7069" y="603"/>
                  </a:lnTo>
                  <a:lnTo>
                    <a:pt x="7070" y="603"/>
                  </a:lnTo>
                  <a:lnTo>
                    <a:pt x="7071" y="603"/>
                  </a:lnTo>
                  <a:lnTo>
                    <a:pt x="7072" y="603"/>
                  </a:lnTo>
                  <a:lnTo>
                    <a:pt x="7073" y="603"/>
                  </a:lnTo>
                  <a:lnTo>
                    <a:pt x="7074" y="603"/>
                  </a:lnTo>
                  <a:lnTo>
                    <a:pt x="7075" y="603"/>
                  </a:lnTo>
                  <a:lnTo>
                    <a:pt x="7076" y="603"/>
                  </a:lnTo>
                  <a:lnTo>
                    <a:pt x="7077" y="603"/>
                  </a:lnTo>
                  <a:lnTo>
                    <a:pt x="7079" y="603"/>
                  </a:lnTo>
                  <a:lnTo>
                    <a:pt x="7080" y="604"/>
                  </a:lnTo>
                  <a:lnTo>
                    <a:pt x="7081" y="603"/>
                  </a:lnTo>
                  <a:lnTo>
                    <a:pt x="7082" y="604"/>
                  </a:lnTo>
                  <a:lnTo>
                    <a:pt x="7083" y="603"/>
                  </a:lnTo>
                  <a:lnTo>
                    <a:pt x="7084" y="604"/>
                  </a:lnTo>
                  <a:lnTo>
                    <a:pt x="7085" y="604"/>
                  </a:lnTo>
                  <a:lnTo>
                    <a:pt x="7086" y="604"/>
                  </a:lnTo>
                  <a:lnTo>
                    <a:pt x="7087" y="604"/>
                  </a:lnTo>
                  <a:lnTo>
                    <a:pt x="7088" y="604"/>
                  </a:lnTo>
                  <a:lnTo>
                    <a:pt x="7090" y="604"/>
                  </a:lnTo>
                  <a:lnTo>
                    <a:pt x="7091" y="604"/>
                  </a:lnTo>
                  <a:lnTo>
                    <a:pt x="7092" y="604"/>
                  </a:lnTo>
                  <a:lnTo>
                    <a:pt x="7093" y="604"/>
                  </a:lnTo>
                  <a:lnTo>
                    <a:pt x="7094" y="604"/>
                  </a:lnTo>
                  <a:lnTo>
                    <a:pt x="7095" y="603"/>
                  </a:lnTo>
                  <a:lnTo>
                    <a:pt x="7096" y="603"/>
                  </a:lnTo>
                  <a:lnTo>
                    <a:pt x="7097" y="603"/>
                  </a:lnTo>
                  <a:lnTo>
                    <a:pt x="7098" y="603"/>
                  </a:lnTo>
                  <a:lnTo>
                    <a:pt x="7100" y="603"/>
                  </a:lnTo>
                  <a:lnTo>
                    <a:pt x="7101" y="603"/>
                  </a:lnTo>
                  <a:lnTo>
                    <a:pt x="7102" y="603"/>
                  </a:lnTo>
                  <a:lnTo>
                    <a:pt x="7103" y="604"/>
                  </a:lnTo>
                  <a:lnTo>
                    <a:pt x="7104" y="604"/>
                  </a:lnTo>
                  <a:lnTo>
                    <a:pt x="7105" y="603"/>
                  </a:lnTo>
                  <a:lnTo>
                    <a:pt x="7106" y="603"/>
                  </a:lnTo>
                  <a:lnTo>
                    <a:pt x="7107" y="603"/>
                  </a:lnTo>
                  <a:lnTo>
                    <a:pt x="7108" y="603"/>
                  </a:lnTo>
                  <a:lnTo>
                    <a:pt x="7110" y="603"/>
                  </a:lnTo>
                  <a:lnTo>
                    <a:pt x="7111" y="603"/>
                  </a:lnTo>
                  <a:lnTo>
                    <a:pt x="7112" y="603"/>
                  </a:lnTo>
                  <a:lnTo>
                    <a:pt x="7113" y="604"/>
                  </a:lnTo>
                  <a:lnTo>
                    <a:pt x="7114" y="604"/>
                  </a:lnTo>
                  <a:lnTo>
                    <a:pt x="7115" y="604"/>
                  </a:lnTo>
                  <a:lnTo>
                    <a:pt x="7116" y="603"/>
                  </a:lnTo>
                  <a:lnTo>
                    <a:pt x="7117" y="604"/>
                  </a:lnTo>
                  <a:lnTo>
                    <a:pt x="7118" y="603"/>
                  </a:lnTo>
                  <a:lnTo>
                    <a:pt x="7120" y="604"/>
                  </a:lnTo>
                  <a:lnTo>
                    <a:pt x="7121" y="604"/>
                  </a:lnTo>
                  <a:lnTo>
                    <a:pt x="7122" y="604"/>
                  </a:lnTo>
                  <a:lnTo>
                    <a:pt x="7123" y="604"/>
                  </a:lnTo>
                  <a:lnTo>
                    <a:pt x="7124" y="604"/>
                  </a:lnTo>
                  <a:lnTo>
                    <a:pt x="7125" y="604"/>
                  </a:lnTo>
                  <a:lnTo>
                    <a:pt x="7126" y="604"/>
                  </a:lnTo>
                  <a:lnTo>
                    <a:pt x="7127" y="604"/>
                  </a:lnTo>
                  <a:lnTo>
                    <a:pt x="7128" y="604"/>
                  </a:lnTo>
                  <a:lnTo>
                    <a:pt x="7129" y="603"/>
                  </a:lnTo>
                  <a:lnTo>
                    <a:pt x="7131" y="603"/>
                  </a:lnTo>
                  <a:lnTo>
                    <a:pt x="7132" y="603"/>
                  </a:lnTo>
                  <a:lnTo>
                    <a:pt x="7133" y="603"/>
                  </a:lnTo>
                  <a:lnTo>
                    <a:pt x="7134" y="603"/>
                  </a:lnTo>
                  <a:lnTo>
                    <a:pt x="7135" y="603"/>
                  </a:lnTo>
                  <a:lnTo>
                    <a:pt x="7136" y="603"/>
                  </a:lnTo>
                  <a:lnTo>
                    <a:pt x="7137" y="604"/>
                  </a:lnTo>
                  <a:lnTo>
                    <a:pt x="7138" y="603"/>
                  </a:lnTo>
                  <a:lnTo>
                    <a:pt x="7139" y="603"/>
                  </a:lnTo>
                  <a:lnTo>
                    <a:pt x="7141" y="603"/>
                  </a:lnTo>
                  <a:lnTo>
                    <a:pt x="7142" y="603"/>
                  </a:lnTo>
                  <a:lnTo>
                    <a:pt x="7143" y="603"/>
                  </a:lnTo>
                  <a:lnTo>
                    <a:pt x="7144" y="603"/>
                  </a:lnTo>
                  <a:lnTo>
                    <a:pt x="7145" y="603"/>
                  </a:lnTo>
                  <a:lnTo>
                    <a:pt x="7146" y="603"/>
                  </a:lnTo>
                  <a:lnTo>
                    <a:pt x="7147" y="604"/>
                  </a:lnTo>
                  <a:lnTo>
                    <a:pt x="7148" y="604"/>
                  </a:lnTo>
                  <a:lnTo>
                    <a:pt x="7149" y="604"/>
                  </a:lnTo>
                  <a:lnTo>
                    <a:pt x="7151" y="604"/>
                  </a:lnTo>
                  <a:lnTo>
                    <a:pt x="7152" y="604"/>
                  </a:lnTo>
                  <a:lnTo>
                    <a:pt x="7153" y="604"/>
                  </a:lnTo>
                  <a:lnTo>
                    <a:pt x="7154" y="603"/>
                  </a:lnTo>
                  <a:lnTo>
                    <a:pt x="7155" y="604"/>
                  </a:lnTo>
                  <a:lnTo>
                    <a:pt x="7156" y="604"/>
                  </a:lnTo>
                  <a:lnTo>
                    <a:pt x="7157" y="604"/>
                  </a:lnTo>
                  <a:lnTo>
                    <a:pt x="7158" y="604"/>
                  </a:lnTo>
                  <a:lnTo>
                    <a:pt x="7159" y="603"/>
                  </a:lnTo>
                  <a:lnTo>
                    <a:pt x="7161" y="604"/>
                  </a:lnTo>
                  <a:lnTo>
                    <a:pt x="7162" y="603"/>
                  </a:lnTo>
                  <a:lnTo>
                    <a:pt x="7163" y="604"/>
                  </a:lnTo>
                  <a:lnTo>
                    <a:pt x="7164" y="603"/>
                  </a:lnTo>
                  <a:lnTo>
                    <a:pt x="7165" y="603"/>
                  </a:lnTo>
                  <a:lnTo>
                    <a:pt x="7166" y="603"/>
                  </a:lnTo>
                  <a:lnTo>
                    <a:pt x="7167" y="603"/>
                  </a:lnTo>
                  <a:lnTo>
                    <a:pt x="7168" y="603"/>
                  </a:lnTo>
                  <a:lnTo>
                    <a:pt x="7169" y="603"/>
                  </a:lnTo>
                  <a:lnTo>
                    <a:pt x="7171" y="603"/>
                  </a:lnTo>
                  <a:lnTo>
                    <a:pt x="7172" y="604"/>
                  </a:lnTo>
                  <a:lnTo>
                    <a:pt x="7173" y="604"/>
                  </a:lnTo>
                  <a:lnTo>
                    <a:pt x="7174" y="604"/>
                  </a:lnTo>
                  <a:lnTo>
                    <a:pt x="7175" y="603"/>
                  </a:lnTo>
                  <a:lnTo>
                    <a:pt x="7176" y="603"/>
                  </a:lnTo>
                  <a:lnTo>
                    <a:pt x="7177" y="603"/>
                  </a:lnTo>
                  <a:lnTo>
                    <a:pt x="7178" y="603"/>
                  </a:lnTo>
                  <a:lnTo>
                    <a:pt x="7179" y="603"/>
                  </a:lnTo>
                  <a:lnTo>
                    <a:pt x="7180" y="604"/>
                  </a:lnTo>
                  <a:lnTo>
                    <a:pt x="7182" y="604"/>
                  </a:lnTo>
                  <a:lnTo>
                    <a:pt x="7183" y="604"/>
                  </a:lnTo>
                  <a:lnTo>
                    <a:pt x="7184" y="604"/>
                  </a:lnTo>
                  <a:lnTo>
                    <a:pt x="7185" y="604"/>
                  </a:lnTo>
                  <a:lnTo>
                    <a:pt x="7186" y="604"/>
                  </a:lnTo>
                  <a:lnTo>
                    <a:pt x="7187" y="604"/>
                  </a:lnTo>
                  <a:lnTo>
                    <a:pt x="7189" y="604"/>
                  </a:lnTo>
                  <a:lnTo>
                    <a:pt x="7189" y="603"/>
                  </a:lnTo>
                  <a:lnTo>
                    <a:pt x="7190" y="603"/>
                  </a:lnTo>
                  <a:lnTo>
                    <a:pt x="7192" y="604"/>
                  </a:lnTo>
                  <a:lnTo>
                    <a:pt x="7193" y="604"/>
                  </a:lnTo>
                  <a:lnTo>
                    <a:pt x="7194" y="604"/>
                  </a:lnTo>
                  <a:lnTo>
                    <a:pt x="7195" y="604"/>
                  </a:lnTo>
                  <a:lnTo>
                    <a:pt x="7196" y="604"/>
                  </a:lnTo>
                  <a:lnTo>
                    <a:pt x="7197" y="604"/>
                  </a:lnTo>
                  <a:lnTo>
                    <a:pt x="7199" y="604"/>
                  </a:lnTo>
                  <a:lnTo>
                    <a:pt x="7200" y="604"/>
                  </a:lnTo>
                  <a:lnTo>
                    <a:pt x="7200" y="603"/>
                  </a:lnTo>
                  <a:lnTo>
                    <a:pt x="7202" y="603"/>
                  </a:lnTo>
                  <a:lnTo>
                    <a:pt x="7203" y="603"/>
                  </a:lnTo>
                  <a:lnTo>
                    <a:pt x="7204" y="604"/>
                  </a:lnTo>
                  <a:lnTo>
                    <a:pt x="7205" y="603"/>
                  </a:lnTo>
                  <a:lnTo>
                    <a:pt x="7206" y="604"/>
                  </a:lnTo>
                  <a:lnTo>
                    <a:pt x="7207" y="603"/>
                  </a:lnTo>
                  <a:lnTo>
                    <a:pt x="7208" y="603"/>
                  </a:lnTo>
                  <a:lnTo>
                    <a:pt x="7210" y="604"/>
                  </a:lnTo>
                  <a:lnTo>
                    <a:pt x="7210" y="604"/>
                  </a:lnTo>
                  <a:lnTo>
                    <a:pt x="7212" y="604"/>
                  </a:lnTo>
                  <a:lnTo>
                    <a:pt x="7213" y="604"/>
                  </a:lnTo>
                  <a:lnTo>
                    <a:pt x="7214" y="604"/>
                  </a:lnTo>
                  <a:lnTo>
                    <a:pt x="7215" y="604"/>
                  </a:lnTo>
                  <a:lnTo>
                    <a:pt x="7216" y="604"/>
                  </a:lnTo>
                  <a:lnTo>
                    <a:pt x="7217" y="604"/>
                  </a:lnTo>
                  <a:lnTo>
                    <a:pt x="7218" y="604"/>
                  </a:lnTo>
                  <a:lnTo>
                    <a:pt x="7220" y="604"/>
                  </a:lnTo>
                  <a:lnTo>
                    <a:pt x="7221" y="604"/>
                  </a:lnTo>
                  <a:lnTo>
                    <a:pt x="7222" y="604"/>
                  </a:lnTo>
                  <a:lnTo>
                    <a:pt x="7223" y="604"/>
                  </a:lnTo>
                  <a:lnTo>
                    <a:pt x="7224" y="603"/>
                  </a:lnTo>
                  <a:lnTo>
                    <a:pt x="7225" y="604"/>
                  </a:lnTo>
                  <a:lnTo>
                    <a:pt x="7226" y="603"/>
                  </a:lnTo>
                  <a:lnTo>
                    <a:pt x="7227" y="603"/>
                  </a:lnTo>
                  <a:lnTo>
                    <a:pt x="7228" y="604"/>
                  </a:lnTo>
                  <a:lnTo>
                    <a:pt x="7230" y="604"/>
                  </a:lnTo>
                  <a:lnTo>
                    <a:pt x="7231" y="604"/>
                  </a:lnTo>
                  <a:lnTo>
                    <a:pt x="7232" y="604"/>
                  </a:lnTo>
                  <a:lnTo>
                    <a:pt x="7233" y="603"/>
                  </a:lnTo>
                  <a:lnTo>
                    <a:pt x="7234" y="604"/>
                  </a:lnTo>
                  <a:lnTo>
                    <a:pt x="7235" y="603"/>
                  </a:lnTo>
                  <a:lnTo>
                    <a:pt x="7236" y="603"/>
                  </a:lnTo>
                  <a:lnTo>
                    <a:pt x="7237" y="603"/>
                  </a:lnTo>
                  <a:lnTo>
                    <a:pt x="7238" y="603"/>
                  </a:lnTo>
                  <a:lnTo>
                    <a:pt x="7240" y="603"/>
                  </a:lnTo>
                  <a:lnTo>
                    <a:pt x="7241" y="604"/>
                  </a:lnTo>
                  <a:lnTo>
                    <a:pt x="7242" y="604"/>
                  </a:lnTo>
                  <a:lnTo>
                    <a:pt x="7243" y="603"/>
                  </a:lnTo>
                  <a:lnTo>
                    <a:pt x="7244" y="603"/>
                  </a:lnTo>
                  <a:lnTo>
                    <a:pt x="7245" y="603"/>
                  </a:lnTo>
                  <a:lnTo>
                    <a:pt x="7246" y="603"/>
                  </a:lnTo>
                  <a:lnTo>
                    <a:pt x="7247" y="603"/>
                  </a:lnTo>
                  <a:lnTo>
                    <a:pt x="7248" y="604"/>
                  </a:lnTo>
                  <a:lnTo>
                    <a:pt x="7249" y="604"/>
                  </a:lnTo>
                  <a:lnTo>
                    <a:pt x="7251" y="604"/>
                  </a:lnTo>
                  <a:lnTo>
                    <a:pt x="7252" y="604"/>
                  </a:lnTo>
                  <a:lnTo>
                    <a:pt x="7253" y="604"/>
                  </a:lnTo>
                  <a:lnTo>
                    <a:pt x="7254" y="604"/>
                  </a:lnTo>
                  <a:lnTo>
                    <a:pt x="7255" y="603"/>
                  </a:lnTo>
                  <a:lnTo>
                    <a:pt x="7256" y="603"/>
                  </a:lnTo>
                  <a:lnTo>
                    <a:pt x="7257" y="603"/>
                  </a:lnTo>
                  <a:lnTo>
                    <a:pt x="7258" y="603"/>
                  </a:lnTo>
                  <a:lnTo>
                    <a:pt x="7259" y="603"/>
                  </a:lnTo>
                  <a:lnTo>
                    <a:pt x="7261" y="603"/>
                  </a:lnTo>
                  <a:lnTo>
                    <a:pt x="7262" y="603"/>
                  </a:lnTo>
                  <a:lnTo>
                    <a:pt x="7263" y="604"/>
                  </a:lnTo>
                  <a:lnTo>
                    <a:pt x="7264" y="603"/>
                  </a:lnTo>
                  <a:lnTo>
                    <a:pt x="7265" y="603"/>
                  </a:lnTo>
                  <a:lnTo>
                    <a:pt x="7266" y="603"/>
                  </a:lnTo>
                  <a:lnTo>
                    <a:pt x="7267" y="604"/>
                  </a:lnTo>
                  <a:lnTo>
                    <a:pt x="7268" y="603"/>
                  </a:lnTo>
                  <a:lnTo>
                    <a:pt x="7269" y="603"/>
                  </a:lnTo>
                  <a:lnTo>
                    <a:pt x="7271" y="603"/>
                  </a:lnTo>
                  <a:lnTo>
                    <a:pt x="7272" y="603"/>
                  </a:lnTo>
                  <a:lnTo>
                    <a:pt x="7273" y="603"/>
                  </a:lnTo>
                  <a:lnTo>
                    <a:pt x="7274" y="603"/>
                  </a:lnTo>
                  <a:lnTo>
                    <a:pt x="7275" y="603"/>
                  </a:lnTo>
                  <a:lnTo>
                    <a:pt x="7276" y="604"/>
                  </a:lnTo>
                  <a:lnTo>
                    <a:pt x="7277" y="603"/>
                  </a:lnTo>
                  <a:lnTo>
                    <a:pt x="7278" y="603"/>
                  </a:lnTo>
                  <a:lnTo>
                    <a:pt x="7279" y="603"/>
                  </a:lnTo>
                  <a:lnTo>
                    <a:pt x="7281" y="604"/>
                  </a:lnTo>
                  <a:lnTo>
                    <a:pt x="7282" y="604"/>
                  </a:lnTo>
                  <a:lnTo>
                    <a:pt x="7283" y="603"/>
                  </a:lnTo>
                  <a:lnTo>
                    <a:pt x="7284" y="603"/>
                  </a:lnTo>
                  <a:lnTo>
                    <a:pt x="7285" y="604"/>
                  </a:lnTo>
                  <a:lnTo>
                    <a:pt x="7286" y="603"/>
                  </a:lnTo>
                  <a:lnTo>
                    <a:pt x="7287" y="604"/>
                  </a:lnTo>
                  <a:lnTo>
                    <a:pt x="7288" y="604"/>
                  </a:lnTo>
                  <a:lnTo>
                    <a:pt x="7289" y="604"/>
                  </a:lnTo>
                  <a:lnTo>
                    <a:pt x="7291" y="603"/>
                  </a:lnTo>
                  <a:lnTo>
                    <a:pt x="7292" y="603"/>
                  </a:lnTo>
                  <a:lnTo>
                    <a:pt x="7293" y="604"/>
                  </a:lnTo>
                  <a:lnTo>
                    <a:pt x="7294" y="604"/>
                  </a:lnTo>
                  <a:lnTo>
                    <a:pt x="7295" y="603"/>
                  </a:lnTo>
                  <a:lnTo>
                    <a:pt x="7296" y="603"/>
                  </a:lnTo>
                  <a:lnTo>
                    <a:pt x="7297" y="603"/>
                  </a:lnTo>
                  <a:lnTo>
                    <a:pt x="7298" y="603"/>
                  </a:lnTo>
                  <a:lnTo>
                    <a:pt x="7299" y="603"/>
                  </a:lnTo>
                  <a:lnTo>
                    <a:pt x="7300" y="603"/>
                  </a:lnTo>
                  <a:lnTo>
                    <a:pt x="7302" y="603"/>
                  </a:lnTo>
                  <a:lnTo>
                    <a:pt x="7303" y="603"/>
                  </a:lnTo>
                  <a:lnTo>
                    <a:pt x="7304" y="603"/>
                  </a:lnTo>
                  <a:lnTo>
                    <a:pt x="7305" y="603"/>
                  </a:lnTo>
                  <a:lnTo>
                    <a:pt x="7306" y="603"/>
                  </a:lnTo>
                  <a:lnTo>
                    <a:pt x="7307" y="603"/>
                  </a:lnTo>
                  <a:lnTo>
                    <a:pt x="7308" y="603"/>
                  </a:lnTo>
                  <a:lnTo>
                    <a:pt x="7309" y="603"/>
                  </a:lnTo>
                  <a:lnTo>
                    <a:pt x="7310" y="604"/>
                  </a:lnTo>
                  <a:lnTo>
                    <a:pt x="7312" y="603"/>
                  </a:lnTo>
                  <a:lnTo>
                    <a:pt x="7313" y="603"/>
                  </a:lnTo>
                  <a:lnTo>
                    <a:pt x="7314" y="603"/>
                  </a:lnTo>
                  <a:lnTo>
                    <a:pt x="7315" y="603"/>
                  </a:lnTo>
                  <a:lnTo>
                    <a:pt x="7316" y="603"/>
                  </a:lnTo>
                  <a:lnTo>
                    <a:pt x="7317" y="604"/>
                  </a:lnTo>
                  <a:lnTo>
                    <a:pt x="7318" y="604"/>
                  </a:lnTo>
                  <a:lnTo>
                    <a:pt x="7319" y="604"/>
                  </a:lnTo>
                  <a:lnTo>
                    <a:pt x="7320" y="603"/>
                  </a:lnTo>
                  <a:lnTo>
                    <a:pt x="7322" y="603"/>
                  </a:lnTo>
                  <a:lnTo>
                    <a:pt x="7323" y="603"/>
                  </a:lnTo>
                  <a:lnTo>
                    <a:pt x="7324" y="604"/>
                  </a:lnTo>
                  <a:lnTo>
                    <a:pt x="7325" y="603"/>
                  </a:lnTo>
                  <a:lnTo>
                    <a:pt x="7326" y="604"/>
                  </a:lnTo>
                  <a:lnTo>
                    <a:pt x="7327" y="603"/>
                  </a:lnTo>
                  <a:lnTo>
                    <a:pt x="7328" y="604"/>
                  </a:lnTo>
                  <a:lnTo>
                    <a:pt x="7329" y="604"/>
                  </a:lnTo>
                  <a:lnTo>
                    <a:pt x="7330" y="604"/>
                  </a:lnTo>
                  <a:lnTo>
                    <a:pt x="7332" y="604"/>
                  </a:lnTo>
                  <a:lnTo>
                    <a:pt x="7333" y="603"/>
                  </a:lnTo>
                  <a:lnTo>
                    <a:pt x="7334" y="604"/>
                  </a:lnTo>
                  <a:lnTo>
                    <a:pt x="7335" y="603"/>
                  </a:lnTo>
                  <a:lnTo>
                    <a:pt x="7336" y="603"/>
                  </a:lnTo>
                  <a:lnTo>
                    <a:pt x="7337" y="603"/>
                  </a:lnTo>
                  <a:lnTo>
                    <a:pt x="7338" y="603"/>
                  </a:lnTo>
                  <a:lnTo>
                    <a:pt x="7339" y="603"/>
                  </a:lnTo>
                  <a:lnTo>
                    <a:pt x="7340" y="603"/>
                  </a:lnTo>
                  <a:lnTo>
                    <a:pt x="7341" y="603"/>
                  </a:lnTo>
                  <a:lnTo>
                    <a:pt x="7343" y="604"/>
                  </a:lnTo>
                  <a:lnTo>
                    <a:pt x="7344" y="603"/>
                  </a:lnTo>
                  <a:lnTo>
                    <a:pt x="7345" y="603"/>
                  </a:lnTo>
                  <a:lnTo>
                    <a:pt x="7346" y="604"/>
                  </a:lnTo>
                  <a:lnTo>
                    <a:pt x="7347" y="603"/>
                  </a:lnTo>
                  <a:lnTo>
                    <a:pt x="7348" y="603"/>
                  </a:lnTo>
                  <a:lnTo>
                    <a:pt x="7350" y="603"/>
                  </a:lnTo>
                  <a:lnTo>
                    <a:pt x="7350" y="604"/>
                  </a:lnTo>
                  <a:lnTo>
                    <a:pt x="7351" y="604"/>
                  </a:lnTo>
                  <a:lnTo>
                    <a:pt x="7353" y="604"/>
                  </a:lnTo>
                  <a:lnTo>
                    <a:pt x="7354" y="604"/>
                  </a:lnTo>
                  <a:lnTo>
                    <a:pt x="7355" y="604"/>
                  </a:lnTo>
                  <a:lnTo>
                    <a:pt x="7356" y="603"/>
                  </a:lnTo>
                  <a:lnTo>
                    <a:pt x="7357" y="604"/>
                  </a:lnTo>
                  <a:lnTo>
                    <a:pt x="7358" y="604"/>
                  </a:lnTo>
                  <a:lnTo>
                    <a:pt x="7360" y="604"/>
                  </a:lnTo>
                  <a:lnTo>
                    <a:pt x="7360" y="603"/>
                  </a:lnTo>
                  <a:lnTo>
                    <a:pt x="7361" y="604"/>
                  </a:lnTo>
                  <a:lnTo>
                    <a:pt x="7363" y="603"/>
                  </a:lnTo>
                  <a:lnTo>
                    <a:pt x="7364" y="604"/>
                  </a:lnTo>
                  <a:lnTo>
                    <a:pt x="7365" y="604"/>
                  </a:lnTo>
                  <a:lnTo>
                    <a:pt x="7366" y="603"/>
                  </a:lnTo>
                  <a:lnTo>
                    <a:pt x="7367" y="603"/>
                  </a:lnTo>
                  <a:lnTo>
                    <a:pt x="7368" y="604"/>
                  </a:lnTo>
                  <a:lnTo>
                    <a:pt x="7369" y="603"/>
                  </a:lnTo>
                  <a:lnTo>
                    <a:pt x="7371" y="604"/>
                  </a:lnTo>
                  <a:lnTo>
                    <a:pt x="7371" y="603"/>
                  </a:lnTo>
                  <a:lnTo>
                    <a:pt x="7373" y="604"/>
                  </a:lnTo>
                  <a:lnTo>
                    <a:pt x="7374" y="603"/>
                  </a:lnTo>
                  <a:lnTo>
                    <a:pt x="7375" y="604"/>
                  </a:lnTo>
                  <a:lnTo>
                    <a:pt x="7376" y="603"/>
                  </a:lnTo>
                  <a:lnTo>
                    <a:pt x="7377" y="604"/>
                  </a:lnTo>
                  <a:lnTo>
                    <a:pt x="7378" y="603"/>
                  </a:lnTo>
                  <a:lnTo>
                    <a:pt x="7379" y="603"/>
                  </a:lnTo>
                  <a:lnTo>
                    <a:pt x="7381" y="603"/>
                  </a:lnTo>
                  <a:lnTo>
                    <a:pt x="7382" y="604"/>
                  </a:lnTo>
                  <a:lnTo>
                    <a:pt x="7383" y="603"/>
                  </a:lnTo>
                  <a:lnTo>
                    <a:pt x="7384" y="604"/>
                  </a:lnTo>
                  <a:lnTo>
                    <a:pt x="7385" y="603"/>
                  </a:lnTo>
                  <a:lnTo>
                    <a:pt x="7386" y="603"/>
                  </a:lnTo>
                  <a:lnTo>
                    <a:pt x="7387" y="603"/>
                  </a:lnTo>
                  <a:lnTo>
                    <a:pt x="7388" y="604"/>
                  </a:lnTo>
                  <a:lnTo>
                    <a:pt x="7389" y="604"/>
                  </a:lnTo>
                  <a:lnTo>
                    <a:pt x="7391" y="604"/>
                  </a:lnTo>
                  <a:lnTo>
                    <a:pt x="7392" y="604"/>
                  </a:lnTo>
                  <a:lnTo>
                    <a:pt x="7392" y="604"/>
                  </a:lnTo>
                  <a:lnTo>
                    <a:pt x="7394" y="603"/>
                  </a:lnTo>
                  <a:lnTo>
                    <a:pt x="7395" y="604"/>
                  </a:lnTo>
                  <a:lnTo>
                    <a:pt x="7396" y="603"/>
                  </a:lnTo>
                  <a:lnTo>
                    <a:pt x="7397" y="603"/>
                  </a:lnTo>
                  <a:lnTo>
                    <a:pt x="7398" y="603"/>
                  </a:lnTo>
                  <a:lnTo>
                    <a:pt x="7399" y="604"/>
                  </a:lnTo>
                  <a:lnTo>
                    <a:pt x="7401" y="603"/>
                  </a:lnTo>
                  <a:lnTo>
                    <a:pt x="7402" y="603"/>
                  </a:lnTo>
                  <a:lnTo>
                    <a:pt x="7403" y="603"/>
                  </a:lnTo>
                  <a:lnTo>
                    <a:pt x="7404" y="603"/>
                  </a:lnTo>
                  <a:lnTo>
                    <a:pt x="7405" y="604"/>
                  </a:lnTo>
                  <a:lnTo>
                    <a:pt x="7406" y="603"/>
                  </a:lnTo>
                  <a:lnTo>
                    <a:pt x="7407" y="604"/>
                  </a:lnTo>
                  <a:lnTo>
                    <a:pt x="7408" y="603"/>
                  </a:lnTo>
                  <a:lnTo>
                    <a:pt x="7409" y="603"/>
                  </a:lnTo>
                  <a:lnTo>
                    <a:pt x="7411" y="603"/>
                  </a:lnTo>
                  <a:lnTo>
                    <a:pt x="7412" y="603"/>
                  </a:lnTo>
                  <a:lnTo>
                    <a:pt x="7413" y="603"/>
                  </a:lnTo>
                  <a:lnTo>
                    <a:pt x="7414" y="603"/>
                  </a:lnTo>
                  <a:lnTo>
                    <a:pt x="7415" y="604"/>
                  </a:lnTo>
                  <a:lnTo>
                    <a:pt x="7416" y="603"/>
                  </a:lnTo>
                  <a:lnTo>
                    <a:pt x="7417" y="604"/>
                  </a:lnTo>
                  <a:lnTo>
                    <a:pt x="7418" y="604"/>
                  </a:lnTo>
                  <a:lnTo>
                    <a:pt x="7419" y="603"/>
                  </a:lnTo>
                  <a:lnTo>
                    <a:pt x="7420" y="603"/>
                  </a:lnTo>
                  <a:lnTo>
                    <a:pt x="7422" y="604"/>
                  </a:lnTo>
                  <a:lnTo>
                    <a:pt x="7423" y="604"/>
                  </a:lnTo>
                  <a:lnTo>
                    <a:pt x="7424" y="604"/>
                  </a:lnTo>
                  <a:lnTo>
                    <a:pt x="7425" y="604"/>
                  </a:lnTo>
                  <a:lnTo>
                    <a:pt x="7426" y="604"/>
                  </a:lnTo>
                  <a:lnTo>
                    <a:pt x="7427" y="604"/>
                  </a:lnTo>
                  <a:lnTo>
                    <a:pt x="7428" y="604"/>
                  </a:lnTo>
                  <a:lnTo>
                    <a:pt x="7429" y="604"/>
                  </a:lnTo>
                  <a:lnTo>
                    <a:pt x="7430" y="603"/>
                  </a:lnTo>
                  <a:lnTo>
                    <a:pt x="7432" y="603"/>
                  </a:lnTo>
                  <a:lnTo>
                    <a:pt x="7433" y="603"/>
                  </a:lnTo>
                  <a:lnTo>
                    <a:pt x="7434" y="603"/>
                  </a:lnTo>
                  <a:lnTo>
                    <a:pt x="7435" y="603"/>
                  </a:lnTo>
                  <a:lnTo>
                    <a:pt x="7436" y="603"/>
                  </a:lnTo>
                  <a:lnTo>
                    <a:pt x="7437" y="603"/>
                  </a:lnTo>
                  <a:lnTo>
                    <a:pt x="7438" y="603"/>
                  </a:lnTo>
                  <a:lnTo>
                    <a:pt x="7439" y="603"/>
                  </a:lnTo>
                  <a:lnTo>
                    <a:pt x="7440" y="603"/>
                  </a:lnTo>
                  <a:lnTo>
                    <a:pt x="7442" y="603"/>
                  </a:lnTo>
                  <a:lnTo>
                    <a:pt x="7443" y="603"/>
                  </a:lnTo>
                  <a:lnTo>
                    <a:pt x="7444" y="603"/>
                  </a:lnTo>
                  <a:lnTo>
                    <a:pt x="7445" y="603"/>
                  </a:lnTo>
                  <a:lnTo>
                    <a:pt x="7446" y="603"/>
                  </a:lnTo>
                  <a:lnTo>
                    <a:pt x="7447" y="603"/>
                  </a:lnTo>
                  <a:lnTo>
                    <a:pt x="7448" y="603"/>
                  </a:lnTo>
                  <a:lnTo>
                    <a:pt x="7449" y="603"/>
                  </a:lnTo>
                  <a:lnTo>
                    <a:pt x="7450" y="604"/>
                  </a:lnTo>
                  <a:lnTo>
                    <a:pt x="7452" y="604"/>
                  </a:lnTo>
                  <a:lnTo>
                    <a:pt x="7453" y="604"/>
                  </a:lnTo>
                  <a:lnTo>
                    <a:pt x="7454" y="604"/>
                  </a:lnTo>
                  <a:lnTo>
                    <a:pt x="7455" y="603"/>
                  </a:lnTo>
                  <a:lnTo>
                    <a:pt x="7456" y="604"/>
                  </a:lnTo>
                  <a:lnTo>
                    <a:pt x="7457" y="603"/>
                  </a:lnTo>
                  <a:lnTo>
                    <a:pt x="7458" y="604"/>
                  </a:lnTo>
                  <a:lnTo>
                    <a:pt x="7459" y="604"/>
                  </a:lnTo>
                  <a:lnTo>
                    <a:pt x="7460" y="604"/>
                  </a:lnTo>
                  <a:lnTo>
                    <a:pt x="7461" y="604"/>
                  </a:lnTo>
                  <a:lnTo>
                    <a:pt x="7463" y="604"/>
                  </a:lnTo>
                  <a:lnTo>
                    <a:pt x="7464" y="603"/>
                  </a:lnTo>
                  <a:lnTo>
                    <a:pt x="7465" y="604"/>
                  </a:lnTo>
                  <a:lnTo>
                    <a:pt x="7466" y="603"/>
                  </a:lnTo>
                  <a:lnTo>
                    <a:pt x="7467" y="604"/>
                  </a:lnTo>
                  <a:lnTo>
                    <a:pt x="7468" y="603"/>
                  </a:lnTo>
                  <a:lnTo>
                    <a:pt x="7469" y="603"/>
                  </a:lnTo>
                  <a:lnTo>
                    <a:pt x="7470" y="603"/>
                  </a:lnTo>
                  <a:lnTo>
                    <a:pt x="7471" y="603"/>
                  </a:lnTo>
                  <a:lnTo>
                    <a:pt x="7473" y="603"/>
                  </a:lnTo>
                  <a:lnTo>
                    <a:pt x="7474" y="604"/>
                  </a:lnTo>
                  <a:lnTo>
                    <a:pt x="7475" y="603"/>
                  </a:lnTo>
                  <a:lnTo>
                    <a:pt x="7476" y="604"/>
                  </a:lnTo>
                  <a:lnTo>
                    <a:pt x="7477" y="603"/>
                  </a:lnTo>
                  <a:lnTo>
                    <a:pt x="7478" y="603"/>
                  </a:lnTo>
                  <a:lnTo>
                    <a:pt x="7479" y="603"/>
                  </a:lnTo>
                  <a:lnTo>
                    <a:pt x="7480" y="603"/>
                  </a:lnTo>
                  <a:lnTo>
                    <a:pt x="7481" y="603"/>
                  </a:lnTo>
                  <a:lnTo>
                    <a:pt x="7483" y="603"/>
                  </a:lnTo>
                  <a:lnTo>
                    <a:pt x="7484" y="603"/>
                  </a:lnTo>
                  <a:lnTo>
                    <a:pt x="7485" y="604"/>
                  </a:lnTo>
                  <a:lnTo>
                    <a:pt x="7486" y="604"/>
                  </a:lnTo>
                  <a:lnTo>
                    <a:pt x="7487" y="604"/>
                  </a:lnTo>
                  <a:lnTo>
                    <a:pt x="7488" y="604"/>
                  </a:lnTo>
                  <a:lnTo>
                    <a:pt x="7489" y="604"/>
                  </a:lnTo>
                  <a:lnTo>
                    <a:pt x="7490" y="603"/>
                  </a:lnTo>
                  <a:lnTo>
                    <a:pt x="7491" y="603"/>
                  </a:lnTo>
                  <a:lnTo>
                    <a:pt x="7493" y="604"/>
                  </a:lnTo>
                  <a:lnTo>
                    <a:pt x="7494" y="604"/>
                  </a:lnTo>
                  <a:lnTo>
                    <a:pt x="7495" y="604"/>
                  </a:lnTo>
                  <a:lnTo>
                    <a:pt x="7496" y="604"/>
                  </a:lnTo>
                  <a:lnTo>
                    <a:pt x="7497" y="604"/>
                  </a:lnTo>
                  <a:lnTo>
                    <a:pt x="7498" y="604"/>
                  </a:lnTo>
                  <a:lnTo>
                    <a:pt x="7499" y="604"/>
                  </a:lnTo>
                  <a:lnTo>
                    <a:pt x="7500" y="604"/>
                  </a:lnTo>
                  <a:lnTo>
                    <a:pt x="7501" y="604"/>
                  </a:lnTo>
                  <a:lnTo>
                    <a:pt x="7503" y="603"/>
                  </a:lnTo>
                  <a:lnTo>
                    <a:pt x="7504" y="603"/>
                  </a:lnTo>
                  <a:lnTo>
                    <a:pt x="7505" y="603"/>
                  </a:lnTo>
                  <a:lnTo>
                    <a:pt x="7506" y="603"/>
                  </a:lnTo>
                  <a:lnTo>
                    <a:pt x="7507" y="603"/>
                  </a:lnTo>
                  <a:lnTo>
                    <a:pt x="7508" y="603"/>
                  </a:lnTo>
                  <a:lnTo>
                    <a:pt x="7509" y="603"/>
                  </a:lnTo>
                  <a:lnTo>
                    <a:pt x="7510" y="603"/>
                  </a:lnTo>
                  <a:lnTo>
                    <a:pt x="7511" y="603"/>
                  </a:lnTo>
                  <a:lnTo>
                    <a:pt x="7512" y="603"/>
                  </a:lnTo>
                  <a:lnTo>
                    <a:pt x="7514" y="603"/>
                  </a:lnTo>
                  <a:lnTo>
                    <a:pt x="7515" y="603"/>
                  </a:lnTo>
                  <a:lnTo>
                    <a:pt x="7516" y="603"/>
                  </a:lnTo>
                  <a:lnTo>
                    <a:pt x="7517" y="603"/>
                  </a:lnTo>
                  <a:lnTo>
                    <a:pt x="7518" y="604"/>
                  </a:lnTo>
                  <a:lnTo>
                    <a:pt x="7519" y="604"/>
                  </a:lnTo>
                  <a:lnTo>
                    <a:pt x="7521" y="603"/>
                  </a:lnTo>
                  <a:lnTo>
                    <a:pt x="7521" y="603"/>
                  </a:lnTo>
                  <a:lnTo>
                    <a:pt x="7522" y="603"/>
                  </a:lnTo>
                  <a:lnTo>
                    <a:pt x="7524" y="603"/>
                  </a:lnTo>
                  <a:lnTo>
                    <a:pt x="7525" y="604"/>
                  </a:lnTo>
                  <a:lnTo>
                    <a:pt x="7526" y="603"/>
                  </a:lnTo>
                  <a:lnTo>
                    <a:pt x="7527" y="604"/>
                  </a:lnTo>
                  <a:lnTo>
                    <a:pt x="7528" y="604"/>
                  </a:lnTo>
                  <a:lnTo>
                    <a:pt x="7529" y="604"/>
                  </a:lnTo>
                  <a:lnTo>
                    <a:pt x="7530" y="604"/>
                  </a:lnTo>
                  <a:lnTo>
                    <a:pt x="7532" y="604"/>
                  </a:lnTo>
                  <a:lnTo>
                    <a:pt x="7532" y="604"/>
                  </a:lnTo>
                  <a:lnTo>
                    <a:pt x="7534" y="603"/>
                  </a:lnTo>
                  <a:lnTo>
                    <a:pt x="7535" y="604"/>
                  </a:lnTo>
                  <a:lnTo>
                    <a:pt x="7536" y="603"/>
                  </a:lnTo>
                  <a:lnTo>
                    <a:pt x="7537" y="603"/>
                  </a:lnTo>
                  <a:lnTo>
                    <a:pt x="7538" y="603"/>
                  </a:lnTo>
                  <a:lnTo>
                    <a:pt x="7539" y="603"/>
                  </a:lnTo>
                  <a:lnTo>
                    <a:pt x="7540" y="603"/>
                  </a:lnTo>
                  <a:lnTo>
                    <a:pt x="7542" y="603"/>
                  </a:lnTo>
                  <a:lnTo>
                    <a:pt x="7542" y="603"/>
                  </a:lnTo>
                  <a:lnTo>
                    <a:pt x="7544" y="603"/>
                  </a:lnTo>
                  <a:lnTo>
                    <a:pt x="7545" y="604"/>
                  </a:lnTo>
                  <a:lnTo>
                    <a:pt x="7546" y="603"/>
                  </a:lnTo>
                  <a:lnTo>
                    <a:pt x="7547" y="603"/>
                  </a:lnTo>
                  <a:lnTo>
                    <a:pt x="7548" y="603"/>
                  </a:lnTo>
                  <a:lnTo>
                    <a:pt x="7549" y="603"/>
                  </a:lnTo>
                  <a:lnTo>
                    <a:pt x="7550" y="603"/>
                  </a:lnTo>
                  <a:lnTo>
                    <a:pt x="7552" y="603"/>
                  </a:lnTo>
                  <a:lnTo>
                    <a:pt x="7553" y="604"/>
                  </a:lnTo>
                  <a:lnTo>
                    <a:pt x="7553" y="604"/>
                  </a:lnTo>
                  <a:lnTo>
                    <a:pt x="7555" y="604"/>
                  </a:lnTo>
                  <a:lnTo>
                    <a:pt x="7556" y="603"/>
                  </a:lnTo>
                  <a:lnTo>
                    <a:pt x="7557" y="604"/>
                  </a:lnTo>
                  <a:lnTo>
                    <a:pt x="7558" y="604"/>
                  </a:lnTo>
                  <a:lnTo>
                    <a:pt x="7559" y="604"/>
                  </a:lnTo>
                  <a:lnTo>
                    <a:pt x="7560" y="603"/>
                  </a:lnTo>
                  <a:lnTo>
                    <a:pt x="7562" y="604"/>
                  </a:lnTo>
                  <a:lnTo>
                    <a:pt x="7563" y="604"/>
                  </a:lnTo>
                  <a:lnTo>
                    <a:pt x="7564" y="604"/>
                  </a:lnTo>
                  <a:lnTo>
                    <a:pt x="7565" y="604"/>
                  </a:lnTo>
                  <a:lnTo>
                    <a:pt x="7566" y="604"/>
                  </a:lnTo>
                  <a:lnTo>
                    <a:pt x="7567" y="604"/>
                  </a:lnTo>
                  <a:lnTo>
                    <a:pt x="7568" y="603"/>
                  </a:lnTo>
                  <a:lnTo>
                    <a:pt x="7569" y="603"/>
                  </a:lnTo>
                  <a:lnTo>
                    <a:pt x="7570" y="603"/>
                  </a:lnTo>
                  <a:lnTo>
                    <a:pt x="7572" y="603"/>
                  </a:lnTo>
                  <a:lnTo>
                    <a:pt x="7573" y="603"/>
                  </a:lnTo>
                  <a:lnTo>
                    <a:pt x="7574" y="603"/>
                  </a:lnTo>
                  <a:lnTo>
                    <a:pt x="7575" y="603"/>
                  </a:lnTo>
                  <a:lnTo>
                    <a:pt x="7576" y="603"/>
                  </a:lnTo>
                  <a:lnTo>
                    <a:pt x="7577" y="604"/>
                  </a:lnTo>
                  <a:lnTo>
                    <a:pt x="7578" y="604"/>
                  </a:lnTo>
                  <a:lnTo>
                    <a:pt x="7579" y="604"/>
                  </a:lnTo>
                  <a:lnTo>
                    <a:pt x="7580" y="604"/>
                  </a:lnTo>
                  <a:lnTo>
                    <a:pt x="7581" y="604"/>
                  </a:lnTo>
                  <a:lnTo>
                    <a:pt x="7583" y="604"/>
                  </a:lnTo>
                  <a:lnTo>
                    <a:pt x="7584" y="603"/>
                  </a:lnTo>
                  <a:lnTo>
                    <a:pt x="7585" y="603"/>
                  </a:lnTo>
                  <a:lnTo>
                    <a:pt x="7586" y="603"/>
                  </a:lnTo>
                  <a:lnTo>
                    <a:pt x="7587" y="603"/>
                  </a:lnTo>
                  <a:lnTo>
                    <a:pt x="7588" y="604"/>
                  </a:lnTo>
                  <a:lnTo>
                    <a:pt x="7589" y="604"/>
                  </a:lnTo>
                  <a:lnTo>
                    <a:pt x="7590" y="604"/>
                  </a:lnTo>
                  <a:lnTo>
                    <a:pt x="7591" y="604"/>
                  </a:lnTo>
                  <a:lnTo>
                    <a:pt x="7593" y="604"/>
                  </a:lnTo>
                  <a:lnTo>
                    <a:pt x="7594" y="603"/>
                  </a:lnTo>
                  <a:lnTo>
                    <a:pt x="7595" y="603"/>
                  </a:lnTo>
                  <a:lnTo>
                    <a:pt x="7596" y="603"/>
                  </a:lnTo>
                  <a:lnTo>
                    <a:pt x="7597" y="604"/>
                  </a:lnTo>
                  <a:lnTo>
                    <a:pt x="7598" y="604"/>
                  </a:lnTo>
                  <a:lnTo>
                    <a:pt x="7599" y="604"/>
                  </a:lnTo>
                  <a:lnTo>
                    <a:pt x="7600" y="604"/>
                  </a:lnTo>
                  <a:lnTo>
                    <a:pt x="7601" y="604"/>
                  </a:lnTo>
                  <a:lnTo>
                    <a:pt x="7603" y="604"/>
                  </a:lnTo>
                  <a:lnTo>
                    <a:pt x="7604" y="604"/>
                  </a:lnTo>
                  <a:lnTo>
                    <a:pt x="7605" y="604"/>
                  </a:lnTo>
                  <a:lnTo>
                    <a:pt x="7606" y="604"/>
                  </a:lnTo>
                  <a:lnTo>
                    <a:pt x="7607" y="604"/>
                  </a:lnTo>
                  <a:lnTo>
                    <a:pt x="7608" y="604"/>
                  </a:lnTo>
                </a:path>
              </a:pathLst>
            </a:custGeom>
            <a:noFill/>
            <a:ln w="12700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296" name="Straight Connector 6295">
              <a:extLst>
                <a:ext uri="{FF2B5EF4-FFF2-40B4-BE49-F238E27FC236}">
                  <a16:creationId xmlns:a16="http://schemas.microsoft.com/office/drawing/2014/main" id="{4A63BAF8-3036-49D6-8EC0-1714D9EB6F5A}"/>
                </a:ext>
              </a:extLst>
            </p:cNvPr>
            <p:cNvCxnSpPr>
              <a:cxnSpLocks/>
            </p:cNvCxnSpPr>
            <p:nvPr/>
          </p:nvCxnSpPr>
          <p:spPr>
            <a:xfrm>
              <a:off x="19764581" y="35685366"/>
              <a:ext cx="961514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72" name="Group 3471">
              <a:extLst>
                <a:ext uri="{FF2B5EF4-FFF2-40B4-BE49-F238E27FC236}">
                  <a16:creationId xmlns:a16="http://schemas.microsoft.com/office/drawing/2014/main" id="{6767539D-1844-4657-8726-FF847A8B415E}"/>
                </a:ext>
              </a:extLst>
            </p:cNvPr>
            <p:cNvGrpSpPr/>
            <p:nvPr/>
          </p:nvGrpSpPr>
          <p:grpSpPr>
            <a:xfrm>
              <a:off x="27185446" y="34316832"/>
              <a:ext cx="2109445" cy="1366311"/>
              <a:chOff x="27094006" y="34316832"/>
              <a:chExt cx="2109445" cy="1366311"/>
            </a:xfrm>
          </p:grpSpPr>
          <p:sp>
            <p:nvSpPr>
              <p:cNvPr id="1050" name="Freeform 89">
                <a:extLst>
                  <a:ext uri="{FF2B5EF4-FFF2-40B4-BE49-F238E27FC236}">
                    <a16:creationId xmlns:a16="http://schemas.microsoft.com/office/drawing/2014/main" id="{6A84668C-071C-45CA-93DE-39922ED08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0002" y="34316832"/>
                <a:ext cx="1828800" cy="82445"/>
              </a:xfrm>
              <a:custGeom>
                <a:avLst/>
                <a:gdLst>
                  <a:gd name="T0" fmla="*/ 89 w 5860"/>
                  <a:gd name="T1" fmla="*/ 80 h 111"/>
                  <a:gd name="T2" fmla="*/ 182 w 5860"/>
                  <a:gd name="T3" fmla="*/ 84 h 111"/>
                  <a:gd name="T4" fmla="*/ 276 w 5860"/>
                  <a:gd name="T5" fmla="*/ 87 h 111"/>
                  <a:gd name="T6" fmla="*/ 369 w 5860"/>
                  <a:gd name="T7" fmla="*/ 81 h 111"/>
                  <a:gd name="T8" fmla="*/ 462 w 5860"/>
                  <a:gd name="T9" fmla="*/ 79 h 111"/>
                  <a:gd name="T10" fmla="*/ 555 w 5860"/>
                  <a:gd name="T11" fmla="*/ 88 h 111"/>
                  <a:gd name="T12" fmla="*/ 649 w 5860"/>
                  <a:gd name="T13" fmla="*/ 85 h 111"/>
                  <a:gd name="T14" fmla="*/ 742 w 5860"/>
                  <a:gd name="T15" fmla="*/ 78 h 111"/>
                  <a:gd name="T16" fmla="*/ 835 w 5860"/>
                  <a:gd name="T17" fmla="*/ 80 h 111"/>
                  <a:gd name="T18" fmla="*/ 928 w 5860"/>
                  <a:gd name="T19" fmla="*/ 79 h 111"/>
                  <a:gd name="T20" fmla="*/ 1022 w 5860"/>
                  <a:gd name="T21" fmla="*/ 98 h 111"/>
                  <a:gd name="T22" fmla="*/ 1115 w 5860"/>
                  <a:gd name="T23" fmla="*/ 83 h 111"/>
                  <a:gd name="T24" fmla="*/ 1208 w 5860"/>
                  <a:gd name="T25" fmla="*/ 78 h 111"/>
                  <a:gd name="T26" fmla="*/ 1302 w 5860"/>
                  <a:gd name="T27" fmla="*/ 89 h 111"/>
                  <a:gd name="T28" fmla="*/ 1395 w 5860"/>
                  <a:gd name="T29" fmla="*/ 80 h 111"/>
                  <a:gd name="T30" fmla="*/ 1488 w 5860"/>
                  <a:gd name="T31" fmla="*/ 82 h 111"/>
                  <a:gd name="T32" fmla="*/ 1581 w 5860"/>
                  <a:gd name="T33" fmla="*/ 99 h 111"/>
                  <a:gd name="T34" fmla="*/ 1675 w 5860"/>
                  <a:gd name="T35" fmla="*/ 84 h 111"/>
                  <a:gd name="T36" fmla="*/ 1768 w 5860"/>
                  <a:gd name="T37" fmla="*/ 95 h 111"/>
                  <a:gd name="T38" fmla="*/ 1861 w 5860"/>
                  <a:gd name="T39" fmla="*/ 84 h 111"/>
                  <a:gd name="T40" fmla="*/ 1955 w 5860"/>
                  <a:gd name="T41" fmla="*/ 83 h 111"/>
                  <a:gd name="T42" fmla="*/ 2048 w 5860"/>
                  <a:gd name="T43" fmla="*/ 77 h 111"/>
                  <a:gd name="T44" fmla="*/ 2141 w 5860"/>
                  <a:gd name="T45" fmla="*/ 87 h 111"/>
                  <a:gd name="T46" fmla="*/ 2234 w 5860"/>
                  <a:gd name="T47" fmla="*/ 96 h 111"/>
                  <a:gd name="T48" fmla="*/ 2328 w 5860"/>
                  <a:gd name="T49" fmla="*/ 88 h 111"/>
                  <a:gd name="T50" fmla="*/ 2421 w 5860"/>
                  <a:gd name="T51" fmla="*/ 77 h 111"/>
                  <a:gd name="T52" fmla="*/ 2514 w 5860"/>
                  <a:gd name="T53" fmla="*/ 93 h 111"/>
                  <a:gd name="T54" fmla="*/ 2608 w 5860"/>
                  <a:gd name="T55" fmla="*/ 77 h 111"/>
                  <a:gd name="T56" fmla="*/ 2701 w 5860"/>
                  <a:gd name="T57" fmla="*/ 73 h 111"/>
                  <a:gd name="T58" fmla="*/ 2794 w 5860"/>
                  <a:gd name="T59" fmla="*/ 91 h 111"/>
                  <a:gd name="T60" fmla="*/ 2887 w 5860"/>
                  <a:gd name="T61" fmla="*/ 69 h 111"/>
                  <a:gd name="T62" fmla="*/ 2980 w 5860"/>
                  <a:gd name="T63" fmla="*/ 91 h 111"/>
                  <a:gd name="T64" fmla="*/ 3074 w 5860"/>
                  <a:gd name="T65" fmla="*/ 95 h 111"/>
                  <a:gd name="T66" fmla="*/ 3167 w 5860"/>
                  <a:gd name="T67" fmla="*/ 90 h 111"/>
                  <a:gd name="T68" fmla="*/ 3260 w 5860"/>
                  <a:gd name="T69" fmla="*/ 89 h 111"/>
                  <a:gd name="T70" fmla="*/ 3353 w 5860"/>
                  <a:gd name="T71" fmla="*/ 72 h 111"/>
                  <a:gd name="T72" fmla="*/ 3447 w 5860"/>
                  <a:gd name="T73" fmla="*/ 87 h 111"/>
                  <a:gd name="T74" fmla="*/ 3540 w 5860"/>
                  <a:gd name="T75" fmla="*/ 93 h 111"/>
                  <a:gd name="T76" fmla="*/ 3633 w 5860"/>
                  <a:gd name="T77" fmla="*/ 89 h 111"/>
                  <a:gd name="T78" fmla="*/ 3726 w 5860"/>
                  <a:gd name="T79" fmla="*/ 89 h 111"/>
                  <a:gd name="T80" fmla="*/ 3820 w 5860"/>
                  <a:gd name="T81" fmla="*/ 99 h 111"/>
                  <a:gd name="T82" fmla="*/ 3913 w 5860"/>
                  <a:gd name="T83" fmla="*/ 65 h 111"/>
                  <a:gd name="T84" fmla="*/ 4006 w 5860"/>
                  <a:gd name="T85" fmla="*/ 80 h 111"/>
                  <a:gd name="T86" fmla="*/ 4099 w 5860"/>
                  <a:gd name="T87" fmla="*/ 81 h 111"/>
                  <a:gd name="T88" fmla="*/ 4193 w 5860"/>
                  <a:gd name="T89" fmla="*/ 79 h 111"/>
                  <a:gd name="T90" fmla="*/ 4286 w 5860"/>
                  <a:gd name="T91" fmla="*/ 91 h 111"/>
                  <a:gd name="T92" fmla="*/ 4379 w 5860"/>
                  <a:gd name="T93" fmla="*/ 94 h 111"/>
                  <a:gd name="T94" fmla="*/ 4473 w 5860"/>
                  <a:gd name="T95" fmla="*/ 76 h 111"/>
                  <a:gd name="T96" fmla="*/ 4566 w 5860"/>
                  <a:gd name="T97" fmla="*/ 51 h 111"/>
                  <a:gd name="T98" fmla="*/ 4659 w 5860"/>
                  <a:gd name="T99" fmla="*/ 74 h 111"/>
                  <a:gd name="T100" fmla="*/ 4752 w 5860"/>
                  <a:gd name="T101" fmla="*/ 79 h 111"/>
                  <a:gd name="T102" fmla="*/ 4846 w 5860"/>
                  <a:gd name="T103" fmla="*/ 39 h 111"/>
                  <a:gd name="T104" fmla="*/ 4939 w 5860"/>
                  <a:gd name="T105" fmla="*/ 82 h 111"/>
                  <a:gd name="T106" fmla="*/ 5032 w 5860"/>
                  <a:gd name="T107" fmla="*/ 86 h 111"/>
                  <a:gd name="T108" fmla="*/ 5126 w 5860"/>
                  <a:gd name="T109" fmla="*/ 95 h 111"/>
                  <a:gd name="T110" fmla="*/ 5219 w 5860"/>
                  <a:gd name="T111" fmla="*/ 87 h 111"/>
                  <a:gd name="T112" fmla="*/ 5312 w 5860"/>
                  <a:gd name="T113" fmla="*/ 88 h 111"/>
                  <a:gd name="T114" fmla="*/ 5405 w 5860"/>
                  <a:gd name="T115" fmla="*/ 83 h 111"/>
                  <a:gd name="T116" fmla="*/ 5499 w 5860"/>
                  <a:gd name="T117" fmla="*/ 80 h 111"/>
                  <a:gd name="T118" fmla="*/ 5592 w 5860"/>
                  <a:gd name="T119" fmla="*/ 86 h 111"/>
                  <a:gd name="T120" fmla="*/ 5685 w 5860"/>
                  <a:gd name="T121" fmla="*/ 69 h 111"/>
                  <a:gd name="T122" fmla="*/ 5778 w 5860"/>
                  <a:gd name="T123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860" h="111">
                    <a:moveTo>
                      <a:pt x="0" y="76"/>
                    </a:moveTo>
                    <a:lnTo>
                      <a:pt x="1" y="73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8" y="90"/>
                    </a:lnTo>
                    <a:lnTo>
                      <a:pt x="10" y="96"/>
                    </a:lnTo>
                    <a:lnTo>
                      <a:pt x="13" y="91"/>
                    </a:lnTo>
                    <a:lnTo>
                      <a:pt x="15" y="77"/>
                    </a:lnTo>
                    <a:lnTo>
                      <a:pt x="17" y="80"/>
                    </a:lnTo>
                    <a:lnTo>
                      <a:pt x="20" y="81"/>
                    </a:lnTo>
                    <a:lnTo>
                      <a:pt x="22" y="85"/>
                    </a:lnTo>
                    <a:lnTo>
                      <a:pt x="25" y="94"/>
                    </a:lnTo>
                    <a:lnTo>
                      <a:pt x="27" y="88"/>
                    </a:lnTo>
                    <a:lnTo>
                      <a:pt x="29" y="86"/>
                    </a:lnTo>
                    <a:lnTo>
                      <a:pt x="32" y="86"/>
                    </a:lnTo>
                    <a:lnTo>
                      <a:pt x="34" y="78"/>
                    </a:lnTo>
                    <a:lnTo>
                      <a:pt x="37" y="111"/>
                    </a:lnTo>
                    <a:lnTo>
                      <a:pt x="39" y="97"/>
                    </a:lnTo>
                    <a:lnTo>
                      <a:pt x="41" y="78"/>
                    </a:lnTo>
                    <a:lnTo>
                      <a:pt x="44" y="90"/>
                    </a:lnTo>
                    <a:lnTo>
                      <a:pt x="46" y="88"/>
                    </a:lnTo>
                    <a:lnTo>
                      <a:pt x="49" y="97"/>
                    </a:lnTo>
                    <a:lnTo>
                      <a:pt x="51" y="85"/>
                    </a:lnTo>
                    <a:lnTo>
                      <a:pt x="54" y="82"/>
                    </a:lnTo>
                    <a:lnTo>
                      <a:pt x="56" y="75"/>
                    </a:lnTo>
                    <a:lnTo>
                      <a:pt x="58" y="81"/>
                    </a:lnTo>
                    <a:lnTo>
                      <a:pt x="60" y="90"/>
                    </a:lnTo>
                    <a:lnTo>
                      <a:pt x="63" y="85"/>
                    </a:lnTo>
                    <a:lnTo>
                      <a:pt x="65" y="79"/>
                    </a:lnTo>
                    <a:lnTo>
                      <a:pt x="68" y="84"/>
                    </a:lnTo>
                    <a:lnTo>
                      <a:pt x="70" y="87"/>
                    </a:lnTo>
                    <a:lnTo>
                      <a:pt x="73" y="89"/>
                    </a:lnTo>
                    <a:lnTo>
                      <a:pt x="75" y="94"/>
                    </a:lnTo>
                    <a:lnTo>
                      <a:pt x="77" y="79"/>
                    </a:lnTo>
                    <a:lnTo>
                      <a:pt x="80" y="78"/>
                    </a:lnTo>
                    <a:lnTo>
                      <a:pt x="82" y="95"/>
                    </a:lnTo>
                    <a:lnTo>
                      <a:pt x="85" y="81"/>
                    </a:lnTo>
                    <a:lnTo>
                      <a:pt x="87" y="78"/>
                    </a:lnTo>
                    <a:lnTo>
                      <a:pt x="89" y="80"/>
                    </a:lnTo>
                    <a:lnTo>
                      <a:pt x="91" y="97"/>
                    </a:lnTo>
                    <a:lnTo>
                      <a:pt x="94" y="79"/>
                    </a:lnTo>
                    <a:lnTo>
                      <a:pt x="96" y="84"/>
                    </a:lnTo>
                    <a:lnTo>
                      <a:pt x="99" y="90"/>
                    </a:lnTo>
                    <a:lnTo>
                      <a:pt x="101" y="88"/>
                    </a:lnTo>
                    <a:lnTo>
                      <a:pt x="104" y="74"/>
                    </a:lnTo>
                    <a:lnTo>
                      <a:pt x="106" y="88"/>
                    </a:lnTo>
                    <a:lnTo>
                      <a:pt x="108" y="69"/>
                    </a:lnTo>
                    <a:lnTo>
                      <a:pt x="111" y="79"/>
                    </a:lnTo>
                    <a:lnTo>
                      <a:pt x="113" y="94"/>
                    </a:lnTo>
                    <a:lnTo>
                      <a:pt x="116" y="96"/>
                    </a:lnTo>
                    <a:lnTo>
                      <a:pt x="118" y="89"/>
                    </a:lnTo>
                    <a:lnTo>
                      <a:pt x="120" y="83"/>
                    </a:lnTo>
                    <a:lnTo>
                      <a:pt x="123" y="92"/>
                    </a:lnTo>
                    <a:lnTo>
                      <a:pt x="125" y="98"/>
                    </a:lnTo>
                    <a:lnTo>
                      <a:pt x="128" y="71"/>
                    </a:lnTo>
                    <a:lnTo>
                      <a:pt x="130" y="74"/>
                    </a:lnTo>
                    <a:lnTo>
                      <a:pt x="132" y="89"/>
                    </a:lnTo>
                    <a:lnTo>
                      <a:pt x="135" y="81"/>
                    </a:lnTo>
                    <a:lnTo>
                      <a:pt x="137" y="89"/>
                    </a:lnTo>
                    <a:lnTo>
                      <a:pt x="139" y="93"/>
                    </a:lnTo>
                    <a:lnTo>
                      <a:pt x="142" y="94"/>
                    </a:lnTo>
                    <a:lnTo>
                      <a:pt x="144" y="80"/>
                    </a:lnTo>
                    <a:lnTo>
                      <a:pt x="147" y="88"/>
                    </a:lnTo>
                    <a:lnTo>
                      <a:pt x="149" y="79"/>
                    </a:lnTo>
                    <a:lnTo>
                      <a:pt x="151" y="86"/>
                    </a:lnTo>
                    <a:lnTo>
                      <a:pt x="154" y="95"/>
                    </a:lnTo>
                    <a:lnTo>
                      <a:pt x="156" y="103"/>
                    </a:lnTo>
                    <a:lnTo>
                      <a:pt x="159" y="88"/>
                    </a:lnTo>
                    <a:lnTo>
                      <a:pt x="161" y="100"/>
                    </a:lnTo>
                    <a:lnTo>
                      <a:pt x="164" y="94"/>
                    </a:lnTo>
                    <a:lnTo>
                      <a:pt x="166" y="85"/>
                    </a:lnTo>
                    <a:lnTo>
                      <a:pt x="168" y="90"/>
                    </a:lnTo>
                    <a:lnTo>
                      <a:pt x="170" y="89"/>
                    </a:lnTo>
                    <a:lnTo>
                      <a:pt x="173" y="100"/>
                    </a:lnTo>
                    <a:lnTo>
                      <a:pt x="175" y="89"/>
                    </a:lnTo>
                    <a:lnTo>
                      <a:pt x="178" y="85"/>
                    </a:lnTo>
                    <a:lnTo>
                      <a:pt x="180" y="89"/>
                    </a:lnTo>
                    <a:lnTo>
                      <a:pt x="182" y="84"/>
                    </a:lnTo>
                    <a:lnTo>
                      <a:pt x="185" y="92"/>
                    </a:lnTo>
                    <a:lnTo>
                      <a:pt x="187" y="84"/>
                    </a:lnTo>
                    <a:lnTo>
                      <a:pt x="190" y="81"/>
                    </a:lnTo>
                    <a:lnTo>
                      <a:pt x="192" y="91"/>
                    </a:lnTo>
                    <a:lnTo>
                      <a:pt x="195" y="105"/>
                    </a:lnTo>
                    <a:lnTo>
                      <a:pt x="197" y="87"/>
                    </a:lnTo>
                    <a:lnTo>
                      <a:pt x="199" y="86"/>
                    </a:lnTo>
                    <a:lnTo>
                      <a:pt x="202" y="86"/>
                    </a:lnTo>
                    <a:lnTo>
                      <a:pt x="204" y="82"/>
                    </a:lnTo>
                    <a:lnTo>
                      <a:pt x="206" y="95"/>
                    </a:lnTo>
                    <a:lnTo>
                      <a:pt x="209" y="81"/>
                    </a:lnTo>
                    <a:lnTo>
                      <a:pt x="211" y="82"/>
                    </a:lnTo>
                    <a:lnTo>
                      <a:pt x="214" y="79"/>
                    </a:lnTo>
                    <a:lnTo>
                      <a:pt x="216" y="81"/>
                    </a:lnTo>
                    <a:lnTo>
                      <a:pt x="218" y="82"/>
                    </a:lnTo>
                    <a:lnTo>
                      <a:pt x="221" y="78"/>
                    </a:lnTo>
                    <a:lnTo>
                      <a:pt x="223" y="87"/>
                    </a:lnTo>
                    <a:lnTo>
                      <a:pt x="226" y="82"/>
                    </a:lnTo>
                    <a:lnTo>
                      <a:pt x="228" y="93"/>
                    </a:lnTo>
                    <a:lnTo>
                      <a:pt x="230" y="84"/>
                    </a:lnTo>
                    <a:lnTo>
                      <a:pt x="233" y="69"/>
                    </a:lnTo>
                    <a:lnTo>
                      <a:pt x="235" y="100"/>
                    </a:lnTo>
                    <a:lnTo>
                      <a:pt x="238" y="82"/>
                    </a:lnTo>
                    <a:lnTo>
                      <a:pt x="240" y="84"/>
                    </a:lnTo>
                    <a:lnTo>
                      <a:pt x="242" y="90"/>
                    </a:lnTo>
                    <a:lnTo>
                      <a:pt x="245" y="84"/>
                    </a:lnTo>
                    <a:lnTo>
                      <a:pt x="247" y="95"/>
                    </a:lnTo>
                    <a:lnTo>
                      <a:pt x="249" y="94"/>
                    </a:lnTo>
                    <a:lnTo>
                      <a:pt x="252" y="87"/>
                    </a:lnTo>
                    <a:lnTo>
                      <a:pt x="254" y="84"/>
                    </a:lnTo>
                    <a:lnTo>
                      <a:pt x="257" y="97"/>
                    </a:lnTo>
                    <a:lnTo>
                      <a:pt x="259" y="76"/>
                    </a:lnTo>
                    <a:lnTo>
                      <a:pt x="261" y="80"/>
                    </a:lnTo>
                    <a:lnTo>
                      <a:pt x="264" y="86"/>
                    </a:lnTo>
                    <a:lnTo>
                      <a:pt x="266" y="81"/>
                    </a:lnTo>
                    <a:lnTo>
                      <a:pt x="269" y="85"/>
                    </a:lnTo>
                    <a:lnTo>
                      <a:pt x="271" y="72"/>
                    </a:lnTo>
                    <a:lnTo>
                      <a:pt x="273" y="95"/>
                    </a:lnTo>
                    <a:lnTo>
                      <a:pt x="276" y="87"/>
                    </a:lnTo>
                    <a:lnTo>
                      <a:pt x="278" y="83"/>
                    </a:lnTo>
                    <a:lnTo>
                      <a:pt x="280" y="85"/>
                    </a:lnTo>
                    <a:lnTo>
                      <a:pt x="283" y="91"/>
                    </a:lnTo>
                    <a:lnTo>
                      <a:pt x="285" y="80"/>
                    </a:lnTo>
                    <a:lnTo>
                      <a:pt x="288" y="84"/>
                    </a:lnTo>
                    <a:lnTo>
                      <a:pt x="290" y="90"/>
                    </a:lnTo>
                    <a:lnTo>
                      <a:pt x="292" y="79"/>
                    </a:lnTo>
                    <a:lnTo>
                      <a:pt x="295" y="84"/>
                    </a:lnTo>
                    <a:lnTo>
                      <a:pt x="297" y="82"/>
                    </a:lnTo>
                    <a:lnTo>
                      <a:pt x="300" y="85"/>
                    </a:lnTo>
                    <a:lnTo>
                      <a:pt x="302" y="80"/>
                    </a:lnTo>
                    <a:lnTo>
                      <a:pt x="305" y="81"/>
                    </a:lnTo>
                    <a:lnTo>
                      <a:pt x="307" y="80"/>
                    </a:lnTo>
                    <a:lnTo>
                      <a:pt x="309" y="90"/>
                    </a:lnTo>
                    <a:lnTo>
                      <a:pt x="312" y="95"/>
                    </a:lnTo>
                    <a:lnTo>
                      <a:pt x="314" y="85"/>
                    </a:lnTo>
                    <a:lnTo>
                      <a:pt x="317" y="94"/>
                    </a:lnTo>
                    <a:lnTo>
                      <a:pt x="319" y="96"/>
                    </a:lnTo>
                    <a:lnTo>
                      <a:pt x="321" y="72"/>
                    </a:lnTo>
                    <a:lnTo>
                      <a:pt x="323" y="87"/>
                    </a:lnTo>
                    <a:lnTo>
                      <a:pt x="326" y="67"/>
                    </a:lnTo>
                    <a:lnTo>
                      <a:pt x="328" y="84"/>
                    </a:lnTo>
                    <a:lnTo>
                      <a:pt x="331" y="82"/>
                    </a:lnTo>
                    <a:lnTo>
                      <a:pt x="333" y="81"/>
                    </a:lnTo>
                    <a:lnTo>
                      <a:pt x="336" y="79"/>
                    </a:lnTo>
                    <a:lnTo>
                      <a:pt x="338" y="100"/>
                    </a:lnTo>
                    <a:lnTo>
                      <a:pt x="340" y="97"/>
                    </a:lnTo>
                    <a:lnTo>
                      <a:pt x="343" y="76"/>
                    </a:lnTo>
                    <a:lnTo>
                      <a:pt x="345" y="69"/>
                    </a:lnTo>
                    <a:lnTo>
                      <a:pt x="348" y="79"/>
                    </a:lnTo>
                    <a:lnTo>
                      <a:pt x="350" y="88"/>
                    </a:lnTo>
                    <a:lnTo>
                      <a:pt x="352" y="74"/>
                    </a:lnTo>
                    <a:lnTo>
                      <a:pt x="355" y="81"/>
                    </a:lnTo>
                    <a:lnTo>
                      <a:pt x="357" y="73"/>
                    </a:lnTo>
                    <a:lnTo>
                      <a:pt x="359" y="89"/>
                    </a:lnTo>
                    <a:lnTo>
                      <a:pt x="362" y="68"/>
                    </a:lnTo>
                    <a:lnTo>
                      <a:pt x="364" y="89"/>
                    </a:lnTo>
                    <a:lnTo>
                      <a:pt x="367" y="81"/>
                    </a:lnTo>
                    <a:lnTo>
                      <a:pt x="369" y="81"/>
                    </a:lnTo>
                    <a:lnTo>
                      <a:pt x="371" y="75"/>
                    </a:lnTo>
                    <a:lnTo>
                      <a:pt x="374" y="90"/>
                    </a:lnTo>
                    <a:lnTo>
                      <a:pt x="376" y="80"/>
                    </a:lnTo>
                    <a:lnTo>
                      <a:pt x="379" y="77"/>
                    </a:lnTo>
                    <a:lnTo>
                      <a:pt x="381" y="66"/>
                    </a:lnTo>
                    <a:lnTo>
                      <a:pt x="383" y="90"/>
                    </a:lnTo>
                    <a:lnTo>
                      <a:pt x="386" y="87"/>
                    </a:lnTo>
                    <a:lnTo>
                      <a:pt x="388" y="69"/>
                    </a:lnTo>
                    <a:lnTo>
                      <a:pt x="391" y="84"/>
                    </a:lnTo>
                    <a:lnTo>
                      <a:pt x="393" y="90"/>
                    </a:lnTo>
                    <a:lnTo>
                      <a:pt x="396" y="77"/>
                    </a:lnTo>
                    <a:lnTo>
                      <a:pt x="398" y="77"/>
                    </a:lnTo>
                    <a:lnTo>
                      <a:pt x="400" y="80"/>
                    </a:lnTo>
                    <a:lnTo>
                      <a:pt x="402" y="87"/>
                    </a:lnTo>
                    <a:lnTo>
                      <a:pt x="405" y="85"/>
                    </a:lnTo>
                    <a:lnTo>
                      <a:pt x="407" y="99"/>
                    </a:lnTo>
                    <a:lnTo>
                      <a:pt x="410" y="82"/>
                    </a:lnTo>
                    <a:lnTo>
                      <a:pt x="412" y="93"/>
                    </a:lnTo>
                    <a:lnTo>
                      <a:pt x="414" y="92"/>
                    </a:lnTo>
                    <a:lnTo>
                      <a:pt x="417" y="77"/>
                    </a:lnTo>
                    <a:lnTo>
                      <a:pt x="419" y="90"/>
                    </a:lnTo>
                    <a:lnTo>
                      <a:pt x="422" y="86"/>
                    </a:lnTo>
                    <a:lnTo>
                      <a:pt x="424" y="83"/>
                    </a:lnTo>
                    <a:lnTo>
                      <a:pt x="427" y="72"/>
                    </a:lnTo>
                    <a:lnTo>
                      <a:pt x="429" y="79"/>
                    </a:lnTo>
                    <a:lnTo>
                      <a:pt x="431" y="94"/>
                    </a:lnTo>
                    <a:lnTo>
                      <a:pt x="433" y="89"/>
                    </a:lnTo>
                    <a:lnTo>
                      <a:pt x="436" y="97"/>
                    </a:lnTo>
                    <a:lnTo>
                      <a:pt x="438" y="97"/>
                    </a:lnTo>
                    <a:lnTo>
                      <a:pt x="441" y="79"/>
                    </a:lnTo>
                    <a:lnTo>
                      <a:pt x="443" y="78"/>
                    </a:lnTo>
                    <a:lnTo>
                      <a:pt x="446" y="87"/>
                    </a:lnTo>
                    <a:lnTo>
                      <a:pt x="448" y="84"/>
                    </a:lnTo>
                    <a:lnTo>
                      <a:pt x="450" y="87"/>
                    </a:lnTo>
                    <a:lnTo>
                      <a:pt x="453" y="87"/>
                    </a:lnTo>
                    <a:lnTo>
                      <a:pt x="455" y="93"/>
                    </a:lnTo>
                    <a:lnTo>
                      <a:pt x="458" y="92"/>
                    </a:lnTo>
                    <a:lnTo>
                      <a:pt x="460" y="87"/>
                    </a:lnTo>
                    <a:lnTo>
                      <a:pt x="462" y="79"/>
                    </a:lnTo>
                    <a:lnTo>
                      <a:pt x="465" y="83"/>
                    </a:lnTo>
                    <a:lnTo>
                      <a:pt x="467" y="80"/>
                    </a:lnTo>
                    <a:lnTo>
                      <a:pt x="470" y="84"/>
                    </a:lnTo>
                    <a:lnTo>
                      <a:pt x="472" y="80"/>
                    </a:lnTo>
                    <a:lnTo>
                      <a:pt x="474" y="84"/>
                    </a:lnTo>
                    <a:lnTo>
                      <a:pt x="477" y="71"/>
                    </a:lnTo>
                    <a:lnTo>
                      <a:pt x="479" y="82"/>
                    </a:lnTo>
                    <a:lnTo>
                      <a:pt x="481" y="79"/>
                    </a:lnTo>
                    <a:lnTo>
                      <a:pt x="484" y="77"/>
                    </a:lnTo>
                    <a:lnTo>
                      <a:pt x="486" y="76"/>
                    </a:lnTo>
                    <a:lnTo>
                      <a:pt x="489" y="76"/>
                    </a:lnTo>
                    <a:lnTo>
                      <a:pt x="491" y="80"/>
                    </a:lnTo>
                    <a:lnTo>
                      <a:pt x="493" y="85"/>
                    </a:lnTo>
                    <a:lnTo>
                      <a:pt x="496" y="82"/>
                    </a:lnTo>
                    <a:lnTo>
                      <a:pt x="498" y="73"/>
                    </a:lnTo>
                    <a:lnTo>
                      <a:pt x="501" y="95"/>
                    </a:lnTo>
                    <a:lnTo>
                      <a:pt x="503" y="82"/>
                    </a:lnTo>
                    <a:lnTo>
                      <a:pt x="505" y="78"/>
                    </a:lnTo>
                    <a:lnTo>
                      <a:pt x="508" y="79"/>
                    </a:lnTo>
                    <a:lnTo>
                      <a:pt x="510" y="89"/>
                    </a:lnTo>
                    <a:lnTo>
                      <a:pt x="512" y="89"/>
                    </a:lnTo>
                    <a:lnTo>
                      <a:pt x="515" y="86"/>
                    </a:lnTo>
                    <a:lnTo>
                      <a:pt x="517" y="91"/>
                    </a:lnTo>
                    <a:lnTo>
                      <a:pt x="520" y="85"/>
                    </a:lnTo>
                    <a:lnTo>
                      <a:pt x="522" y="74"/>
                    </a:lnTo>
                    <a:lnTo>
                      <a:pt x="524" y="94"/>
                    </a:lnTo>
                    <a:lnTo>
                      <a:pt x="527" y="90"/>
                    </a:lnTo>
                    <a:lnTo>
                      <a:pt x="529" y="95"/>
                    </a:lnTo>
                    <a:lnTo>
                      <a:pt x="532" y="85"/>
                    </a:lnTo>
                    <a:lnTo>
                      <a:pt x="534" y="89"/>
                    </a:lnTo>
                    <a:lnTo>
                      <a:pt x="536" y="85"/>
                    </a:lnTo>
                    <a:lnTo>
                      <a:pt x="539" y="92"/>
                    </a:lnTo>
                    <a:lnTo>
                      <a:pt x="541" y="84"/>
                    </a:lnTo>
                    <a:lnTo>
                      <a:pt x="544" y="83"/>
                    </a:lnTo>
                    <a:lnTo>
                      <a:pt x="546" y="84"/>
                    </a:lnTo>
                    <a:lnTo>
                      <a:pt x="549" y="87"/>
                    </a:lnTo>
                    <a:lnTo>
                      <a:pt x="551" y="85"/>
                    </a:lnTo>
                    <a:lnTo>
                      <a:pt x="553" y="92"/>
                    </a:lnTo>
                    <a:lnTo>
                      <a:pt x="555" y="88"/>
                    </a:lnTo>
                    <a:lnTo>
                      <a:pt x="558" y="76"/>
                    </a:lnTo>
                    <a:lnTo>
                      <a:pt x="560" y="84"/>
                    </a:lnTo>
                    <a:lnTo>
                      <a:pt x="563" y="85"/>
                    </a:lnTo>
                    <a:lnTo>
                      <a:pt x="565" y="72"/>
                    </a:lnTo>
                    <a:lnTo>
                      <a:pt x="568" y="87"/>
                    </a:lnTo>
                    <a:lnTo>
                      <a:pt x="570" y="95"/>
                    </a:lnTo>
                    <a:lnTo>
                      <a:pt x="572" y="77"/>
                    </a:lnTo>
                    <a:lnTo>
                      <a:pt x="575" y="92"/>
                    </a:lnTo>
                    <a:lnTo>
                      <a:pt x="577" y="76"/>
                    </a:lnTo>
                    <a:lnTo>
                      <a:pt x="580" y="70"/>
                    </a:lnTo>
                    <a:lnTo>
                      <a:pt x="582" y="85"/>
                    </a:lnTo>
                    <a:lnTo>
                      <a:pt x="584" y="90"/>
                    </a:lnTo>
                    <a:lnTo>
                      <a:pt x="586" y="89"/>
                    </a:lnTo>
                    <a:lnTo>
                      <a:pt x="589" y="89"/>
                    </a:lnTo>
                    <a:lnTo>
                      <a:pt x="591" y="91"/>
                    </a:lnTo>
                    <a:lnTo>
                      <a:pt x="594" y="86"/>
                    </a:lnTo>
                    <a:lnTo>
                      <a:pt x="596" y="89"/>
                    </a:lnTo>
                    <a:lnTo>
                      <a:pt x="599" y="99"/>
                    </a:lnTo>
                    <a:lnTo>
                      <a:pt x="601" y="88"/>
                    </a:lnTo>
                    <a:lnTo>
                      <a:pt x="603" y="74"/>
                    </a:lnTo>
                    <a:lnTo>
                      <a:pt x="606" y="76"/>
                    </a:lnTo>
                    <a:lnTo>
                      <a:pt x="608" y="87"/>
                    </a:lnTo>
                    <a:lnTo>
                      <a:pt x="611" y="95"/>
                    </a:lnTo>
                    <a:lnTo>
                      <a:pt x="613" y="95"/>
                    </a:lnTo>
                    <a:lnTo>
                      <a:pt x="615" y="75"/>
                    </a:lnTo>
                    <a:lnTo>
                      <a:pt x="618" y="91"/>
                    </a:lnTo>
                    <a:lnTo>
                      <a:pt x="620" y="95"/>
                    </a:lnTo>
                    <a:lnTo>
                      <a:pt x="623" y="89"/>
                    </a:lnTo>
                    <a:lnTo>
                      <a:pt x="625" y="91"/>
                    </a:lnTo>
                    <a:lnTo>
                      <a:pt x="627" y="88"/>
                    </a:lnTo>
                    <a:lnTo>
                      <a:pt x="630" y="92"/>
                    </a:lnTo>
                    <a:lnTo>
                      <a:pt x="632" y="95"/>
                    </a:lnTo>
                    <a:lnTo>
                      <a:pt x="634" y="88"/>
                    </a:lnTo>
                    <a:lnTo>
                      <a:pt x="637" y="92"/>
                    </a:lnTo>
                    <a:lnTo>
                      <a:pt x="639" y="85"/>
                    </a:lnTo>
                    <a:lnTo>
                      <a:pt x="642" y="82"/>
                    </a:lnTo>
                    <a:lnTo>
                      <a:pt x="644" y="72"/>
                    </a:lnTo>
                    <a:lnTo>
                      <a:pt x="646" y="90"/>
                    </a:lnTo>
                    <a:lnTo>
                      <a:pt x="649" y="85"/>
                    </a:lnTo>
                    <a:lnTo>
                      <a:pt x="651" y="88"/>
                    </a:lnTo>
                    <a:lnTo>
                      <a:pt x="654" y="79"/>
                    </a:lnTo>
                    <a:lnTo>
                      <a:pt x="656" y="84"/>
                    </a:lnTo>
                    <a:lnTo>
                      <a:pt x="659" y="91"/>
                    </a:lnTo>
                    <a:lnTo>
                      <a:pt x="661" y="87"/>
                    </a:lnTo>
                    <a:lnTo>
                      <a:pt x="663" y="96"/>
                    </a:lnTo>
                    <a:lnTo>
                      <a:pt x="665" y="82"/>
                    </a:lnTo>
                    <a:lnTo>
                      <a:pt x="668" y="86"/>
                    </a:lnTo>
                    <a:lnTo>
                      <a:pt x="670" y="70"/>
                    </a:lnTo>
                    <a:lnTo>
                      <a:pt x="673" y="82"/>
                    </a:lnTo>
                    <a:lnTo>
                      <a:pt x="675" y="87"/>
                    </a:lnTo>
                    <a:lnTo>
                      <a:pt x="677" y="72"/>
                    </a:lnTo>
                    <a:lnTo>
                      <a:pt x="680" y="85"/>
                    </a:lnTo>
                    <a:lnTo>
                      <a:pt x="682" y="85"/>
                    </a:lnTo>
                    <a:lnTo>
                      <a:pt x="685" y="90"/>
                    </a:lnTo>
                    <a:lnTo>
                      <a:pt x="687" y="86"/>
                    </a:lnTo>
                    <a:lnTo>
                      <a:pt x="690" y="85"/>
                    </a:lnTo>
                    <a:lnTo>
                      <a:pt x="692" y="84"/>
                    </a:lnTo>
                    <a:lnTo>
                      <a:pt x="694" y="81"/>
                    </a:lnTo>
                    <a:lnTo>
                      <a:pt x="697" y="81"/>
                    </a:lnTo>
                    <a:lnTo>
                      <a:pt x="699" y="88"/>
                    </a:lnTo>
                    <a:lnTo>
                      <a:pt x="702" y="81"/>
                    </a:lnTo>
                    <a:lnTo>
                      <a:pt x="704" y="77"/>
                    </a:lnTo>
                    <a:lnTo>
                      <a:pt x="706" y="82"/>
                    </a:lnTo>
                    <a:lnTo>
                      <a:pt x="709" y="97"/>
                    </a:lnTo>
                    <a:lnTo>
                      <a:pt x="711" y="83"/>
                    </a:lnTo>
                    <a:lnTo>
                      <a:pt x="713" y="84"/>
                    </a:lnTo>
                    <a:lnTo>
                      <a:pt x="716" y="79"/>
                    </a:lnTo>
                    <a:lnTo>
                      <a:pt x="718" y="85"/>
                    </a:lnTo>
                    <a:lnTo>
                      <a:pt x="721" y="89"/>
                    </a:lnTo>
                    <a:lnTo>
                      <a:pt x="723" y="69"/>
                    </a:lnTo>
                    <a:lnTo>
                      <a:pt x="725" y="83"/>
                    </a:lnTo>
                    <a:lnTo>
                      <a:pt x="728" y="82"/>
                    </a:lnTo>
                    <a:lnTo>
                      <a:pt x="730" y="90"/>
                    </a:lnTo>
                    <a:lnTo>
                      <a:pt x="733" y="85"/>
                    </a:lnTo>
                    <a:lnTo>
                      <a:pt x="735" y="80"/>
                    </a:lnTo>
                    <a:lnTo>
                      <a:pt x="737" y="77"/>
                    </a:lnTo>
                    <a:lnTo>
                      <a:pt x="740" y="80"/>
                    </a:lnTo>
                    <a:lnTo>
                      <a:pt x="742" y="78"/>
                    </a:lnTo>
                    <a:lnTo>
                      <a:pt x="744" y="87"/>
                    </a:lnTo>
                    <a:lnTo>
                      <a:pt x="747" y="89"/>
                    </a:lnTo>
                    <a:lnTo>
                      <a:pt x="749" y="89"/>
                    </a:lnTo>
                    <a:lnTo>
                      <a:pt x="752" y="88"/>
                    </a:lnTo>
                    <a:lnTo>
                      <a:pt x="754" y="96"/>
                    </a:lnTo>
                    <a:lnTo>
                      <a:pt x="756" y="85"/>
                    </a:lnTo>
                    <a:lnTo>
                      <a:pt x="759" y="100"/>
                    </a:lnTo>
                    <a:lnTo>
                      <a:pt x="761" y="82"/>
                    </a:lnTo>
                    <a:lnTo>
                      <a:pt x="764" y="79"/>
                    </a:lnTo>
                    <a:lnTo>
                      <a:pt x="766" y="83"/>
                    </a:lnTo>
                    <a:lnTo>
                      <a:pt x="768" y="87"/>
                    </a:lnTo>
                    <a:lnTo>
                      <a:pt x="771" y="92"/>
                    </a:lnTo>
                    <a:lnTo>
                      <a:pt x="773" y="93"/>
                    </a:lnTo>
                    <a:lnTo>
                      <a:pt x="776" y="82"/>
                    </a:lnTo>
                    <a:lnTo>
                      <a:pt x="778" y="92"/>
                    </a:lnTo>
                    <a:lnTo>
                      <a:pt x="780" y="74"/>
                    </a:lnTo>
                    <a:lnTo>
                      <a:pt x="783" y="87"/>
                    </a:lnTo>
                    <a:lnTo>
                      <a:pt x="785" y="77"/>
                    </a:lnTo>
                    <a:lnTo>
                      <a:pt x="787" y="74"/>
                    </a:lnTo>
                    <a:lnTo>
                      <a:pt x="790" y="80"/>
                    </a:lnTo>
                    <a:lnTo>
                      <a:pt x="792" y="75"/>
                    </a:lnTo>
                    <a:lnTo>
                      <a:pt x="795" y="82"/>
                    </a:lnTo>
                    <a:lnTo>
                      <a:pt x="797" y="61"/>
                    </a:lnTo>
                    <a:lnTo>
                      <a:pt x="800" y="53"/>
                    </a:lnTo>
                    <a:lnTo>
                      <a:pt x="802" y="48"/>
                    </a:lnTo>
                    <a:lnTo>
                      <a:pt x="804" y="33"/>
                    </a:lnTo>
                    <a:lnTo>
                      <a:pt x="807" y="0"/>
                    </a:lnTo>
                    <a:lnTo>
                      <a:pt x="809" y="20"/>
                    </a:lnTo>
                    <a:lnTo>
                      <a:pt x="812" y="30"/>
                    </a:lnTo>
                    <a:lnTo>
                      <a:pt x="814" y="30"/>
                    </a:lnTo>
                    <a:lnTo>
                      <a:pt x="816" y="44"/>
                    </a:lnTo>
                    <a:lnTo>
                      <a:pt x="818" y="67"/>
                    </a:lnTo>
                    <a:lnTo>
                      <a:pt x="821" y="51"/>
                    </a:lnTo>
                    <a:lnTo>
                      <a:pt x="823" y="64"/>
                    </a:lnTo>
                    <a:lnTo>
                      <a:pt x="826" y="57"/>
                    </a:lnTo>
                    <a:lnTo>
                      <a:pt x="828" y="62"/>
                    </a:lnTo>
                    <a:lnTo>
                      <a:pt x="831" y="57"/>
                    </a:lnTo>
                    <a:lnTo>
                      <a:pt x="833" y="68"/>
                    </a:lnTo>
                    <a:lnTo>
                      <a:pt x="835" y="80"/>
                    </a:lnTo>
                    <a:lnTo>
                      <a:pt x="838" y="73"/>
                    </a:lnTo>
                    <a:lnTo>
                      <a:pt x="840" y="72"/>
                    </a:lnTo>
                    <a:lnTo>
                      <a:pt x="843" y="67"/>
                    </a:lnTo>
                    <a:lnTo>
                      <a:pt x="845" y="77"/>
                    </a:lnTo>
                    <a:lnTo>
                      <a:pt x="847" y="79"/>
                    </a:lnTo>
                    <a:lnTo>
                      <a:pt x="850" y="74"/>
                    </a:lnTo>
                    <a:lnTo>
                      <a:pt x="852" y="75"/>
                    </a:lnTo>
                    <a:lnTo>
                      <a:pt x="854" y="77"/>
                    </a:lnTo>
                    <a:lnTo>
                      <a:pt x="857" y="72"/>
                    </a:lnTo>
                    <a:lnTo>
                      <a:pt x="859" y="69"/>
                    </a:lnTo>
                    <a:lnTo>
                      <a:pt x="862" y="80"/>
                    </a:lnTo>
                    <a:lnTo>
                      <a:pt x="864" y="86"/>
                    </a:lnTo>
                    <a:lnTo>
                      <a:pt x="866" y="79"/>
                    </a:lnTo>
                    <a:lnTo>
                      <a:pt x="869" y="80"/>
                    </a:lnTo>
                    <a:lnTo>
                      <a:pt x="871" y="80"/>
                    </a:lnTo>
                    <a:lnTo>
                      <a:pt x="874" y="71"/>
                    </a:lnTo>
                    <a:lnTo>
                      <a:pt x="876" y="89"/>
                    </a:lnTo>
                    <a:lnTo>
                      <a:pt x="878" y="81"/>
                    </a:lnTo>
                    <a:lnTo>
                      <a:pt x="881" y="75"/>
                    </a:lnTo>
                    <a:lnTo>
                      <a:pt x="883" y="72"/>
                    </a:lnTo>
                    <a:lnTo>
                      <a:pt x="886" y="78"/>
                    </a:lnTo>
                    <a:lnTo>
                      <a:pt x="888" y="92"/>
                    </a:lnTo>
                    <a:lnTo>
                      <a:pt x="891" y="83"/>
                    </a:lnTo>
                    <a:lnTo>
                      <a:pt x="893" y="72"/>
                    </a:lnTo>
                    <a:lnTo>
                      <a:pt x="895" y="74"/>
                    </a:lnTo>
                    <a:lnTo>
                      <a:pt x="897" y="83"/>
                    </a:lnTo>
                    <a:lnTo>
                      <a:pt x="900" y="83"/>
                    </a:lnTo>
                    <a:lnTo>
                      <a:pt x="902" y="81"/>
                    </a:lnTo>
                    <a:lnTo>
                      <a:pt x="905" y="75"/>
                    </a:lnTo>
                    <a:lnTo>
                      <a:pt x="907" y="80"/>
                    </a:lnTo>
                    <a:lnTo>
                      <a:pt x="909" y="83"/>
                    </a:lnTo>
                    <a:lnTo>
                      <a:pt x="912" y="84"/>
                    </a:lnTo>
                    <a:lnTo>
                      <a:pt x="914" y="73"/>
                    </a:lnTo>
                    <a:lnTo>
                      <a:pt x="917" y="77"/>
                    </a:lnTo>
                    <a:lnTo>
                      <a:pt x="919" y="83"/>
                    </a:lnTo>
                    <a:lnTo>
                      <a:pt x="922" y="84"/>
                    </a:lnTo>
                    <a:lnTo>
                      <a:pt x="924" y="79"/>
                    </a:lnTo>
                    <a:lnTo>
                      <a:pt x="926" y="87"/>
                    </a:lnTo>
                    <a:lnTo>
                      <a:pt x="928" y="79"/>
                    </a:lnTo>
                    <a:lnTo>
                      <a:pt x="931" y="89"/>
                    </a:lnTo>
                    <a:lnTo>
                      <a:pt x="933" y="77"/>
                    </a:lnTo>
                    <a:lnTo>
                      <a:pt x="936" y="90"/>
                    </a:lnTo>
                    <a:lnTo>
                      <a:pt x="938" y="82"/>
                    </a:lnTo>
                    <a:lnTo>
                      <a:pt x="941" y="85"/>
                    </a:lnTo>
                    <a:lnTo>
                      <a:pt x="943" y="85"/>
                    </a:lnTo>
                    <a:lnTo>
                      <a:pt x="945" y="90"/>
                    </a:lnTo>
                    <a:lnTo>
                      <a:pt x="948" y="84"/>
                    </a:lnTo>
                    <a:lnTo>
                      <a:pt x="950" y="83"/>
                    </a:lnTo>
                    <a:lnTo>
                      <a:pt x="953" y="96"/>
                    </a:lnTo>
                    <a:lnTo>
                      <a:pt x="955" y="82"/>
                    </a:lnTo>
                    <a:lnTo>
                      <a:pt x="957" y="82"/>
                    </a:lnTo>
                    <a:lnTo>
                      <a:pt x="960" y="89"/>
                    </a:lnTo>
                    <a:lnTo>
                      <a:pt x="962" y="74"/>
                    </a:lnTo>
                    <a:lnTo>
                      <a:pt x="965" y="92"/>
                    </a:lnTo>
                    <a:lnTo>
                      <a:pt x="967" y="86"/>
                    </a:lnTo>
                    <a:lnTo>
                      <a:pt x="969" y="77"/>
                    </a:lnTo>
                    <a:lnTo>
                      <a:pt x="972" y="91"/>
                    </a:lnTo>
                    <a:lnTo>
                      <a:pt x="974" y="79"/>
                    </a:lnTo>
                    <a:lnTo>
                      <a:pt x="976" y="92"/>
                    </a:lnTo>
                    <a:lnTo>
                      <a:pt x="979" y="78"/>
                    </a:lnTo>
                    <a:lnTo>
                      <a:pt x="981" y="70"/>
                    </a:lnTo>
                    <a:lnTo>
                      <a:pt x="984" y="73"/>
                    </a:lnTo>
                    <a:lnTo>
                      <a:pt x="986" y="79"/>
                    </a:lnTo>
                    <a:lnTo>
                      <a:pt x="988" y="76"/>
                    </a:lnTo>
                    <a:lnTo>
                      <a:pt x="991" y="79"/>
                    </a:lnTo>
                    <a:lnTo>
                      <a:pt x="993" y="88"/>
                    </a:lnTo>
                    <a:lnTo>
                      <a:pt x="996" y="82"/>
                    </a:lnTo>
                    <a:lnTo>
                      <a:pt x="998" y="75"/>
                    </a:lnTo>
                    <a:lnTo>
                      <a:pt x="1000" y="84"/>
                    </a:lnTo>
                    <a:lnTo>
                      <a:pt x="1003" y="86"/>
                    </a:lnTo>
                    <a:lnTo>
                      <a:pt x="1005" y="90"/>
                    </a:lnTo>
                    <a:lnTo>
                      <a:pt x="1007" y="85"/>
                    </a:lnTo>
                    <a:lnTo>
                      <a:pt x="1010" y="90"/>
                    </a:lnTo>
                    <a:lnTo>
                      <a:pt x="1012" y="89"/>
                    </a:lnTo>
                    <a:lnTo>
                      <a:pt x="1015" y="88"/>
                    </a:lnTo>
                    <a:lnTo>
                      <a:pt x="1017" y="89"/>
                    </a:lnTo>
                    <a:lnTo>
                      <a:pt x="1019" y="99"/>
                    </a:lnTo>
                    <a:lnTo>
                      <a:pt x="1022" y="98"/>
                    </a:lnTo>
                    <a:lnTo>
                      <a:pt x="1024" y="98"/>
                    </a:lnTo>
                    <a:lnTo>
                      <a:pt x="1027" y="87"/>
                    </a:lnTo>
                    <a:lnTo>
                      <a:pt x="1029" y="76"/>
                    </a:lnTo>
                    <a:lnTo>
                      <a:pt x="1032" y="81"/>
                    </a:lnTo>
                    <a:lnTo>
                      <a:pt x="1034" y="81"/>
                    </a:lnTo>
                    <a:lnTo>
                      <a:pt x="1036" y="76"/>
                    </a:lnTo>
                    <a:lnTo>
                      <a:pt x="1039" y="89"/>
                    </a:lnTo>
                    <a:lnTo>
                      <a:pt x="1041" y="85"/>
                    </a:lnTo>
                    <a:lnTo>
                      <a:pt x="1044" y="96"/>
                    </a:lnTo>
                    <a:lnTo>
                      <a:pt x="1046" y="84"/>
                    </a:lnTo>
                    <a:lnTo>
                      <a:pt x="1048" y="76"/>
                    </a:lnTo>
                    <a:lnTo>
                      <a:pt x="1050" y="79"/>
                    </a:lnTo>
                    <a:lnTo>
                      <a:pt x="1053" y="94"/>
                    </a:lnTo>
                    <a:lnTo>
                      <a:pt x="1055" y="89"/>
                    </a:lnTo>
                    <a:lnTo>
                      <a:pt x="1058" y="87"/>
                    </a:lnTo>
                    <a:lnTo>
                      <a:pt x="1060" y="79"/>
                    </a:lnTo>
                    <a:lnTo>
                      <a:pt x="1063" y="86"/>
                    </a:lnTo>
                    <a:lnTo>
                      <a:pt x="1065" y="84"/>
                    </a:lnTo>
                    <a:lnTo>
                      <a:pt x="1067" y="89"/>
                    </a:lnTo>
                    <a:lnTo>
                      <a:pt x="1070" y="72"/>
                    </a:lnTo>
                    <a:lnTo>
                      <a:pt x="1072" y="89"/>
                    </a:lnTo>
                    <a:lnTo>
                      <a:pt x="1075" y="87"/>
                    </a:lnTo>
                    <a:lnTo>
                      <a:pt x="1077" y="89"/>
                    </a:lnTo>
                    <a:lnTo>
                      <a:pt x="1079" y="91"/>
                    </a:lnTo>
                    <a:lnTo>
                      <a:pt x="1081" y="85"/>
                    </a:lnTo>
                    <a:lnTo>
                      <a:pt x="1084" y="85"/>
                    </a:lnTo>
                    <a:lnTo>
                      <a:pt x="1086" y="95"/>
                    </a:lnTo>
                    <a:lnTo>
                      <a:pt x="1089" y="83"/>
                    </a:lnTo>
                    <a:lnTo>
                      <a:pt x="1091" y="85"/>
                    </a:lnTo>
                    <a:lnTo>
                      <a:pt x="1094" y="84"/>
                    </a:lnTo>
                    <a:lnTo>
                      <a:pt x="1096" y="83"/>
                    </a:lnTo>
                    <a:lnTo>
                      <a:pt x="1098" y="93"/>
                    </a:lnTo>
                    <a:lnTo>
                      <a:pt x="1101" y="86"/>
                    </a:lnTo>
                    <a:lnTo>
                      <a:pt x="1103" y="93"/>
                    </a:lnTo>
                    <a:lnTo>
                      <a:pt x="1106" y="94"/>
                    </a:lnTo>
                    <a:lnTo>
                      <a:pt x="1108" y="92"/>
                    </a:lnTo>
                    <a:lnTo>
                      <a:pt x="1110" y="80"/>
                    </a:lnTo>
                    <a:lnTo>
                      <a:pt x="1113" y="95"/>
                    </a:lnTo>
                    <a:lnTo>
                      <a:pt x="1115" y="83"/>
                    </a:lnTo>
                    <a:lnTo>
                      <a:pt x="1118" y="89"/>
                    </a:lnTo>
                    <a:lnTo>
                      <a:pt x="1120" y="85"/>
                    </a:lnTo>
                    <a:lnTo>
                      <a:pt x="1122" y="100"/>
                    </a:lnTo>
                    <a:lnTo>
                      <a:pt x="1125" y="81"/>
                    </a:lnTo>
                    <a:lnTo>
                      <a:pt x="1127" y="77"/>
                    </a:lnTo>
                    <a:lnTo>
                      <a:pt x="1129" y="76"/>
                    </a:lnTo>
                    <a:lnTo>
                      <a:pt x="1132" y="84"/>
                    </a:lnTo>
                    <a:lnTo>
                      <a:pt x="1134" y="85"/>
                    </a:lnTo>
                    <a:lnTo>
                      <a:pt x="1137" y="83"/>
                    </a:lnTo>
                    <a:lnTo>
                      <a:pt x="1139" y="84"/>
                    </a:lnTo>
                    <a:lnTo>
                      <a:pt x="1141" y="90"/>
                    </a:lnTo>
                    <a:lnTo>
                      <a:pt x="1144" y="80"/>
                    </a:lnTo>
                    <a:lnTo>
                      <a:pt x="1146" y="87"/>
                    </a:lnTo>
                    <a:lnTo>
                      <a:pt x="1149" y="83"/>
                    </a:lnTo>
                    <a:lnTo>
                      <a:pt x="1151" y="67"/>
                    </a:lnTo>
                    <a:lnTo>
                      <a:pt x="1154" y="99"/>
                    </a:lnTo>
                    <a:lnTo>
                      <a:pt x="1156" y="87"/>
                    </a:lnTo>
                    <a:lnTo>
                      <a:pt x="1158" y="89"/>
                    </a:lnTo>
                    <a:lnTo>
                      <a:pt x="1160" y="85"/>
                    </a:lnTo>
                    <a:lnTo>
                      <a:pt x="1163" y="81"/>
                    </a:lnTo>
                    <a:lnTo>
                      <a:pt x="1165" y="77"/>
                    </a:lnTo>
                    <a:lnTo>
                      <a:pt x="1168" y="87"/>
                    </a:lnTo>
                    <a:lnTo>
                      <a:pt x="1170" y="74"/>
                    </a:lnTo>
                    <a:lnTo>
                      <a:pt x="1172" y="92"/>
                    </a:lnTo>
                    <a:lnTo>
                      <a:pt x="1175" y="88"/>
                    </a:lnTo>
                    <a:lnTo>
                      <a:pt x="1177" y="82"/>
                    </a:lnTo>
                    <a:lnTo>
                      <a:pt x="1180" y="79"/>
                    </a:lnTo>
                    <a:lnTo>
                      <a:pt x="1182" y="92"/>
                    </a:lnTo>
                    <a:lnTo>
                      <a:pt x="1185" y="85"/>
                    </a:lnTo>
                    <a:lnTo>
                      <a:pt x="1187" y="90"/>
                    </a:lnTo>
                    <a:lnTo>
                      <a:pt x="1189" y="81"/>
                    </a:lnTo>
                    <a:lnTo>
                      <a:pt x="1192" y="88"/>
                    </a:lnTo>
                    <a:lnTo>
                      <a:pt x="1194" y="84"/>
                    </a:lnTo>
                    <a:lnTo>
                      <a:pt x="1197" y="81"/>
                    </a:lnTo>
                    <a:lnTo>
                      <a:pt x="1199" y="96"/>
                    </a:lnTo>
                    <a:lnTo>
                      <a:pt x="1201" y="92"/>
                    </a:lnTo>
                    <a:lnTo>
                      <a:pt x="1204" y="94"/>
                    </a:lnTo>
                    <a:lnTo>
                      <a:pt x="1206" y="89"/>
                    </a:lnTo>
                    <a:lnTo>
                      <a:pt x="1208" y="78"/>
                    </a:lnTo>
                    <a:lnTo>
                      <a:pt x="1211" y="82"/>
                    </a:lnTo>
                    <a:lnTo>
                      <a:pt x="1213" y="95"/>
                    </a:lnTo>
                    <a:lnTo>
                      <a:pt x="1216" y="83"/>
                    </a:lnTo>
                    <a:lnTo>
                      <a:pt x="1218" y="89"/>
                    </a:lnTo>
                    <a:lnTo>
                      <a:pt x="1220" y="85"/>
                    </a:lnTo>
                    <a:lnTo>
                      <a:pt x="1223" y="85"/>
                    </a:lnTo>
                    <a:lnTo>
                      <a:pt x="1225" y="82"/>
                    </a:lnTo>
                    <a:lnTo>
                      <a:pt x="1228" y="97"/>
                    </a:lnTo>
                    <a:lnTo>
                      <a:pt x="1230" y="84"/>
                    </a:lnTo>
                    <a:lnTo>
                      <a:pt x="1232" y="94"/>
                    </a:lnTo>
                    <a:lnTo>
                      <a:pt x="1235" y="85"/>
                    </a:lnTo>
                    <a:lnTo>
                      <a:pt x="1237" y="85"/>
                    </a:lnTo>
                    <a:lnTo>
                      <a:pt x="1239" y="95"/>
                    </a:lnTo>
                    <a:lnTo>
                      <a:pt x="1242" y="85"/>
                    </a:lnTo>
                    <a:lnTo>
                      <a:pt x="1244" y="82"/>
                    </a:lnTo>
                    <a:lnTo>
                      <a:pt x="1247" y="98"/>
                    </a:lnTo>
                    <a:lnTo>
                      <a:pt x="1249" y="101"/>
                    </a:lnTo>
                    <a:lnTo>
                      <a:pt x="1251" y="85"/>
                    </a:lnTo>
                    <a:lnTo>
                      <a:pt x="1254" y="95"/>
                    </a:lnTo>
                    <a:lnTo>
                      <a:pt x="1256" y="90"/>
                    </a:lnTo>
                    <a:lnTo>
                      <a:pt x="1259" y="85"/>
                    </a:lnTo>
                    <a:lnTo>
                      <a:pt x="1261" y="85"/>
                    </a:lnTo>
                    <a:lnTo>
                      <a:pt x="1263" y="89"/>
                    </a:lnTo>
                    <a:lnTo>
                      <a:pt x="1266" y="83"/>
                    </a:lnTo>
                    <a:lnTo>
                      <a:pt x="1268" y="80"/>
                    </a:lnTo>
                    <a:lnTo>
                      <a:pt x="1271" y="88"/>
                    </a:lnTo>
                    <a:lnTo>
                      <a:pt x="1273" y="95"/>
                    </a:lnTo>
                    <a:lnTo>
                      <a:pt x="1276" y="87"/>
                    </a:lnTo>
                    <a:lnTo>
                      <a:pt x="1278" y="78"/>
                    </a:lnTo>
                    <a:lnTo>
                      <a:pt x="1280" y="83"/>
                    </a:lnTo>
                    <a:lnTo>
                      <a:pt x="1282" y="78"/>
                    </a:lnTo>
                    <a:lnTo>
                      <a:pt x="1285" y="78"/>
                    </a:lnTo>
                    <a:lnTo>
                      <a:pt x="1287" y="93"/>
                    </a:lnTo>
                    <a:lnTo>
                      <a:pt x="1290" y="84"/>
                    </a:lnTo>
                    <a:lnTo>
                      <a:pt x="1292" y="89"/>
                    </a:lnTo>
                    <a:lnTo>
                      <a:pt x="1295" y="92"/>
                    </a:lnTo>
                    <a:lnTo>
                      <a:pt x="1297" y="85"/>
                    </a:lnTo>
                    <a:lnTo>
                      <a:pt x="1299" y="92"/>
                    </a:lnTo>
                    <a:lnTo>
                      <a:pt x="1302" y="89"/>
                    </a:lnTo>
                    <a:lnTo>
                      <a:pt x="1304" y="74"/>
                    </a:lnTo>
                    <a:lnTo>
                      <a:pt x="1307" y="76"/>
                    </a:lnTo>
                    <a:lnTo>
                      <a:pt x="1309" y="102"/>
                    </a:lnTo>
                    <a:lnTo>
                      <a:pt x="1311" y="86"/>
                    </a:lnTo>
                    <a:lnTo>
                      <a:pt x="1313" y="80"/>
                    </a:lnTo>
                    <a:lnTo>
                      <a:pt x="1316" y="94"/>
                    </a:lnTo>
                    <a:lnTo>
                      <a:pt x="1318" y="83"/>
                    </a:lnTo>
                    <a:lnTo>
                      <a:pt x="1321" y="81"/>
                    </a:lnTo>
                    <a:lnTo>
                      <a:pt x="1323" y="77"/>
                    </a:lnTo>
                    <a:lnTo>
                      <a:pt x="1326" y="76"/>
                    </a:lnTo>
                    <a:lnTo>
                      <a:pt x="1328" y="82"/>
                    </a:lnTo>
                    <a:lnTo>
                      <a:pt x="1330" y="78"/>
                    </a:lnTo>
                    <a:lnTo>
                      <a:pt x="1333" y="92"/>
                    </a:lnTo>
                    <a:lnTo>
                      <a:pt x="1335" y="70"/>
                    </a:lnTo>
                    <a:lnTo>
                      <a:pt x="1338" y="91"/>
                    </a:lnTo>
                    <a:lnTo>
                      <a:pt x="1340" y="99"/>
                    </a:lnTo>
                    <a:lnTo>
                      <a:pt x="1342" y="85"/>
                    </a:lnTo>
                    <a:lnTo>
                      <a:pt x="1345" y="100"/>
                    </a:lnTo>
                    <a:lnTo>
                      <a:pt x="1347" y="87"/>
                    </a:lnTo>
                    <a:lnTo>
                      <a:pt x="1350" y="90"/>
                    </a:lnTo>
                    <a:lnTo>
                      <a:pt x="1352" y="95"/>
                    </a:lnTo>
                    <a:lnTo>
                      <a:pt x="1354" y="93"/>
                    </a:lnTo>
                    <a:lnTo>
                      <a:pt x="1357" y="85"/>
                    </a:lnTo>
                    <a:lnTo>
                      <a:pt x="1359" y="106"/>
                    </a:lnTo>
                    <a:lnTo>
                      <a:pt x="1361" y="93"/>
                    </a:lnTo>
                    <a:lnTo>
                      <a:pt x="1364" y="86"/>
                    </a:lnTo>
                    <a:lnTo>
                      <a:pt x="1366" y="89"/>
                    </a:lnTo>
                    <a:lnTo>
                      <a:pt x="1369" y="95"/>
                    </a:lnTo>
                    <a:lnTo>
                      <a:pt x="1371" y="88"/>
                    </a:lnTo>
                    <a:lnTo>
                      <a:pt x="1373" y="90"/>
                    </a:lnTo>
                    <a:lnTo>
                      <a:pt x="1376" y="85"/>
                    </a:lnTo>
                    <a:lnTo>
                      <a:pt x="1378" y="90"/>
                    </a:lnTo>
                    <a:lnTo>
                      <a:pt x="1381" y="99"/>
                    </a:lnTo>
                    <a:lnTo>
                      <a:pt x="1383" y="84"/>
                    </a:lnTo>
                    <a:lnTo>
                      <a:pt x="1386" y="84"/>
                    </a:lnTo>
                    <a:lnTo>
                      <a:pt x="1388" y="89"/>
                    </a:lnTo>
                    <a:lnTo>
                      <a:pt x="1390" y="87"/>
                    </a:lnTo>
                    <a:lnTo>
                      <a:pt x="1392" y="84"/>
                    </a:lnTo>
                    <a:lnTo>
                      <a:pt x="1395" y="80"/>
                    </a:lnTo>
                    <a:lnTo>
                      <a:pt x="1397" y="86"/>
                    </a:lnTo>
                    <a:lnTo>
                      <a:pt x="1400" y="87"/>
                    </a:lnTo>
                    <a:lnTo>
                      <a:pt x="1402" y="71"/>
                    </a:lnTo>
                    <a:lnTo>
                      <a:pt x="1404" y="80"/>
                    </a:lnTo>
                    <a:lnTo>
                      <a:pt x="1407" y="87"/>
                    </a:lnTo>
                    <a:lnTo>
                      <a:pt x="1409" y="94"/>
                    </a:lnTo>
                    <a:lnTo>
                      <a:pt x="1412" y="82"/>
                    </a:lnTo>
                    <a:lnTo>
                      <a:pt x="1414" y="82"/>
                    </a:lnTo>
                    <a:lnTo>
                      <a:pt x="1417" y="93"/>
                    </a:lnTo>
                    <a:lnTo>
                      <a:pt x="1419" y="72"/>
                    </a:lnTo>
                    <a:lnTo>
                      <a:pt x="1421" y="86"/>
                    </a:lnTo>
                    <a:lnTo>
                      <a:pt x="1424" y="84"/>
                    </a:lnTo>
                    <a:lnTo>
                      <a:pt x="1426" y="80"/>
                    </a:lnTo>
                    <a:lnTo>
                      <a:pt x="1428" y="84"/>
                    </a:lnTo>
                    <a:lnTo>
                      <a:pt x="1431" y="94"/>
                    </a:lnTo>
                    <a:lnTo>
                      <a:pt x="1433" y="88"/>
                    </a:lnTo>
                    <a:lnTo>
                      <a:pt x="1436" y="89"/>
                    </a:lnTo>
                    <a:lnTo>
                      <a:pt x="1438" y="88"/>
                    </a:lnTo>
                    <a:lnTo>
                      <a:pt x="1440" y="95"/>
                    </a:lnTo>
                    <a:lnTo>
                      <a:pt x="1443" y="92"/>
                    </a:lnTo>
                    <a:lnTo>
                      <a:pt x="1445" y="95"/>
                    </a:lnTo>
                    <a:lnTo>
                      <a:pt x="1448" y="93"/>
                    </a:lnTo>
                    <a:lnTo>
                      <a:pt x="1450" y="91"/>
                    </a:lnTo>
                    <a:lnTo>
                      <a:pt x="1452" y="84"/>
                    </a:lnTo>
                    <a:lnTo>
                      <a:pt x="1455" y="89"/>
                    </a:lnTo>
                    <a:lnTo>
                      <a:pt x="1457" y="88"/>
                    </a:lnTo>
                    <a:lnTo>
                      <a:pt x="1460" y="78"/>
                    </a:lnTo>
                    <a:lnTo>
                      <a:pt x="1462" y="76"/>
                    </a:lnTo>
                    <a:lnTo>
                      <a:pt x="1464" y="91"/>
                    </a:lnTo>
                    <a:lnTo>
                      <a:pt x="1467" y="92"/>
                    </a:lnTo>
                    <a:lnTo>
                      <a:pt x="1469" y="82"/>
                    </a:lnTo>
                    <a:lnTo>
                      <a:pt x="1471" y="83"/>
                    </a:lnTo>
                    <a:lnTo>
                      <a:pt x="1474" y="82"/>
                    </a:lnTo>
                    <a:lnTo>
                      <a:pt x="1476" y="88"/>
                    </a:lnTo>
                    <a:lnTo>
                      <a:pt x="1479" y="103"/>
                    </a:lnTo>
                    <a:lnTo>
                      <a:pt x="1481" y="92"/>
                    </a:lnTo>
                    <a:lnTo>
                      <a:pt x="1483" y="90"/>
                    </a:lnTo>
                    <a:lnTo>
                      <a:pt x="1486" y="98"/>
                    </a:lnTo>
                    <a:lnTo>
                      <a:pt x="1488" y="82"/>
                    </a:lnTo>
                    <a:lnTo>
                      <a:pt x="1491" y="83"/>
                    </a:lnTo>
                    <a:lnTo>
                      <a:pt x="1493" y="90"/>
                    </a:lnTo>
                    <a:lnTo>
                      <a:pt x="1495" y="81"/>
                    </a:lnTo>
                    <a:lnTo>
                      <a:pt x="1498" y="79"/>
                    </a:lnTo>
                    <a:lnTo>
                      <a:pt x="1500" y="95"/>
                    </a:lnTo>
                    <a:lnTo>
                      <a:pt x="1502" y="90"/>
                    </a:lnTo>
                    <a:lnTo>
                      <a:pt x="1505" y="89"/>
                    </a:lnTo>
                    <a:lnTo>
                      <a:pt x="1507" y="73"/>
                    </a:lnTo>
                    <a:lnTo>
                      <a:pt x="1510" y="97"/>
                    </a:lnTo>
                    <a:lnTo>
                      <a:pt x="1512" y="84"/>
                    </a:lnTo>
                    <a:lnTo>
                      <a:pt x="1514" y="89"/>
                    </a:lnTo>
                    <a:lnTo>
                      <a:pt x="1517" y="80"/>
                    </a:lnTo>
                    <a:lnTo>
                      <a:pt x="1519" y="96"/>
                    </a:lnTo>
                    <a:lnTo>
                      <a:pt x="1522" y="89"/>
                    </a:lnTo>
                    <a:lnTo>
                      <a:pt x="1524" y="89"/>
                    </a:lnTo>
                    <a:lnTo>
                      <a:pt x="1527" y="85"/>
                    </a:lnTo>
                    <a:lnTo>
                      <a:pt x="1529" y="90"/>
                    </a:lnTo>
                    <a:lnTo>
                      <a:pt x="1531" y="94"/>
                    </a:lnTo>
                    <a:lnTo>
                      <a:pt x="1534" y="88"/>
                    </a:lnTo>
                    <a:lnTo>
                      <a:pt x="1536" y="81"/>
                    </a:lnTo>
                    <a:lnTo>
                      <a:pt x="1539" y="81"/>
                    </a:lnTo>
                    <a:lnTo>
                      <a:pt x="1541" y="87"/>
                    </a:lnTo>
                    <a:lnTo>
                      <a:pt x="1543" y="85"/>
                    </a:lnTo>
                    <a:lnTo>
                      <a:pt x="1545" y="97"/>
                    </a:lnTo>
                    <a:lnTo>
                      <a:pt x="1548" y="82"/>
                    </a:lnTo>
                    <a:lnTo>
                      <a:pt x="1550" y="91"/>
                    </a:lnTo>
                    <a:lnTo>
                      <a:pt x="1553" y="82"/>
                    </a:lnTo>
                    <a:lnTo>
                      <a:pt x="1555" y="83"/>
                    </a:lnTo>
                    <a:lnTo>
                      <a:pt x="1558" y="86"/>
                    </a:lnTo>
                    <a:lnTo>
                      <a:pt x="1560" y="92"/>
                    </a:lnTo>
                    <a:lnTo>
                      <a:pt x="1562" y="85"/>
                    </a:lnTo>
                    <a:lnTo>
                      <a:pt x="1565" y="87"/>
                    </a:lnTo>
                    <a:lnTo>
                      <a:pt x="1567" y="85"/>
                    </a:lnTo>
                    <a:lnTo>
                      <a:pt x="1570" y="94"/>
                    </a:lnTo>
                    <a:lnTo>
                      <a:pt x="1572" y="88"/>
                    </a:lnTo>
                    <a:lnTo>
                      <a:pt x="1574" y="86"/>
                    </a:lnTo>
                    <a:lnTo>
                      <a:pt x="1577" y="91"/>
                    </a:lnTo>
                    <a:lnTo>
                      <a:pt x="1579" y="99"/>
                    </a:lnTo>
                    <a:lnTo>
                      <a:pt x="1581" y="99"/>
                    </a:lnTo>
                    <a:lnTo>
                      <a:pt x="1584" y="87"/>
                    </a:lnTo>
                    <a:lnTo>
                      <a:pt x="1586" y="84"/>
                    </a:lnTo>
                    <a:lnTo>
                      <a:pt x="1589" y="89"/>
                    </a:lnTo>
                    <a:lnTo>
                      <a:pt x="1591" y="90"/>
                    </a:lnTo>
                    <a:lnTo>
                      <a:pt x="1593" y="85"/>
                    </a:lnTo>
                    <a:lnTo>
                      <a:pt x="1596" y="87"/>
                    </a:lnTo>
                    <a:lnTo>
                      <a:pt x="1598" y="87"/>
                    </a:lnTo>
                    <a:lnTo>
                      <a:pt x="1601" y="70"/>
                    </a:lnTo>
                    <a:lnTo>
                      <a:pt x="1603" y="92"/>
                    </a:lnTo>
                    <a:lnTo>
                      <a:pt x="1605" y="77"/>
                    </a:lnTo>
                    <a:lnTo>
                      <a:pt x="1608" y="82"/>
                    </a:lnTo>
                    <a:lnTo>
                      <a:pt x="1610" y="84"/>
                    </a:lnTo>
                    <a:lnTo>
                      <a:pt x="1613" y="83"/>
                    </a:lnTo>
                    <a:lnTo>
                      <a:pt x="1615" y="89"/>
                    </a:lnTo>
                    <a:lnTo>
                      <a:pt x="1618" y="92"/>
                    </a:lnTo>
                    <a:lnTo>
                      <a:pt x="1620" y="86"/>
                    </a:lnTo>
                    <a:lnTo>
                      <a:pt x="1622" y="81"/>
                    </a:lnTo>
                    <a:lnTo>
                      <a:pt x="1624" y="95"/>
                    </a:lnTo>
                    <a:lnTo>
                      <a:pt x="1627" y="85"/>
                    </a:lnTo>
                    <a:lnTo>
                      <a:pt x="1629" y="74"/>
                    </a:lnTo>
                    <a:lnTo>
                      <a:pt x="1632" y="76"/>
                    </a:lnTo>
                    <a:lnTo>
                      <a:pt x="1634" y="78"/>
                    </a:lnTo>
                    <a:lnTo>
                      <a:pt x="1636" y="90"/>
                    </a:lnTo>
                    <a:lnTo>
                      <a:pt x="1639" y="81"/>
                    </a:lnTo>
                    <a:lnTo>
                      <a:pt x="1641" y="85"/>
                    </a:lnTo>
                    <a:lnTo>
                      <a:pt x="1644" y="79"/>
                    </a:lnTo>
                    <a:lnTo>
                      <a:pt x="1646" y="82"/>
                    </a:lnTo>
                    <a:lnTo>
                      <a:pt x="1649" y="79"/>
                    </a:lnTo>
                    <a:lnTo>
                      <a:pt x="1651" y="96"/>
                    </a:lnTo>
                    <a:lnTo>
                      <a:pt x="1653" y="90"/>
                    </a:lnTo>
                    <a:lnTo>
                      <a:pt x="1655" y="88"/>
                    </a:lnTo>
                    <a:lnTo>
                      <a:pt x="1658" y="91"/>
                    </a:lnTo>
                    <a:lnTo>
                      <a:pt x="1660" y="87"/>
                    </a:lnTo>
                    <a:lnTo>
                      <a:pt x="1663" y="81"/>
                    </a:lnTo>
                    <a:lnTo>
                      <a:pt x="1665" y="94"/>
                    </a:lnTo>
                    <a:lnTo>
                      <a:pt x="1667" y="95"/>
                    </a:lnTo>
                    <a:lnTo>
                      <a:pt x="1670" y="83"/>
                    </a:lnTo>
                    <a:lnTo>
                      <a:pt x="1672" y="80"/>
                    </a:lnTo>
                    <a:lnTo>
                      <a:pt x="1675" y="84"/>
                    </a:lnTo>
                    <a:lnTo>
                      <a:pt x="1677" y="77"/>
                    </a:lnTo>
                    <a:lnTo>
                      <a:pt x="1680" y="88"/>
                    </a:lnTo>
                    <a:lnTo>
                      <a:pt x="1682" y="85"/>
                    </a:lnTo>
                    <a:lnTo>
                      <a:pt x="1684" y="81"/>
                    </a:lnTo>
                    <a:lnTo>
                      <a:pt x="1687" y="86"/>
                    </a:lnTo>
                    <a:lnTo>
                      <a:pt x="1689" y="79"/>
                    </a:lnTo>
                    <a:lnTo>
                      <a:pt x="1692" y="76"/>
                    </a:lnTo>
                    <a:lnTo>
                      <a:pt x="1694" y="91"/>
                    </a:lnTo>
                    <a:lnTo>
                      <a:pt x="1696" y="81"/>
                    </a:lnTo>
                    <a:lnTo>
                      <a:pt x="1699" y="93"/>
                    </a:lnTo>
                    <a:lnTo>
                      <a:pt x="1701" y="87"/>
                    </a:lnTo>
                    <a:lnTo>
                      <a:pt x="1703" y="91"/>
                    </a:lnTo>
                    <a:lnTo>
                      <a:pt x="1706" y="89"/>
                    </a:lnTo>
                    <a:lnTo>
                      <a:pt x="1708" y="81"/>
                    </a:lnTo>
                    <a:lnTo>
                      <a:pt x="1711" y="87"/>
                    </a:lnTo>
                    <a:lnTo>
                      <a:pt x="1713" y="92"/>
                    </a:lnTo>
                    <a:lnTo>
                      <a:pt x="1715" y="86"/>
                    </a:lnTo>
                    <a:lnTo>
                      <a:pt x="1718" y="89"/>
                    </a:lnTo>
                    <a:lnTo>
                      <a:pt x="1720" y="83"/>
                    </a:lnTo>
                    <a:lnTo>
                      <a:pt x="1723" y="89"/>
                    </a:lnTo>
                    <a:lnTo>
                      <a:pt x="1725" y="93"/>
                    </a:lnTo>
                    <a:lnTo>
                      <a:pt x="1727" y="88"/>
                    </a:lnTo>
                    <a:lnTo>
                      <a:pt x="1730" y="77"/>
                    </a:lnTo>
                    <a:lnTo>
                      <a:pt x="1732" y="86"/>
                    </a:lnTo>
                    <a:lnTo>
                      <a:pt x="1734" y="93"/>
                    </a:lnTo>
                    <a:lnTo>
                      <a:pt x="1737" y="77"/>
                    </a:lnTo>
                    <a:lnTo>
                      <a:pt x="1739" y="90"/>
                    </a:lnTo>
                    <a:lnTo>
                      <a:pt x="1742" y="86"/>
                    </a:lnTo>
                    <a:lnTo>
                      <a:pt x="1744" y="99"/>
                    </a:lnTo>
                    <a:lnTo>
                      <a:pt x="1746" y="81"/>
                    </a:lnTo>
                    <a:lnTo>
                      <a:pt x="1749" y="77"/>
                    </a:lnTo>
                    <a:lnTo>
                      <a:pt x="1751" y="85"/>
                    </a:lnTo>
                    <a:lnTo>
                      <a:pt x="1754" y="89"/>
                    </a:lnTo>
                    <a:lnTo>
                      <a:pt x="1756" y="74"/>
                    </a:lnTo>
                    <a:lnTo>
                      <a:pt x="1758" y="84"/>
                    </a:lnTo>
                    <a:lnTo>
                      <a:pt x="1761" y="81"/>
                    </a:lnTo>
                    <a:lnTo>
                      <a:pt x="1763" y="94"/>
                    </a:lnTo>
                    <a:lnTo>
                      <a:pt x="1766" y="82"/>
                    </a:lnTo>
                    <a:lnTo>
                      <a:pt x="1768" y="95"/>
                    </a:lnTo>
                    <a:lnTo>
                      <a:pt x="1771" y="82"/>
                    </a:lnTo>
                    <a:lnTo>
                      <a:pt x="1773" y="81"/>
                    </a:lnTo>
                    <a:lnTo>
                      <a:pt x="1775" y="81"/>
                    </a:lnTo>
                    <a:lnTo>
                      <a:pt x="1777" y="95"/>
                    </a:lnTo>
                    <a:lnTo>
                      <a:pt x="1780" y="73"/>
                    </a:lnTo>
                    <a:lnTo>
                      <a:pt x="1782" y="94"/>
                    </a:lnTo>
                    <a:lnTo>
                      <a:pt x="1785" y="86"/>
                    </a:lnTo>
                    <a:lnTo>
                      <a:pt x="1787" y="80"/>
                    </a:lnTo>
                    <a:lnTo>
                      <a:pt x="1790" y="82"/>
                    </a:lnTo>
                    <a:lnTo>
                      <a:pt x="1792" y="84"/>
                    </a:lnTo>
                    <a:lnTo>
                      <a:pt x="1794" y="80"/>
                    </a:lnTo>
                    <a:lnTo>
                      <a:pt x="1797" y="93"/>
                    </a:lnTo>
                    <a:lnTo>
                      <a:pt x="1799" y="95"/>
                    </a:lnTo>
                    <a:lnTo>
                      <a:pt x="1802" y="92"/>
                    </a:lnTo>
                    <a:lnTo>
                      <a:pt x="1804" y="92"/>
                    </a:lnTo>
                    <a:lnTo>
                      <a:pt x="1806" y="86"/>
                    </a:lnTo>
                    <a:lnTo>
                      <a:pt x="1808" y="89"/>
                    </a:lnTo>
                    <a:lnTo>
                      <a:pt x="1811" y="95"/>
                    </a:lnTo>
                    <a:lnTo>
                      <a:pt x="1813" y="90"/>
                    </a:lnTo>
                    <a:lnTo>
                      <a:pt x="1816" y="84"/>
                    </a:lnTo>
                    <a:lnTo>
                      <a:pt x="1818" y="85"/>
                    </a:lnTo>
                    <a:lnTo>
                      <a:pt x="1821" y="76"/>
                    </a:lnTo>
                    <a:lnTo>
                      <a:pt x="1823" y="93"/>
                    </a:lnTo>
                    <a:lnTo>
                      <a:pt x="1825" y="71"/>
                    </a:lnTo>
                    <a:lnTo>
                      <a:pt x="1828" y="86"/>
                    </a:lnTo>
                    <a:lnTo>
                      <a:pt x="1830" y="95"/>
                    </a:lnTo>
                    <a:lnTo>
                      <a:pt x="1833" y="90"/>
                    </a:lnTo>
                    <a:lnTo>
                      <a:pt x="1835" y="82"/>
                    </a:lnTo>
                    <a:lnTo>
                      <a:pt x="1837" y="100"/>
                    </a:lnTo>
                    <a:lnTo>
                      <a:pt x="1840" y="90"/>
                    </a:lnTo>
                    <a:lnTo>
                      <a:pt x="1842" y="103"/>
                    </a:lnTo>
                    <a:lnTo>
                      <a:pt x="1845" y="87"/>
                    </a:lnTo>
                    <a:lnTo>
                      <a:pt x="1847" y="89"/>
                    </a:lnTo>
                    <a:lnTo>
                      <a:pt x="1849" y="79"/>
                    </a:lnTo>
                    <a:lnTo>
                      <a:pt x="1852" y="90"/>
                    </a:lnTo>
                    <a:lnTo>
                      <a:pt x="1854" y="83"/>
                    </a:lnTo>
                    <a:lnTo>
                      <a:pt x="1856" y="94"/>
                    </a:lnTo>
                    <a:lnTo>
                      <a:pt x="1859" y="96"/>
                    </a:lnTo>
                    <a:lnTo>
                      <a:pt x="1861" y="84"/>
                    </a:lnTo>
                    <a:lnTo>
                      <a:pt x="1864" y="94"/>
                    </a:lnTo>
                    <a:lnTo>
                      <a:pt x="1866" y="87"/>
                    </a:lnTo>
                    <a:lnTo>
                      <a:pt x="1868" y="79"/>
                    </a:lnTo>
                    <a:lnTo>
                      <a:pt x="1871" y="85"/>
                    </a:lnTo>
                    <a:lnTo>
                      <a:pt x="1873" y="106"/>
                    </a:lnTo>
                    <a:lnTo>
                      <a:pt x="1876" y="78"/>
                    </a:lnTo>
                    <a:lnTo>
                      <a:pt x="1878" y="87"/>
                    </a:lnTo>
                    <a:lnTo>
                      <a:pt x="1881" y="93"/>
                    </a:lnTo>
                    <a:lnTo>
                      <a:pt x="1883" y="87"/>
                    </a:lnTo>
                    <a:lnTo>
                      <a:pt x="1885" y="90"/>
                    </a:lnTo>
                    <a:lnTo>
                      <a:pt x="1887" y="106"/>
                    </a:lnTo>
                    <a:lnTo>
                      <a:pt x="1890" y="94"/>
                    </a:lnTo>
                    <a:lnTo>
                      <a:pt x="1892" y="85"/>
                    </a:lnTo>
                    <a:lnTo>
                      <a:pt x="1895" y="85"/>
                    </a:lnTo>
                    <a:lnTo>
                      <a:pt x="1897" y="88"/>
                    </a:lnTo>
                    <a:lnTo>
                      <a:pt x="1899" y="89"/>
                    </a:lnTo>
                    <a:lnTo>
                      <a:pt x="1902" y="81"/>
                    </a:lnTo>
                    <a:lnTo>
                      <a:pt x="1904" y="89"/>
                    </a:lnTo>
                    <a:lnTo>
                      <a:pt x="1907" y="79"/>
                    </a:lnTo>
                    <a:lnTo>
                      <a:pt x="1909" y="92"/>
                    </a:lnTo>
                    <a:lnTo>
                      <a:pt x="1912" y="89"/>
                    </a:lnTo>
                    <a:lnTo>
                      <a:pt x="1914" y="86"/>
                    </a:lnTo>
                    <a:lnTo>
                      <a:pt x="1916" y="89"/>
                    </a:lnTo>
                    <a:lnTo>
                      <a:pt x="1919" y="70"/>
                    </a:lnTo>
                    <a:lnTo>
                      <a:pt x="1921" y="88"/>
                    </a:lnTo>
                    <a:lnTo>
                      <a:pt x="1924" y="85"/>
                    </a:lnTo>
                    <a:lnTo>
                      <a:pt x="1926" y="92"/>
                    </a:lnTo>
                    <a:lnTo>
                      <a:pt x="1928" y="83"/>
                    </a:lnTo>
                    <a:lnTo>
                      <a:pt x="1931" y="74"/>
                    </a:lnTo>
                    <a:lnTo>
                      <a:pt x="1933" y="83"/>
                    </a:lnTo>
                    <a:lnTo>
                      <a:pt x="1935" y="83"/>
                    </a:lnTo>
                    <a:lnTo>
                      <a:pt x="1938" y="84"/>
                    </a:lnTo>
                    <a:lnTo>
                      <a:pt x="1940" y="94"/>
                    </a:lnTo>
                    <a:lnTo>
                      <a:pt x="1943" y="88"/>
                    </a:lnTo>
                    <a:lnTo>
                      <a:pt x="1945" y="85"/>
                    </a:lnTo>
                    <a:lnTo>
                      <a:pt x="1947" y="90"/>
                    </a:lnTo>
                    <a:lnTo>
                      <a:pt x="1950" y="79"/>
                    </a:lnTo>
                    <a:lnTo>
                      <a:pt x="1952" y="92"/>
                    </a:lnTo>
                    <a:lnTo>
                      <a:pt x="1955" y="83"/>
                    </a:lnTo>
                    <a:lnTo>
                      <a:pt x="1957" y="95"/>
                    </a:lnTo>
                    <a:lnTo>
                      <a:pt x="1959" y="87"/>
                    </a:lnTo>
                    <a:lnTo>
                      <a:pt x="1962" y="94"/>
                    </a:lnTo>
                    <a:lnTo>
                      <a:pt x="1964" y="97"/>
                    </a:lnTo>
                    <a:lnTo>
                      <a:pt x="1966" y="82"/>
                    </a:lnTo>
                    <a:lnTo>
                      <a:pt x="1969" y="85"/>
                    </a:lnTo>
                    <a:lnTo>
                      <a:pt x="1971" y="93"/>
                    </a:lnTo>
                    <a:lnTo>
                      <a:pt x="1974" y="85"/>
                    </a:lnTo>
                    <a:lnTo>
                      <a:pt x="1976" y="82"/>
                    </a:lnTo>
                    <a:lnTo>
                      <a:pt x="1978" y="92"/>
                    </a:lnTo>
                    <a:lnTo>
                      <a:pt x="1981" y="92"/>
                    </a:lnTo>
                    <a:lnTo>
                      <a:pt x="1983" y="95"/>
                    </a:lnTo>
                    <a:lnTo>
                      <a:pt x="1986" y="78"/>
                    </a:lnTo>
                    <a:lnTo>
                      <a:pt x="1988" y="89"/>
                    </a:lnTo>
                    <a:lnTo>
                      <a:pt x="1990" y="84"/>
                    </a:lnTo>
                    <a:lnTo>
                      <a:pt x="1993" y="91"/>
                    </a:lnTo>
                    <a:lnTo>
                      <a:pt x="1995" y="96"/>
                    </a:lnTo>
                    <a:lnTo>
                      <a:pt x="1998" y="95"/>
                    </a:lnTo>
                    <a:lnTo>
                      <a:pt x="2000" y="84"/>
                    </a:lnTo>
                    <a:lnTo>
                      <a:pt x="2002" y="89"/>
                    </a:lnTo>
                    <a:lnTo>
                      <a:pt x="2005" y="96"/>
                    </a:lnTo>
                    <a:lnTo>
                      <a:pt x="2007" y="90"/>
                    </a:lnTo>
                    <a:lnTo>
                      <a:pt x="2009" y="93"/>
                    </a:lnTo>
                    <a:lnTo>
                      <a:pt x="2012" y="84"/>
                    </a:lnTo>
                    <a:lnTo>
                      <a:pt x="2014" y="97"/>
                    </a:lnTo>
                    <a:lnTo>
                      <a:pt x="2017" y="89"/>
                    </a:lnTo>
                    <a:lnTo>
                      <a:pt x="2019" y="84"/>
                    </a:lnTo>
                    <a:lnTo>
                      <a:pt x="2022" y="91"/>
                    </a:lnTo>
                    <a:lnTo>
                      <a:pt x="2024" y="90"/>
                    </a:lnTo>
                    <a:lnTo>
                      <a:pt x="2026" y="86"/>
                    </a:lnTo>
                    <a:lnTo>
                      <a:pt x="2029" y="77"/>
                    </a:lnTo>
                    <a:lnTo>
                      <a:pt x="2031" y="74"/>
                    </a:lnTo>
                    <a:lnTo>
                      <a:pt x="2034" y="97"/>
                    </a:lnTo>
                    <a:lnTo>
                      <a:pt x="2036" y="83"/>
                    </a:lnTo>
                    <a:lnTo>
                      <a:pt x="2038" y="84"/>
                    </a:lnTo>
                    <a:lnTo>
                      <a:pt x="2040" y="90"/>
                    </a:lnTo>
                    <a:lnTo>
                      <a:pt x="2043" y="85"/>
                    </a:lnTo>
                    <a:lnTo>
                      <a:pt x="2045" y="97"/>
                    </a:lnTo>
                    <a:lnTo>
                      <a:pt x="2048" y="77"/>
                    </a:lnTo>
                    <a:lnTo>
                      <a:pt x="2050" y="99"/>
                    </a:lnTo>
                    <a:lnTo>
                      <a:pt x="2053" y="90"/>
                    </a:lnTo>
                    <a:lnTo>
                      <a:pt x="2055" y="90"/>
                    </a:lnTo>
                    <a:lnTo>
                      <a:pt x="2057" y="94"/>
                    </a:lnTo>
                    <a:lnTo>
                      <a:pt x="2060" y="86"/>
                    </a:lnTo>
                    <a:lnTo>
                      <a:pt x="2062" y="76"/>
                    </a:lnTo>
                    <a:lnTo>
                      <a:pt x="2065" y="89"/>
                    </a:lnTo>
                    <a:lnTo>
                      <a:pt x="2067" y="78"/>
                    </a:lnTo>
                    <a:lnTo>
                      <a:pt x="2069" y="74"/>
                    </a:lnTo>
                    <a:lnTo>
                      <a:pt x="2072" y="89"/>
                    </a:lnTo>
                    <a:lnTo>
                      <a:pt x="2074" y="90"/>
                    </a:lnTo>
                    <a:lnTo>
                      <a:pt x="2076" y="88"/>
                    </a:lnTo>
                    <a:lnTo>
                      <a:pt x="2079" y="83"/>
                    </a:lnTo>
                    <a:lnTo>
                      <a:pt x="2081" y="77"/>
                    </a:lnTo>
                    <a:lnTo>
                      <a:pt x="2084" y="78"/>
                    </a:lnTo>
                    <a:lnTo>
                      <a:pt x="2086" y="74"/>
                    </a:lnTo>
                    <a:lnTo>
                      <a:pt x="2088" y="77"/>
                    </a:lnTo>
                    <a:lnTo>
                      <a:pt x="2091" y="82"/>
                    </a:lnTo>
                    <a:lnTo>
                      <a:pt x="2093" y="91"/>
                    </a:lnTo>
                    <a:lnTo>
                      <a:pt x="2096" y="95"/>
                    </a:lnTo>
                    <a:lnTo>
                      <a:pt x="2098" y="82"/>
                    </a:lnTo>
                    <a:lnTo>
                      <a:pt x="2100" y="82"/>
                    </a:lnTo>
                    <a:lnTo>
                      <a:pt x="2103" y="83"/>
                    </a:lnTo>
                    <a:lnTo>
                      <a:pt x="2105" y="98"/>
                    </a:lnTo>
                    <a:lnTo>
                      <a:pt x="2108" y="78"/>
                    </a:lnTo>
                    <a:lnTo>
                      <a:pt x="2110" y="92"/>
                    </a:lnTo>
                    <a:lnTo>
                      <a:pt x="2113" y="87"/>
                    </a:lnTo>
                    <a:lnTo>
                      <a:pt x="2115" y="98"/>
                    </a:lnTo>
                    <a:lnTo>
                      <a:pt x="2117" y="82"/>
                    </a:lnTo>
                    <a:lnTo>
                      <a:pt x="2119" y="84"/>
                    </a:lnTo>
                    <a:lnTo>
                      <a:pt x="2122" y="86"/>
                    </a:lnTo>
                    <a:lnTo>
                      <a:pt x="2124" y="83"/>
                    </a:lnTo>
                    <a:lnTo>
                      <a:pt x="2127" y="84"/>
                    </a:lnTo>
                    <a:lnTo>
                      <a:pt x="2129" y="92"/>
                    </a:lnTo>
                    <a:lnTo>
                      <a:pt x="2131" y="96"/>
                    </a:lnTo>
                    <a:lnTo>
                      <a:pt x="2134" y="89"/>
                    </a:lnTo>
                    <a:lnTo>
                      <a:pt x="2136" y="97"/>
                    </a:lnTo>
                    <a:lnTo>
                      <a:pt x="2139" y="92"/>
                    </a:lnTo>
                    <a:lnTo>
                      <a:pt x="2141" y="87"/>
                    </a:lnTo>
                    <a:lnTo>
                      <a:pt x="2144" y="97"/>
                    </a:lnTo>
                    <a:lnTo>
                      <a:pt x="2146" y="83"/>
                    </a:lnTo>
                    <a:lnTo>
                      <a:pt x="2148" y="74"/>
                    </a:lnTo>
                    <a:lnTo>
                      <a:pt x="2151" y="88"/>
                    </a:lnTo>
                    <a:lnTo>
                      <a:pt x="2153" y="90"/>
                    </a:lnTo>
                    <a:lnTo>
                      <a:pt x="2155" y="94"/>
                    </a:lnTo>
                    <a:lnTo>
                      <a:pt x="2158" y="102"/>
                    </a:lnTo>
                    <a:lnTo>
                      <a:pt x="2160" y="85"/>
                    </a:lnTo>
                    <a:lnTo>
                      <a:pt x="2162" y="94"/>
                    </a:lnTo>
                    <a:lnTo>
                      <a:pt x="2165" y="87"/>
                    </a:lnTo>
                    <a:lnTo>
                      <a:pt x="2167" y="86"/>
                    </a:lnTo>
                    <a:lnTo>
                      <a:pt x="2170" y="99"/>
                    </a:lnTo>
                    <a:lnTo>
                      <a:pt x="2172" y="85"/>
                    </a:lnTo>
                    <a:lnTo>
                      <a:pt x="2175" y="103"/>
                    </a:lnTo>
                    <a:lnTo>
                      <a:pt x="2177" y="72"/>
                    </a:lnTo>
                    <a:lnTo>
                      <a:pt x="2179" y="98"/>
                    </a:lnTo>
                    <a:lnTo>
                      <a:pt x="2182" y="81"/>
                    </a:lnTo>
                    <a:lnTo>
                      <a:pt x="2184" y="99"/>
                    </a:lnTo>
                    <a:lnTo>
                      <a:pt x="2187" y="84"/>
                    </a:lnTo>
                    <a:lnTo>
                      <a:pt x="2189" y="85"/>
                    </a:lnTo>
                    <a:lnTo>
                      <a:pt x="2191" y="83"/>
                    </a:lnTo>
                    <a:lnTo>
                      <a:pt x="2194" y="82"/>
                    </a:lnTo>
                    <a:lnTo>
                      <a:pt x="2196" y="94"/>
                    </a:lnTo>
                    <a:lnTo>
                      <a:pt x="2198" y="85"/>
                    </a:lnTo>
                    <a:lnTo>
                      <a:pt x="2201" y="86"/>
                    </a:lnTo>
                    <a:lnTo>
                      <a:pt x="2203" y="90"/>
                    </a:lnTo>
                    <a:lnTo>
                      <a:pt x="2206" y="78"/>
                    </a:lnTo>
                    <a:lnTo>
                      <a:pt x="2208" y="82"/>
                    </a:lnTo>
                    <a:lnTo>
                      <a:pt x="2210" y="92"/>
                    </a:lnTo>
                    <a:lnTo>
                      <a:pt x="2213" y="82"/>
                    </a:lnTo>
                    <a:lnTo>
                      <a:pt x="2215" y="77"/>
                    </a:lnTo>
                    <a:lnTo>
                      <a:pt x="2218" y="82"/>
                    </a:lnTo>
                    <a:lnTo>
                      <a:pt x="2220" y="87"/>
                    </a:lnTo>
                    <a:lnTo>
                      <a:pt x="2222" y="78"/>
                    </a:lnTo>
                    <a:lnTo>
                      <a:pt x="2225" y="80"/>
                    </a:lnTo>
                    <a:lnTo>
                      <a:pt x="2227" y="96"/>
                    </a:lnTo>
                    <a:lnTo>
                      <a:pt x="2229" y="81"/>
                    </a:lnTo>
                    <a:lnTo>
                      <a:pt x="2232" y="96"/>
                    </a:lnTo>
                    <a:lnTo>
                      <a:pt x="2234" y="96"/>
                    </a:lnTo>
                    <a:lnTo>
                      <a:pt x="2237" y="79"/>
                    </a:lnTo>
                    <a:lnTo>
                      <a:pt x="2239" y="97"/>
                    </a:lnTo>
                    <a:lnTo>
                      <a:pt x="2241" y="90"/>
                    </a:lnTo>
                    <a:lnTo>
                      <a:pt x="2244" y="72"/>
                    </a:lnTo>
                    <a:lnTo>
                      <a:pt x="2246" y="74"/>
                    </a:lnTo>
                    <a:lnTo>
                      <a:pt x="2249" y="89"/>
                    </a:lnTo>
                    <a:lnTo>
                      <a:pt x="2251" y="77"/>
                    </a:lnTo>
                    <a:lnTo>
                      <a:pt x="2253" y="89"/>
                    </a:lnTo>
                    <a:lnTo>
                      <a:pt x="2256" y="84"/>
                    </a:lnTo>
                    <a:lnTo>
                      <a:pt x="2258" y="88"/>
                    </a:lnTo>
                    <a:lnTo>
                      <a:pt x="2261" y="91"/>
                    </a:lnTo>
                    <a:lnTo>
                      <a:pt x="2263" y="87"/>
                    </a:lnTo>
                    <a:lnTo>
                      <a:pt x="2266" y="77"/>
                    </a:lnTo>
                    <a:lnTo>
                      <a:pt x="2268" y="84"/>
                    </a:lnTo>
                    <a:lnTo>
                      <a:pt x="2270" y="97"/>
                    </a:lnTo>
                    <a:lnTo>
                      <a:pt x="2272" y="89"/>
                    </a:lnTo>
                    <a:lnTo>
                      <a:pt x="2275" y="93"/>
                    </a:lnTo>
                    <a:lnTo>
                      <a:pt x="2277" y="75"/>
                    </a:lnTo>
                    <a:lnTo>
                      <a:pt x="2280" y="77"/>
                    </a:lnTo>
                    <a:lnTo>
                      <a:pt x="2282" y="79"/>
                    </a:lnTo>
                    <a:lnTo>
                      <a:pt x="2285" y="94"/>
                    </a:lnTo>
                    <a:lnTo>
                      <a:pt x="2287" y="101"/>
                    </a:lnTo>
                    <a:lnTo>
                      <a:pt x="2289" y="101"/>
                    </a:lnTo>
                    <a:lnTo>
                      <a:pt x="2292" y="85"/>
                    </a:lnTo>
                    <a:lnTo>
                      <a:pt x="2294" y="82"/>
                    </a:lnTo>
                    <a:lnTo>
                      <a:pt x="2297" y="85"/>
                    </a:lnTo>
                    <a:lnTo>
                      <a:pt x="2299" y="85"/>
                    </a:lnTo>
                    <a:lnTo>
                      <a:pt x="2301" y="89"/>
                    </a:lnTo>
                    <a:lnTo>
                      <a:pt x="2303" y="85"/>
                    </a:lnTo>
                    <a:lnTo>
                      <a:pt x="2306" y="85"/>
                    </a:lnTo>
                    <a:lnTo>
                      <a:pt x="2308" y="74"/>
                    </a:lnTo>
                    <a:lnTo>
                      <a:pt x="2311" y="78"/>
                    </a:lnTo>
                    <a:lnTo>
                      <a:pt x="2313" y="89"/>
                    </a:lnTo>
                    <a:lnTo>
                      <a:pt x="2316" y="82"/>
                    </a:lnTo>
                    <a:lnTo>
                      <a:pt x="2318" y="74"/>
                    </a:lnTo>
                    <a:lnTo>
                      <a:pt x="2320" y="89"/>
                    </a:lnTo>
                    <a:lnTo>
                      <a:pt x="2323" y="77"/>
                    </a:lnTo>
                    <a:lnTo>
                      <a:pt x="2325" y="92"/>
                    </a:lnTo>
                    <a:lnTo>
                      <a:pt x="2328" y="88"/>
                    </a:lnTo>
                    <a:lnTo>
                      <a:pt x="2330" y="85"/>
                    </a:lnTo>
                    <a:lnTo>
                      <a:pt x="2332" y="94"/>
                    </a:lnTo>
                    <a:lnTo>
                      <a:pt x="2335" y="90"/>
                    </a:lnTo>
                    <a:lnTo>
                      <a:pt x="2337" y="71"/>
                    </a:lnTo>
                    <a:lnTo>
                      <a:pt x="2340" y="88"/>
                    </a:lnTo>
                    <a:lnTo>
                      <a:pt x="2342" y="86"/>
                    </a:lnTo>
                    <a:lnTo>
                      <a:pt x="2344" y="86"/>
                    </a:lnTo>
                    <a:lnTo>
                      <a:pt x="2347" y="89"/>
                    </a:lnTo>
                    <a:lnTo>
                      <a:pt x="2349" y="82"/>
                    </a:lnTo>
                    <a:lnTo>
                      <a:pt x="2351" y="87"/>
                    </a:lnTo>
                    <a:lnTo>
                      <a:pt x="2354" y="81"/>
                    </a:lnTo>
                    <a:lnTo>
                      <a:pt x="2356" y="87"/>
                    </a:lnTo>
                    <a:lnTo>
                      <a:pt x="2359" y="90"/>
                    </a:lnTo>
                    <a:lnTo>
                      <a:pt x="2361" y="73"/>
                    </a:lnTo>
                    <a:lnTo>
                      <a:pt x="2363" y="87"/>
                    </a:lnTo>
                    <a:lnTo>
                      <a:pt x="2366" y="86"/>
                    </a:lnTo>
                    <a:lnTo>
                      <a:pt x="2368" y="85"/>
                    </a:lnTo>
                    <a:lnTo>
                      <a:pt x="2371" y="85"/>
                    </a:lnTo>
                    <a:lnTo>
                      <a:pt x="2373" y="80"/>
                    </a:lnTo>
                    <a:lnTo>
                      <a:pt x="2376" y="93"/>
                    </a:lnTo>
                    <a:lnTo>
                      <a:pt x="2378" y="92"/>
                    </a:lnTo>
                    <a:lnTo>
                      <a:pt x="2380" y="80"/>
                    </a:lnTo>
                    <a:lnTo>
                      <a:pt x="2382" y="86"/>
                    </a:lnTo>
                    <a:lnTo>
                      <a:pt x="2385" y="63"/>
                    </a:lnTo>
                    <a:lnTo>
                      <a:pt x="2387" y="75"/>
                    </a:lnTo>
                    <a:lnTo>
                      <a:pt x="2390" y="92"/>
                    </a:lnTo>
                    <a:lnTo>
                      <a:pt x="2392" y="75"/>
                    </a:lnTo>
                    <a:lnTo>
                      <a:pt x="2394" y="81"/>
                    </a:lnTo>
                    <a:lnTo>
                      <a:pt x="2397" y="77"/>
                    </a:lnTo>
                    <a:lnTo>
                      <a:pt x="2399" y="84"/>
                    </a:lnTo>
                    <a:lnTo>
                      <a:pt x="2402" y="80"/>
                    </a:lnTo>
                    <a:lnTo>
                      <a:pt x="2404" y="79"/>
                    </a:lnTo>
                    <a:lnTo>
                      <a:pt x="2407" y="84"/>
                    </a:lnTo>
                    <a:lnTo>
                      <a:pt x="2409" y="82"/>
                    </a:lnTo>
                    <a:lnTo>
                      <a:pt x="2411" y="86"/>
                    </a:lnTo>
                    <a:lnTo>
                      <a:pt x="2414" y="89"/>
                    </a:lnTo>
                    <a:lnTo>
                      <a:pt x="2416" y="79"/>
                    </a:lnTo>
                    <a:lnTo>
                      <a:pt x="2419" y="77"/>
                    </a:lnTo>
                    <a:lnTo>
                      <a:pt x="2421" y="77"/>
                    </a:lnTo>
                    <a:lnTo>
                      <a:pt x="2423" y="88"/>
                    </a:lnTo>
                    <a:lnTo>
                      <a:pt x="2426" y="79"/>
                    </a:lnTo>
                    <a:lnTo>
                      <a:pt x="2428" y="95"/>
                    </a:lnTo>
                    <a:lnTo>
                      <a:pt x="2430" y="85"/>
                    </a:lnTo>
                    <a:lnTo>
                      <a:pt x="2433" y="90"/>
                    </a:lnTo>
                    <a:lnTo>
                      <a:pt x="2435" y="90"/>
                    </a:lnTo>
                    <a:lnTo>
                      <a:pt x="2438" y="90"/>
                    </a:lnTo>
                    <a:lnTo>
                      <a:pt x="2440" y="90"/>
                    </a:lnTo>
                    <a:lnTo>
                      <a:pt x="2442" y="72"/>
                    </a:lnTo>
                    <a:lnTo>
                      <a:pt x="2445" y="85"/>
                    </a:lnTo>
                    <a:lnTo>
                      <a:pt x="2447" y="84"/>
                    </a:lnTo>
                    <a:lnTo>
                      <a:pt x="2450" y="79"/>
                    </a:lnTo>
                    <a:lnTo>
                      <a:pt x="2452" y="81"/>
                    </a:lnTo>
                    <a:lnTo>
                      <a:pt x="2454" y="87"/>
                    </a:lnTo>
                    <a:lnTo>
                      <a:pt x="2457" y="96"/>
                    </a:lnTo>
                    <a:lnTo>
                      <a:pt x="2459" y="82"/>
                    </a:lnTo>
                    <a:lnTo>
                      <a:pt x="2461" y="82"/>
                    </a:lnTo>
                    <a:lnTo>
                      <a:pt x="2464" y="82"/>
                    </a:lnTo>
                    <a:lnTo>
                      <a:pt x="2466" y="93"/>
                    </a:lnTo>
                    <a:lnTo>
                      <a:pt x="2469" y="97"/>
                    </a:lnTo>
                    <a:lnTo>
                      <a:pt x="2471" y="80"/>
                    </a:lnTo>
                    <a:lnTo>
                      <a:pt x="2473" y="81"/>
                    </a:lnTo>
                    <a:lnTo>
                      <a:pt x="2476" y="89"/>
                    </a:lnTo>
                    <a:lnTo>
                      <a:pt x="2478" y="79"/>
                    </a:lnTo>
                    <a:lnTo>
                      <a:pt x="2481" y="86"/>
                    </a:lnTo>
                    <a:lnTo>
                      <a:pt x="2483" y="82"/>
                    </a:lnTo>
                    <a:lnTo>
                      <a:pt x="2485" y="85"/>
                    </a:lnTo>
                    <a:lnTo>
                      <a:pt x="2488" y="94"/>
                    </a:lnTo>
                    <a:lnTo>
                      <a:pt x="2490" y="74"/>
                    </a:lnTo>
                    <a:lnTo>
                      <a:pt x="2493" y="89"/>
                    </a:lnTo>
                    <a:lnTo>
                      <a:pt x="2495" y="92"/>
                    </a:lnTo>
                    <a:lnTo>
                      <a:pt x="2498" y="101"/>
                    </a:lnTo>
                    <a:lnTo>
                      <a:pt x="2500" y="92"/>
                    </a:lnTo>
                    <a:lnTo>
                      <a:pt x="2502" y="84"/>
                    </a:lnTo>
                    <a:lnTo>
                      <a:pt x="2504" y="90"/>
                    </a:lnTo>
                    <a:lnTo>
                      <a:pt x="2507" y="89"/>
                    </a:lnTo>
                    <a:lnTo>
                      <a:pt x="2509" y="99"/>
                    </a:lnTo>
                    <a:lnTo>
                      <a:pt x="2512" y="93"/>
                    </a:lnTo>
                    <a:lnTo>
                      <a:pt x="2514" y="93"/>
                    </a:lnTo>
                    <a:lnTo>
                      <a:pt x="2517" y="81"/>
                    </a:lnTo>
                    <a:lnTo>
                      <a:pt x="2519" y="91"/>
                    </a:lnTo>
                    <a:lnTo>
                      <a:pt x="2521" y="82"/>
                    </a:lnTo>
                    <a:lnTo>
                      <a:pt x="2524" y="79"/>
                    </a:lnTo>
                    <a:lnTo>
                      <a:pt x="2526" y="81"/>
                    </a:lnTo>
                    <a:lnTo>
                      <a:pt x="2529" y="91"/>
                    </a:lnTo>
                    <a:lnTo>
                      <a:pt x="2531" y="85"/>
                    </a:lnTo>
                    <a:lnTo>
                      <a:pt x="2533" y="86"/>
                    </a:lnTo>
                    <a:lnTo>
                      <a:pt x="2535" y="91"/>
                    </a:lnTo>
                    <a:lnTo>
                      <a:pt x="2538" y="82"/>
                    </a:lnTo>
                    <a:lnTo>
                      <a:pt x="2540" y="92"/>
                    </a:lnTo>
                    <a:lnTo>
                      <a:pt x="2543" y="83"/>
                    </a:lnTo>
                    <a:lnTo>
                      <a:pt x="2545" y="84"/>
                    </a:lnTo>
                    <a:lnTo>
                      <a:pt x="2548" y="85"/>
                    </a:lnTo>
                    <a:lnTo>
                      <a:pt x="2550" y="85"/>
                    </a:lnTo>
                    <a:lnTo>
                      <a:pt x="2552" y="86"/>
                    </a:lnTo>
                    <a:lnTo>
                      <a:pt x="2555" y="84"/>
                    </a:lnTo>
                    <a:lnTo>
                      <a:pt x="2557" y="93"/>
                    </a:lnTo>
                    <a:lnTo>
                      <a:pt x="2560" y="84"/>
                    </a:lnTo>
                    <a:lnTo>
                      <a:pt x="2562" y="89"/>
                    </a:lnTo>
                    <a:lnTo>
                      <a:pt x="2564" y="77"/>
                    </a:lnTo>
                    <a:lnTo>
                      <a:pt x="2567" y="90"/>
                    </a:lnTo>
                    <a:lnTo>
                      <a:pt x="2569" y="87"/>
                    </a:lnTo>
                    <a:lnTo>
                      <a:pt x="2572" y="90"/>
                    </a:lnTo>
                    <a:lnTo>
                      <a:pt x="2574" y="94"/>
                    </a:lnTo>
                    <a:lnTo>
                      <a:pt x="2576" y="85"/>
                    </a:lnTo>
                    <a:lnTo>
                      <a:pt x="2579" y="58"/>
                    </a:lnTo>
                    <a:lnTo>
                      <a:pt x="2581" y="68"/>
                    </a:lnTo>
                    <a:lnTo>
                      <a:pt x="2583" y="51"/>
                    </a:lnTo>
                    <a:lnTo>
                      <a:pt x="2586" y="58"/>
                    </a:lnTo>
                    <a:lnTo>
                      <a:pt x="2588" y="76"/>
                    </a:lnTo>
                    <a:lnTo>
                      <a:pt x="2591" y="82"/>
                    </a:lnTo>
                    <a:lnTo>
                      <a:pt x="2593" y="76"/>
                    </a:lnTo>
                    <a:lnTo>
                      <a:pt x="2595" y="79"/>
                    </a:lnTo>
                    <a:lnTo>
                      <a:pt x="2598" y="74"/>
                    </a:lnTo>
                    <a:lnTo>
                      <a:pt x="2600" y="77"/>
                    </a:lnTo>
                    <a:lnTo>
                      <a:pt x="2603" y="78"/>
                    </a:lnTo>
                    <a:lnTo>
                      <a:pt x="2605" y="87"/>
                    </a:lnTo>
                    <a:lnTo>
                      <a:pt x="2608" y="77"/>
                    </a:lnTo>
                    <a:lnTo>
                      <a:pt x="2610" y="81"/>
                    </a:lnTo>
                    <a:lnTo>
                      <a:pt x="2612" y="89"/>
                    </a:lnTo>
                    <a:lnTo>
                      <a:pt x="2614" y="93"/>
                    </a:lnTo>
                    <a:lnTo>
                      <a:pt x="2617" y="85"/>
                    </a:lnTo>
                    <a:lnTo>
                      <a:pt x="2619" y="102"/>
                    </a:lnTo>
                    <a:lnTo>
                      <a:pt x="2622" y="102"/>
                    </a:lnTo>
                    <a:lnTo>
                      <a:pt x="2624" y="87"/>
                    </a:lnTo>
                    <a:lnTo>
                      <a:pt x="2626" y="92"/>
                    </a:lnTo>
                    <a:lnTo>
                      <a:pt x="2629" y="76"/>
                    </a:lnTo>
                    <a:lnTo>
                      <a:pt x="2631" y="90"/>
                    </a:lnTo>
                    <a:lnTo>
                      <a:pt x="2634" y="85"/>
                    </a:lnTo>
                    <a:lnTo>
                      <a:pt x="2636" y="95"/>
                    </a:lnTo>
                    <a:lnTo>
                      <a:pt x="2639" y="87"/>
                    </a:lnTo>
                    <a:lnTo>
                      <a:pt x="2641" y="90"/>
                    </a:lnTo>
                    <a:lnTo>
                      <a:pt x="2643" y="90"/>
                    </a:lnTo>
                    <a:lnTo>
                      <a:pt x="2646" y="85"/>
                    </a:lnTo>
                    <a:lnTo>
                      <a:pt x="2648" y="83"/>
                    </a:lnTo>
                    <a:lnTo>
                      <a:pt x="2650" y="95"/>
                    </a:lnTo>
                    <a:lnTo>
                      <a:pt x="2653" y="90"/>
                    </a:lnTo>
                    <a:lnTo>
                      <a:pt x="2655" y="93"/>
                    </a:lnTo>
                    <a:lnTo>
                      <a:pt x="2657" y="94"/>
                    </a:lnTo>
                    <a:lnTo>
                      <a:pt x="2660" y="76"/>
                    </a:lnTo>
                    <a:lnTo>
                      <a:pt x="2662" y="88"/>
                    </a:lnTo>
                    <a:lnTo>
                      <a:pt x="2665" y="89"/>
                    </a:lnTo>
                    <a:lnTo>
                      <a:pt x="2667" y="102"/>
                    </a:lnTo>
                    <a:lnTo>
                      <a:pt x="2670" y="81"/>
                    </a:lnTo>
                    <a:lnTo>
                      <a:pt x="2672" y="83"/>
                    </a:lnTo>
                    <a:lnTo>
                      <a:pt x="2674" y="84"/>
                    </a:lnTo>
                    <a:lnTo>
                      <a:pt x="2677" y="90"/>
                    </a:lnTo>
                    <a:lnTo>
                      <a:pt x="2679" y="71"/>
                    </a:lnTo>
                    <a:lnTo>
                      <a:pt x="2682" y="99"/>
                    </a:lnTo>
                    <a:lnTo>
                      <a:pt x="2684" y="69"/>
                    </a:lnTo>
                    <a:lnTo>
                      <a:pt x="2686" y="85"/>
                    </a:lnTo>
                    <a:lnTo>
                      <a:pt x="2689" y="86"/>
                    </a:lnTo>
                    <a:lnTo>
                      <a:pt x="2691" y="81"/>
                    </a:lnTo>
                    <a:lnTo>
                      <a:pt x="2693" y="90"/>
                    </a:lnTo>
                    <a:lnTo>
                      <a:pt x="2696" y="87"/>
                    </a:lnTo>
                    <a:lnTo>
                      <a:pt x="2698" y="93"/>
                    </a:lnTo>
                    <a:lnTo>
                      <a:pt x="2701" y="73"/>
                    </a:lnTo>
                    <a:lnTo>
                      <a:pt x="2703" y="81"/>
                    </a:lnTo>
                    <a:lnTo>
                      <a:pt x="2705" y="91"/>
                    </a:lnTo>
                    <a:lnTo>
                      <a:pt x="2708" y="87"/>
                    </a:lnTo>
                    <a:lnTo>
                      <a:pt x="2710" y="92"/>
                    </a:lnTo>
                    <a:lnTo>
                      <a:pt x="2713" y="87"/>
                    </a:lnTo>
                    <a:lnTo>
                      <a:pt x="2715" y="83"/>
                    </a:lnTo>
                    <a:lnTo>
                      <a:pt x="2717" y="79"/>
                    </a:lnTo>
                    <a:lnTo>
                      <a:pt x="2720" y="87"/>
                    </a:lnTo>
                    <a:lnTo>
                      <a:pt x="2722" y="90"/>
                    </a:lnTo>
                    <a:lnTo>
                      <a:pt x="2725" y="103"/>
                    </a:lnTo>
                    <a:lnTo>
                      <a:pt x="2727" y="92"/>
                    </a:lnTo>
                    <a:lnTo>
                      <a:pt x="2729" y="93"/>
                    </a:lnTo>
                    <a:lnTo>
                      <a:pt x="2732" y="79"/>
                    </a:lnTo>
                    <a:lnTo>
                      <a:pt x="2734" y="70"/>
                    </a:lnTo>
                    <a:lnTo>
                      <a:pt x="2736" y="83"/>
                    </a:lnTo>
                    <a:lnTo>
                      <a:pt x="2739" y="86"/>
                    </a:lnTo>
                    <a:lnTo>
                      <a:pt x="2741" y="88"/>
                    </a:lnTo>
                    <a:lnTo>
                      <a:pt x="2744" y="94"/>
                    </a:lnTo>
                    <a:lnTo>
                      <a:pt x="2746" y="83"/>
                    </a:lnTo>
                    <a:lnTo>
                      <a:pt x="2748" y="85"/>
                    </a:lnTo>
                    <a:lnTo>
                      <a:pt x="2751" y="74"/>
                    </a:lnTo>
                    <a:lnTo>
                      <a:pt x="2753" y="90"/>
                    </a:lnTo>
                    <a:lnTo>
                      <a:pt x="2756" y="81"/>
                    </a:lnTo>
                    <a:lnTo>
                      <a:pt x="2758" y="87"/>
                    </a:lnTo>
                    <a:lnTo>
                      <a:pt x="2761" y="74"/>
                    </a:lnTo>
                    <a:lnTo>
                      <a:pt x="2763" y="94"/>
                    </a:lnTo>
                    <a:lnTo>
                      <a:pt x="2765" y="86"/>
                    </a:lnTo>
                    <a:lnTo>
                      <a:pt x="2767" y="86"/>
                    </a:lnTo>
                    <a:lnTo>
                      <a:pt x="2770" y="91"/>
                    </a:lnTo>
                    <a:lnTo>
                      <a:pt x="2772" y="71"/>
                    </a:lnTo>
                    <a:lnTo>
                      <a:pt x="2775" y="90"/>
                    </a:lnTo>
                    <a:lnTo>
                      <a:pt x="2777" y="83"/>
                    </a:lnTo>
                    <a:lnTo>
                      <a:pt x="2780" y="97"/>
                    </a:lnTo>
                    <a:lnTo>
                      <a:pt x="2782" y="89"/>
                    </a:lnTo>
                    <a:lnTo>
                      <a:pt x="2784" y="73"/>
                    </a:lnTo>
                    <a:lnTo>
                      <a:pt x="2787" y="88"/>
                    </a:lnTo>
                    <a:lnTo>
                      <a:pt x="2789" y="83"/>
                    </a:lnTo>
                    <a:lnTo>
                      <a:pt x="2792" y="90"/>
                    </a:lnTo>
                    <a:lnTo>
                      <a:pt x="2794" y="91"/>
                    </a:lnTo>
                    <a:lnTo>
                      <a:pt x="2796" y="90"/>
                    </a:lnTo>
                    <a:lnTo>
                      <a:pt x="2799" y="85"/>
                    </a:lnTo>
                    <a:lnTo>
                      <a:pt x="2801" y="93"/>
                    </a:lnTo>
                    <a:lnTo>
                      <a:pt x="2803" y="89"/>
                    </a:lnTo>
                    <a:lnTo>
                      <a:pt x="2806" y="75"/>
                    </a:lnTo>
                    <a:lnTo>
                      <a:pt x="2808" y="84"/>
                    </a:lnTo>
                    <a:lnTo>
                      <a:pt x="2811" y="88"/>
                    </a:lnTo>
                    <a:lnTo>
                      <a:pt x="2813" y="77"/>
                    </a:lnTo>
                    <a:lnTo>
                      <a:pt x="2815" y="87"/>
                    </a:lnTo>
                    <a:lnTo>
                      <a:pt x="2818" y="83"/>
                    </a:lnTo>
                    <a:lnTo>
                      <a:pt x="2820" y="92"/>
                    </a:lnTo>
                    <a:lnTo>
                      <a:pt x="2823" y="92"/>
                    </a:lnTo>
                    <a:lnTo>
                      <a:pt x="2825" y="90"/>
                    </a:lnTo>
                    <a:lnTo>
                      <a:pt x="2827" y="97"/>
                    </a:lnTo>
                    <a:lnTo>
                      <a:pt x="2830" y="88"/>
                    </a:lnTo>
                    <a:lnTo>
                      <a:pt x="2832" y="95"/>
                    </a:lnTo>
                    <a:lnTo>
                      <a:pt x="2835" y="85"/>
                    </a:lnTo>
                    <a:lnTo>
                      <a:pt x="2837" y="84"/>
                    </a:lnTo>
                    <a:lnTo>
                      <a:pt x="2839" y="85"/>
                    </a:lnTo>
                    <a:lnTo>
                      <a:pt x="2842" y="74"/>
                    </a:lnTo>
                    <a:lnTo>
                      <a:pt x="2844" y="83"/>
                    </a:lnTo>
                    <a:lnTo>
                      <a:pt x="2846" y="83"/>
                    </a:lnTo>
                    <a:lnTo>
                      <a:pt x="2849" y="87"/>
                    </a:lnTo>
                    <a:lnTo>
                      <a:pt x="2851" y="84"/>
                    </a:lnTo>
                    <a:lnTo>
                      <a:pt x="2854" y="79"/>
                    </a:lnTo>
                    <a:lnTo>
                      <a:pt x="2856" y="89"/>
                    </a:lnTo>
                    <a:lnTo>
                      <a:pt x="2858" y="81"/>
                    </a:lnTo>
                    <a:lnTo>
                      <a:pt x="2861" y="77"/>
                    </a:lnTo>
                    <a:lnTo>
                      <a:pt x="2863" y="85"/>
                    </a:lnTo>
                    <a:lnTo>
                      <a:pt x="2866" y="94"/>
                    </a:lnTo>
                    <a:lnTo>
                      <a:pt x="2868" y="77"/>
                    </a:lnTo>
                    <a:lnTo>
                      <a:pt x="2871" y="84"/>
                    </a:lnTo>
                    <a:lnTo>
                      <a:pt x="2873" y="86"/>
                    </a:lnTo>
                    <a:lnTo>
                      <a:pt x="2875" y="80"/>
                    </a:lnTo>
                    <a:lnTo>
                      <a:pt x="2877" y="99"/>
                    </a:lnTo>
                    <a:lnTo>
                      <a:pt x="2880" y="84"/>
                    </a:lnTo>
                    <a:lnTo>
                      <a:pt x="2882" y="90"/>
                    </a:lnTo>
                    <a:lnTo>
                      <a:pt x="2885" y="83"/>
                    </a:lnTo>
                    <a:lnTo>
                      <a:pt x="2887" y="69"/>
                    </a:lnTo>
                    <a:lnTo>
                      <a:pt x="2889" y="83"/>
                    </a:lnTo>
                    <a:lnTo>
                      <a:pt x="2892" y="79"/>
                    </a:lnTo>
                    <a:lnTo>
                      <a:pt x="2894" y="89"/>
                    </a:lnTo>
                    <a:lnTo>
                      <a:pt x="2897" y="84"/>
                    </a:lnTo>
                    <a:lnTo>
                      <a:pt x="2899" y="73"/>
                    </a:lnTo>
                    <a:lnTo>
                      <a:pt x="2902" y="96"/>
                    </a:lnTo>
                    <a:lnTo>
                      <a:pt x="2904" y="92"/>
                    </a:lnTo>
                    <a:lnTo>
                      <a:pt x="2906" y="81"/>
                    </a:lnTo>
                    <a:lnTo>
                      <a:pt x="2909" y="74"/>
                    </a:lnTo>
                    <a:lnTo>
                      <a:pt x="2911" y="83"/>
                    </a:lnTo>
                    <a:lnTo>
                      <a:pt x="2914" y="81"/>
                    </a:lnTo>
                    <a:lnTo>
                      <a:pt x="2916" y="82"/>
                    </a:lnTo>
                    <a:lnTo>
                      <a:pt x="2918" y="86"/>
                    </a:lnTo>
                    <a:lnTo>
                      <a:pt x="2921" y="91"/>
                    </a:lnTo>
                    <a:lnTo>
                      <a:pt x="2923" y="69"/>
                    </a:lnTo>
                    <a:lnTo>
                      <a:pt x="2925" y="91"/>
                    </a:lnTo>
                    <a:lnTo>
                      <a:pt x="2928" y="81"/>
                    </a:lnTo>
                    <a:lnTo>
                      <a:pt x="2930" y="73"/>
                    </a:lnTo>
                    <a:lnTo>
                      <a:pt x="2933" y="94"/>
                    </a:lnTo>
                    <a:lnTo>
                      <a:pt x="2935" y="79"/>
                    </a:lnTo>
                    <a:lnTo>
                      <a:pt x="2937" y="89"/>
                    </a:lnTo>
                    <a:lnTo>
                      <a:pt x="2940" y="85"/>
                    </a:lnTo>
                    <a:lnTo>
                      <a:pt x="2942" y="70"/>
                    </a:lnTo>
                    <a:lnTo>
                      <a:pt x="2945" y="91"/>
                    </a:lnTo>
                    <a:lnTo>
                      <a:pt x="2947" y="89"/>
                    </a:lnTo>
                    <a:lnTo>
                      <a:pt x="2949" y="79"/>
                    </a:lnTo>
                    <a:lnTo>
                      <a:pt x="2952" y="81"/>
                    </a:lnTo>
                    <a:lnTo>
                      <a:pt x="2954" y="95"/>
                    </a:lnTo>
                    <a:lnTo>
                      <a:pt x="2956" y="90"/>
                    </a:lnTo>
                    <a:lnTo>
                      <a:pt x="2959" y="78"/>
                    </a:lnTo>
                    <a:lnTo>
                      <a:pt x="2961" y="78"/>
                    </a:lnTo>
                    <a:lnTo>
                      <a:pt x="2964" y="77"/>
                    </a:lnTo>
                    <a:lnTo>
                      <a:pt x="2966" y="95"/>
                    </a:lnTo>
                    <a:lnTo>
                      <a:pt x="2968" y="80"/>
                    </a:lnTo>
                    <a:lnTo>
                      <a:pt x="2971" y="78"/>
                    </a:lnTo>
                    <a:lnTo>
                      <a:pt x="2973" y="84"/>
                    </a:lnTo>
                    <a:lnTo>
                      <a:pt x="2976" y="81"/>
                    </a:lnTo>
                    <a:lnTo>
                      <a:pt x="2978" y="86"/>
                    </a:lnTo>
                    <a:lnTo>
                      <a:pt x="2980" y="91"/>
                    </a:lnTo>
                    <a:lnTo>
                      <a:pt x="2983" y="81"/>
                    </a:lnTo>
                    <a:lnTo>
                      <a:pt x="2985" y="85"/>
                    </a:lnTo>
                    <a:lnTo>
                      <a:pt x="2988" y="90"/>
                    </a:lnTo>
                    <a:lnTo>
                      <a:pt x="2990" y="79"/>
                    </a:lnTo>
                    <a:lnTo>
                      <a:pt x="2993" y="80"/>
                    </a:lnTo>
                    <a:lnTo>
                      <a:pt x="2995" y="99"/>
                    </a:lnTo>
                    <a:lnTo>
                      <a:pt x="2997" y="91"/>
                    </a:lnTo>
                    <a:lnTo>
                      <a:pt x="2999" y="85"/>
                    </a:lnTo>
                    <a:lnTo>
                      <a:pt x="3002" y="84"/>
                    </a:lnTo>
                    <a:lnTo>
                      <a:pt x="3004" y="80"/>
                    </a:lnTo>
                    <a:lnTo>
                      <a:pt x="3007" y="87"/>
                    </a:lnTo>
                    <a:lnTo>
                      <a:pt x="3009" y="73"/>
                    </a:lnTo>
                    <a:lnTo>
                      <a:pt x="3012" y="81"/>
                    </a:lnTo>
                    <a:lnTo>
                      <a:pt x="3014" y="90"/>
                    </a:lnTo>
                    <a:lnTo>
                      <a:pt x="3016" y="75"/>
                    </a:lnTo>
                    <a:lnTo>
                      <a:pt x="3019" y="79"/>
                    </a:lnTo>
                    <a:lnTo>
                      <a:pt x="3021" y="93"/>
                    </a:lnTo>
                    <a:lnTo>
                      <a:pt x="3024" y="81"/>
                    </a:lnTo>
                    <a:lnTo>
                      <a:pt x="3026" y="89"/>
                    </a:lnTo>
                    <a:lnTo>
                      <a:pt x="3028" y="83"/>
                    </a:lnTo>
                    <a:lnTo>
                      <a:pt x="3030" y="95"/>
                    </a:lnTo>
                    <a:lnTo>
                      <a:pt x="3033" y="81"/>
                    </a:lnTo>
                    <a:lnTo>
                      <a:pt x="3035" y="92"/>
                    </a:lnTo>
                    <a:lnTo>
                      <a:pt x="3038" y="84"/>
                    </a:lnTo>
                    <a:lnTo>
                      <a:pt x="3040" y="84"/>
                    </a:lnTo>
                    <a:lnTo>
                      <a:pt x="3043" y="76"/>
                    </a:lnTo>
                    <a:lnTo>
                      <a:pt x="3045" y="75"/>
                    </a:lnTo>
                    <a:lnTo>
                      <a:pt x="3047" y="81"/>
                    </a:lnTo>
                    <a:lnTo>
                      <a:pt x="3050" y="84"/>
                    </a:lnTo>
                    <a:lnTo>
                      <a:pt x="3052" y="95"/>
                    </a:lnTo>
                    <a:lnTo>
                      <a:pt x="3055" y="84"/>
                    </a:lnTo>
                    <a:lnTo>
                      <a:pt x="3057" y="76"/>
                    </a:lnTo>
                    <a:lnTo>
                      <a:pt x="3059" y="87"/>
                    </a:lnTo>
                    <a:lnTo>
                      <a:pt x="3062" y="73"/>
                    </a:lnTo>
                    <a:lnTo>
                      <a:pt x="3064" y="85"/>
                    </a:lnTo>
                    <a:lnTo>
                      <a:pt x="3067" y="97"/>
                    </a:lnTo>
                    <a:lnTo>
                      <a:pt x="3069" y="78"/>
                    </a:lnTo>
                    <a:lnTo>
                      <a:pt x="3071" y="86"/>
                    </a:lnTo>
                    <a:lnTo>
                      <a:pt x="3074" y="95"/>
                    </a:lnTo>
                    <a:lnTo>
                      <a:pt x="3076" y="88"/>
                    </a:lnTo>
                    <a:lnTo>
                      <a:pt x="3078" y="84"/>
                    </a:lnTo>
                    <a:lnTo>
                      <a:pt x="3081" y="91"/>
                    </a:lnTo>
                    <a:lnTo>
                      <a:pt x="3083" y="84"/>
                    </a:lnTo>
                    <a:lnTo>
                      <a:pt x="3086" y="84"/>
                    </a:lnTo>
                    <a:lnTo>
                      <a:pt x="3088" y="82"/>
                    </a:lnTo>
                    <a:lnTo>
                      <a:pt x="3090" y="89"/>
                    </a:lnTo>
                    <a:lnTo>
                      <a:pt x="3093" y="88"/>
                    </a:lnTo>
                    <a:lnTo>
                      <a:pt x="3095" y="93"/>
                    </a:lnTo>
                    <a:lnTo>
                      <a:pt x="3098" y="88"/>
                    </a:lnTo>
                    <a:lnTo>
                      <a:pt x="3100" y="72"/>
                    </a:lnTo>
                    <a:lnTo>
                      <a:pt x="3103" y="96"/>
                    </a:lnTo>
                    <a:lnTo>
                      <a:pt x="3105" y="92"/>
                    </a:lnTo>
                    <a:lnTo>
                      <a:pt x="3107" y="79"/>
                    </a:lnTo>
                    <a:lnTo>
                      <a:pt x="3109" y="93"/>
                    </a:lnTo>
                    <a:lnTo>
                      <a:pt x="3112" y="86"/>
                    </a:lnTo>
                    <a:lnTo>
                      <a:pt x="3114" y="90"/>
                    </a:lnTo>
                    <a:lnTo>
                      <a:pt x="3117" y="92"/>
                    </a:lnTo>
                    <a:lnTo>
                      <a:pt x="3119" y="90"/>
                    </a:lnTo>
                    <a:lnTo>
                      <a:pt x="3121" y="80"/>
                    </a:lnTo>
                    <a:lnTo>
                      <a:pt x="3124" y="70"/>
                    </a:lnTo>
                    <a:lnTo>
                      <a:pt x="3126" y="83"/>
                    </a:lnTo>
                    <a:lnTo>
                      <a:pt x="3129" y="89"/>
                    </a:lnTo>
                    <a:lnTo>
                      <a:pt x="3131" y="84"/>
                    </a:lnTo>
                    <a:lnTo>
                      <a:pt x="3134" y="98"/>
                    </a:lnTo>
                    <a:lnTo>
                      <a:pt x="3136" y="73"/>
                    </a:lnTo>
                    <a:lnTo>
                      <a:pt x="3138" y="82"/>
                    </a:lnTo>
                    <a:lnTo>
                      <a:pt x="3141" y="78"/>
                    </a:lnTo>
                    <a:lnTo>
                      <a:pt x="3143" y="84"/>
                    </a:lnTo>
                    <a:lnTo>
                      <a:pt x="3146" y="77"/>
                    </a:lnTo>
                    <a:lnTo>
                      <a:pt x="3148" y="79"/>
                    </a:lnTo>
                    <a:lnTo>
                      <a:pt x="3150" y="79"/>
                    </a:lnTo>
                    <a:lnTo>
                      <a:pt x="3152" y="85"/>
                    </a:lnTo>
                    <a:lnTo>
                      <a:pt x="3155" y="79"/>
                    </a:lnTo>
                    <a:lnTo>
                      <a:pt x="3157" y="86"/>
                    </a:lnTo>
                    <a:lnTo>
                      <a:pt x="3160" y="88"/>
                    </a:lnTo>
                    <a:lnTo>
                      <a:pt x="3162" y="86"/>
                    </a:lnTo>
                    <a:lnTo>
                      <a:pt x="3165" y="94"/>
                    </a:lnTo>
                    <a:lnTo>
                      <a:pt x="3167" y="90"/>
                    </a:lnTo>
                    <a:lnTo>
                      <a:pt x="3169" y="87"/>
                    </a:lnTo>
                    <a:lnTo>
                      <a:pt x="3172" y="89"/>
                    </a:lnTo>
                    <a:lnTo>
                      <a:pt x="3174" y="85"/>
                    </a:lnTo>
                    <a:lnTo>
                      <a:pt x="3177" y="90"/>
                    </a:lnTo>
                    <a:lnTo>
                      <a:pt x="3179" y="91"/>
                    </a:lnTo>
                    <a:lnTo>
                      <a:pt x="3181" y="89"/>
                    </a:lnTo>
                    <a:lnTo>
                      <a:pt x="3184" y="94"/>
                    </a:lnTo>
                    <a:lnTo>
                      <a:pt x="3186" y="77"/>
                    </a:lnTo>
                    <a:lnTo>
                      <a:pt x="3188" y="92"/>
                    </a:lnTo>
                    <a:lnTo>
                      <a:pt x="3191" y="87"/>
                    </a:lnTo>
                    <a:lnTo>
                      <a:pt x="3193" y="85"/>
                    </a:lnTo>
                    <a:lnTo>
                      <a:pt x="3196" y="84"/>
                    </a:lnTo>
                    <a:lnTo>
                      <a:pt x="3198" y="79"/>
                    </a:lnTo>
                    <a:lnTo>
                      <a:pt x="3200" y="81"/>
                    </a:lnTo>
                    <a:lnTo>
                      <a:pt x="3203" y="90"/>
                    </a:lnTo>
                    <a:lnTo>
                      <a:pt x="3205" y="95"/>
                    </a:lnTo>
                    <a:lnTo>
                      <a:pt x="3208" y="99"/>
                    </a:lnTo>
                    <a:lnTo>
                      <a:pt x="3210" y="90"/>
                    </a:lnTo>
                    <a:lnTo>
                      <a:pt x="3212" y="91"/>
                    </a:lnTo>
                    <a:lnTo>
                      <a:pt x="3215" y="99"/>
                    </a:lnTo>
                    <a:lnTo>
                      <a:pt x="3217" y="96"/>
                    </a:lnTo>
                    <a:lnTo>
                      <a:pt x="3220" y="88"/>
                    </a:lnTo>
                    <a:lnTo>
                      <a:pt x="3222" y="73"/>
                    </a:lnTo>
                    <a:lnTo>
                      <a:pt x="3224" y="92"/>
                    </a:lnTo>
                    <a:lnTo>
                      <a:pt x="3227" y="74"/>
                    </a:lnTo>
                    <a:lnTo>
                      <a:pt x="3229" y="83"/>
                    </a:lnTo>
                    <a:lnTo>
                      <a:pt x="3231" y="89"/>
                    </a:lnTo>
                    <a:lnTo>
                      <a:pt x="3234" y="88"/>
                    </a:lnTo>
                    <a:lnTo>
                      <a:pt x="3236" y="81"/>
                    </a:lnTo>
                    <a:lnTo>
                      <a:pt x="3239" y="77"/>
                    </a:lnTo>
                    <a:lnTo>
                      <a:pt x="3241" y="87"/>
                    </a:lnTo>
                    <a:lnTo>
                      <a:pt x="3243" y="88"/>
                    </a:lnTo>
                    <a:lnTo>
                      <a:pt x="3246" y="99"/>
                    </a:lnTo>
                    <a:lnTo>
                      <a:pt x="3248" y="89"/>
                    </a:lnTo>
                    <a:lnTo>
                      <a:pt x="3251" y="87"/>
                    </a:lnTo>
                    <a:lnTo>
                      <a:pt x="3253" y="84"/>
                    </a:lnTo>
                    <a:lnTo>
                      <a:pt x="3256" y="89"/>
                    </a:lnTo>
                    <a:lnTo>
                      <a:pt x="3258" y="89"/>
                    </a:lnTo>
                    <a:lnTo>
                      <a:pt x="3260" y="89"/>
                    </a:lnTo>
                    <a:lnTo>
                      <a:pt x="3262" y="96"/>
                    </a:lnTo>
                    <a:lnTo>
                      <a:pt x="3265" y="91"/>
                    </a:lnTo>
                    <a:lnTo>
                      <a:pt x="3267" y="84"/>
                    </a:lnTo>
                    <a:lnTo>
                      <a:pt x="3270" y="81"/>
                    </a:lnTo>
                    <a:lnTo>
                      <a:pt x="3272" y="90"/>
                    </a:lnTo>
                    <a:lnTo>
                      <a:pt x="3275" y="82"/>
                    </a:lnTo>
                    <a:lnTo>
                      <a:pt x="3277" y="79"/>
                    </a:lnTo>
                    <a:lnTo>
                      <a:pt x="3279" y="76"/>
                    </a:lnTo>
                    <a:lnTo>
                      <a:pt x="3282" y="81"/>
                    </a:lnTo>
                    <a:lnTo>
                      <a:pt x="3284" y="84"/>
                    </a:lnTo>
                    <a:lnTo>
                      <a:pt x="3287" y="74"/>
                    </a:lnTo>
                    <a:lnTo>
                      <a:pt x="3289" y="90"/>
                    </a:lnTo>
                    <a:lnTo>
                      <a:pt x="3291" y="83"/>
                    </a:lnTo>
                    <a:lnTo>
                      <a:pt x="3294" y="81"/>
                    </a:lnTo>
                    <a:lnTo>
                      <a:pt x="3296" y="78"/>
                    </a:lnTo>
                    <a:lnTo>
                      <a:pt x="3299" y="94"/>
                    </a:lnTo>
                    <a:lnTo>
                      <a:pt x="3301" y="85"/>
                    </a:lnTo>
                    <a:lnTo>
                      <a:pt x="3303" y="88"/>
                    </a:lnTo>
                    <a:lnTo>
                      <a:pt x="3306" y="84"/>
                    </a:lnTo>
                    <a:lnTo>
                      <a:pt x="3308" y="76"/>
                    </a:lnTo>
                    <a:lnTo>
                      <a:pt x="3310" y="90"/>
                    </a:lnTo>
                    <a:lnTo>
                      <a:pt x="3313" y="80"/>
                    </a:lnTo>
                    <a:lnTo>
                      <a:pt x="3315" y="87"/>
                    </a:lnTo>
                    <a:lnTo>
                      <a:pt x="3318" y="87"/>
                    </a:lnTo>
                    <a:lnTo>
                      <a:pt x="3320" y="73"/>
                    </a:lnTo>
                    <a:lnTo>
                      <a:pt x="3322" y="78"/>
                    </a:lnTo>
                    <a:lnTo>
                      <a:pt x="3325" y="84"/>
                    </a:lnTo>
                    <a:lnTo>
                      <a:pt x="3327" y="82"/>
                    </a:lnTo>
                    <a:lnTo>
                      <a:pt x="3330" y="79"/>
                    </a:lnTo>
                    <a:lnTo>
                      <a:pt x="3332" y="94"/>
                    </a:lnTo>
                    <a:lnTo>
                      <a:pt x="3334" y="93"/>
                    </a:lnTo>
                    <a:lnTo>
                      <a:pt x="3337" y="90"/>
                    </a:lnTo>
                    <a:lnTo>
                      <a:pt x="3339" y="84"/>
                    </a:lnTo>
                    <a:lnTo>
                      <a:pt x="3341" y="80"/>
                    </a:lnTo>
                    <a:lnTo>
                      <a:pt x="3344" y="83"/>
                    </a:lnTo>
                    <a:lnTo>
                      <a:pt x="3346" y="90"/>
                    </a:lnTo>
                    <a:lnTo>
                      <a:pt x="3349" y="75"/>
                    </a:lnTo>
                    <a:lnTo>
                      <a:pt x="3351" y="81"/>
                    </a:lnTo>
                    <a:lnTo>
                      <a:pt x="3353" y="72"/>
                    </a:lnTo>
                    <a:lnTo>
                      <a:pt x="3356" y="89"/>
                    </a:lnTo>
                    <a:lnTo>
                      <a:pt x="3358" y="88"/>
                    </a:lnTo>
                    <a:lnTo>
                      <a:pt x="3361" y="76"/>
                    </a:lnTo>
                    <a:lnTo>
                      <a:pt x="3363" y="89"/>
                    </a:lnTo>
                    <a:lnTo>
                      <a:pt x="3366" y="81"/>
                    </a:lnTo>
                    <a:lnTo>
                      <a:pt x="3368" y="86"/>
                    </a:lnTo>
                    <a:lnTo>
                      <a:pt x="3370" y="82"/>
                    </a:lnTo>
                    <a:lnTo>
                      <a:pt x="3373" y="80"/>
                    </a:lnTo>
                    <a:lnTo>
                      <a:pt x="3375" y="91"/>
                    </a:lnTo>
                    <a:lnTo>
                      <a:pt x="3377" y="87"/>
                    </a:lnTo>
                    <a:lnTo>
                      <a:pt x="3380" y="76"/>
                    </a:lnTo>
                    <a:lnTo>
                      <a:pt x="3382" y="85"/>
                    </a:lnTo>
                    <a:lnTo>
                      <a:pt x="3384" y="93"/>
                    </a:lnTo>
                    <a:lnTo>
                      <a:pt x="3387" y="78"/>
                    </a:lnTo>
                    <a:lnTo>
                      <a:pt x="3389" y="75"/>
                    </a:lnTo>
                    <a:lnTo>
                      <a:pt x="3392" y="75"/>
                    </a:lnTo>
                    <a:lnTo>
                      <a:pt x="3394" y="89"/>
                    </a:lnTo>
                    <a:lnTo>
                      <a:pt x="3397" y="79"/>
                    </a:lnTo>
                    <a:lnTo>
                      <a:pt x="3399" y="80"/>
                    </a:lnTo>
                    <a:lnTo>
                      <a:pt x="3401" y="84"/>
                    </a:lnTo>
                    <a:lnTo>
                      <a:pt x="3404" y="78"/>
                    </a:lnTo>
                    <a:lnTo>
                      <a:pt x="3406" y="81"/>
                    </a:lnTo>
                    <a:lnTo>
                      <a:pt x="3409" y="73"/>
                    </a:lnTo>
                    <a:lnTo>
                      <a:pt x="3411" y="75"/>
                    </a:lnTo>
                    <a:lnTo>
                      <a:pt x="3413" y="74"/>
                    </a:lnTo>
                    <a:lnTo>
                      <a:pt x="3416" y="77"/>
                    </a:lnTo>
                    <a:lnTo>
                      <a:pt x="3418" y="86"/>
                    </a:lnTo>
                    <a:lnTo>
                      <a:pt x="3420" y="85"/>
                    </a:lnTo>
                    <a:lnTo>
                      <a:pt x="3423" y="77"/>
                    </a:lnTo>
                    <a:lnTo>
                      <a:pt x="3425" y="86"/>
                    </a:lnTo>
                    <a:lnTo>
                      <a:pt x="3428" y="85"/>
                    </a:lnTo>
                    <a:lnTo>
                      <a:pt x="3430" y="95"/>
                    </a:lnTo>
                    <a:lnTo>
                      <a:pt x="3432" y="90"/>
                    </a:lnTo>
                    <a:lnTo>
                      <a:pt x="3435" y="80"/>
                    </a:lnTo>
                    <a:lnTo>
                      <a:pt x="3437" y="81"/>
                    </a:lnTo>
                    <a:lnTo>
                      <a:pt x="3440" y="80"/>
                    </a:lnTo>
                    <a:lnTo>
                      <a:pt x="3442" y="93"/>
                    </a:lnTo>
                    <a:lnTo>
                      <a:pt x="3444" y="86"/>
                    </a:lnTo>
                    <a:lnTo>
                      <a:pt x="3447" y="87"/>
                    </a:lnTo>
                    <a:lnTo>
                      <a:pt x="3449" y="83"/>
                    </a:lnTo>
                    <a:lnTo>
                      <a:pt x="3451" y="81"/>
                    </a:lnTo>
                    <a:lnTo>
                      <a:pt x="3454" y="84"/>
                    </a:lnTo>
                    <a:lnTo>
                      <a:pt x="3456" y="77"/>
                    </a:lnTo>
                    <a:lnTo>
                      <a:pt x="3459" y="74"/>
                    </a:lnTo>
                    <a:lnTo>
                      <a:pt x="3461" y="85"/>
                    </a:lnTo>
                    <a:lnTo>
                      <a:pt x="3463" y="94"/>
                    </a:lnTo>
                    <a:lnTo>
                      <a:pt x="3466" y="86"/>
                    </a:lnTo>
                    <a:lnTo>
                      <a:pt x="3468" y="86"/>
                    </a:lnTo>
                    <a:lnTo>
                      <a:pt x="3471" y="82"/>
                    </a:lnTo>
                    <a:lnTo>
                      <a:pt x="3473" y="88"/>
                    </a:lnTo>
                    <a:lnTo>
                      <a:pt x="3475" y="76"/>
                    </a:lnTo>
                    <a:lnTo>
                      <a:pt x="3478" y="85"/>
                    </a:lnTo>
                    <a:lnTo>
                      <a:pt x="3480" y="84"/>
                    </a:lnTo>
                    <a:lnTo>
                      <a:pt x="3483" y="102"/>
                    </a:lnTo>
                    <a:lnTo>
                      <a:pt x="3485" y="87"/>
                    </a:lnTo>
                    <a:lnTo>
                      <a:pt x="3488" y="91"/>
                    </a:lnTo>
                    <a:lnTo>
                      <a:pt x="3490" y="83"/>
                    </a:lnTo>
                    <a:lnTo>
                      <a:pt x="3492" y="84"/>
                    </a:lnTo>
                    <a:lnTo>
                      <a:pt x="3494" y="75"/>
                    </a:lnTo>
                    <a:lnTo>
                      <a:pt x="3497" y="82"/>
                    </a:lnTo>
                    <a:lnTo>
                      <a:pt x="3499" y="82"/>
                    </a:lnTo>
                    <a:lnTo>
                      <a:pt x="3502" y="89"/>
                    </a:lnTo>
                    <a:lnTo>
                      <a:pt x="3504" y="84"/>
                    </a:lnTo>
                    <a:lnTo>
                      <a:pt x="3507" y="75"/>
                    </a:lnTo>
                    <a:lnTo>
                      <a:pt x="3509" y="74"/>
                    </a:lnTo>
                    <a:lnTo>
                      <a:pt x="3511" y="91"/>
                    </a:lnTo>
                    <a:lnTo>
                      <a:pt x="3514" y="71"/>
                    </a:lnTo>
                    <a:lnTo>
                      <a:pt x="3516" y="76"/>
                    </a:lnTo>
                    <a:lnTo>
                      <a:pt x="3519" y="91"/>
                    </a:lnTo>
                    <a:lnTo>
                      <a:pt x="3521" y="87"/>
                    </a:lnTo>
                    <a:lnTo>
                      <a:pt x="3523" y="91"/>
                    </a:lnTo>
                    <a:lnTo>
                      <a:pt x="3525" y="90"/>
                    </a:lnTo>
                    <a:lnTo>
                      <a:pt x="3528" y="84"/>
                    </a:lnTo>
                    <a:lnTo>
                      <a:pt x="3530" y="93"/>
                    </a:lnTo>
                    <a:lnTo>
                      <a:pt x="3533" y="97"/>
                    </a:lnTo>
                    <a:lnTo>
                      <a:pt x="3535" y="75"/>
                    </a:lnTo>
                    <a:lnTo>
                      <a:pt x="3538" y="85"/>
                    </a:lnTo>
                    <a:lnTo>
                      <a:pt x="3540" y="93"/>
                    </a:lnTo>
                    <a:lnTo>
                      <a:pt x="3542" y="88"/>
                    </a:lnTo>
                    <a:lnTo>
                      <a:pt x="3545" y="85"/>
                    </a:lnTo>
                    <a:lnTo>
                      <a:pt x="3547" y="95"/>
                    </a:lnTo>
                    <a:lnTo>
                      <a:pt x="3550" y="86"/>
                    </a:lnTo>
                    <a:lnTo>
                      <a:pt x="3552" y="86"/>
                    </a:lnTo>
                    <a:lnTo>
                      <a:pt x="3554" y="81"/>
                    </a:lnTo>
                    <a:lnTo>
                      <a:pt x="3557" y="93"/>
                    </a:lnTo>
                    <a:lnTo>
                      <a:pt x="3559" y="82"/>
                    </a:lnTo>
                    <a:lnTo>
                      <a:pt x="3562" y="85"/>
                    </a:lnTo>
                    <a:lnTo>
                      <a:pt x="3564" y="91"/>
                    </a:lnTo>
                    <a:lnTo>
                      <a:pt x="3566" y="96"/>
                    </a:lnTo>
                    <a:lnTo>
                      <a:pt x="3569" y="89"/>
                    </a:lnTo>
                    <a:lnTo>
                      <a:pt x="3571" y="90"/>
                    </a:lnTo>
                    <a:lnTo>
                      <a:pt x="3573" y="90"/>
                    </a:lnTo>
                    <a:lnTo>
                      <a:pt x="3576" y="85"/>
                    </a:lnTo>
                    <a:lnTo>
                      <a:pt x="3578" y="94"/>
                    </a:lnTo>
                    <a:lnTo>
                      <a:pt x="3581" y="94"/>
                    </a:lnTo>
                    <a:lnTo>
                      <a:pt x="3583" y="87"/>
                    </a:lnTo>
                    <a:lnTo>
                      <a:pt x="3585" y="73"/>
                    </a:lnTo>
                    <a:lnTo>
                      <a:pt x="3588" y="94"/>
                    </a:lnTo>
                    <a:lnTo>
                      <a:pt x="3590" y="94"/>
                    </a:lnTo>
                    <a:lnTo>
                      <a:pt x="3593" y="87"/>
                    </a:lnTo>
                    <a:lnTo>
                      <a:pt x="3595" y="96"/>
                    </a:lnTo>
                    <a:lnTo>
                      <a:pt x="3598" y="82"/>
                    </a:lnTo>
                    <a:lnTo>
                      <a:pt x="3600" y="81"/>
                    </a:lnTo>
                    <a:lnTo>
                      <a:pt x="3602" y="82"/>
                    </a:lnTo>
                    <a:lnTo>
                      <a:pt x="3604" y="77"/>
                    </a:lnTo>
                    <a:lnTo>
                      <a:pt x="3607" y="95"/>
                    </a:lnTo>
                    <a:lnTo>
                      <a:pt x="3609" y="76"/>
                    </a:lnTo>
                    <a:lnTo>
                      <a:pt x="3612" y="93"/>
                    </a:lnTo>
                    <a:lnTo>
                      <a:pt x="3614" y="83"/>
                    </a:lnTo>
                    <a:lnTo>
                      <a:pt x="3616" y="88"/>
                    </a:lnTo>
                    <a:lnTo>
                      <a:pt x="3619" y="93"/>
                    </a:lnTo>
                    <a:lnTo>
                      <a:pt x="3621" y="76"/>
                    </a:lnTo>
                    <a:lnTo>
                      <a:pt x="3624" y="96"/>
                    </a:lnTo>
                    <a:lnTo>
                      <a:pt x="3626" y="94"/>
                    </a:lnTo>
                    <a:lnTo>
                      <a:pt x="3629" y="86"/>
                    </a:lnTo>
                    <a:lnTo>
                      <a:pt x="3631" y="85"/>
                    </a:lnTo>
                    <a:lnTo>
                      <a:pt x="3633" y="89"/>
                    </a:lnTo>
                    <a:lnTo>
                      <a:pt x="3636" y="92"/>
                    </a:lnTo>
                    <a:lnTo>
                      <a:pt x="3638" y="81"/>
                    </a:lnTo>
                    <a:lnTo>
                      <a:pt x="3641" y="74"/>
                    </a:lnTo>
                    <a:lnTo>
                      <a:pt x="3643" y="76"/>
                    </a:lnTo>
                    <a:lnTo>
                      <a:pt x="3645" y="97"/>
                    </a:lnTo>
                    <a:lnTo>
                      <a:pt x="3647" y="80"/>
                    </a:lnTo>
                    <a:lnTo>
                      <a:pt x="3650" y="86"/>
                    </a:lnTo>
                    <a:lnTo>
                      <a:pt x="3652" y="87"/>
                    </a:lnTo>
                    <a:lnTo>
                      <a:pt x="3655" y="79"/>
                    </a:lnTo>
                    <a:lnTo>
                      <a:pt x="3657" y="82"/>
                    </a:lnTo>
                    <a:lnTo>
                      <a:pt x="3660" y="82"/>
                    </a:lnTo>
                    <a:lnTo>
                      <a:pt x="3662" y="81"/>
                    </a:lnTo>
                    <a:lnTo>
                      <a:pt x="3664" y="72"/>
                    </a:lnTo>
                    <a:lnTo>
                      <a:pt x="3667" y="85"/>
                    </a:lnTo>
                    <a:lnTo>
                      <a:pt x="3669" y="90"/>
                    </a:lnTo>
                    <a:lnTo>
                      <a:pt x="3672" y="64"/>
                    </a:lnTo>
                    <a:lnTo>
                      <a:pt x="3674" y="67"/>
                    </a:lnTo>
                    <a:lnTo>
                      <a:pt x="3676" y="84"/>
                    </a:lnTo>
                    <a:lnTo>
                      <a:pt x="3679" y="82"/>
                    </a:lnTo>
                    <a:lnTo>
                      <a:pt x="3681" y="99"/>
                    </a:lnTo>
                    <a:lnTo>
                      <a:pt x="3683" y="83"/>
                    </a:lnTo>
                    <a:lnTo>
                      <a:pt x="3686" y="75"/>
                    </a:lnTo>
                    <a:lnTo>
                      <a:pt x="3688" y="84"/>
                    </a:lnTo>
                    <a:lnTo>
                      <a:pt x="3691" y="75"/>
                    </a:lnTo>
                    <a:lnTo>
                      <a:pt x="3693" y="80"/>
                    </a:lnTo>
                    <a:lnTo>
                      <a:pt x="3695" y="71"/>
                    </a:lnTo>
                    <a:lnTo>
                      <a:pt x="3698" y="84"/>
                    </a:lnTo>
                    <a:lnTo>
                      <a:pt x="3700" y="86"/>
                    </a:lnTo>
                    <a:lnTo>
                      <a:pt x="3703" y="84"/>
                    </a:lnTo>
                    <a:lnTo>
                      <a:pt x="3705" y="81"/>
                    </a:lnTo>
                    <a:lnTo>
                      <a:pt x="3707" y="75"/>
                    </a:lnTo>
                    <a:lnTo>
                      <a:pt x="3710" y="79"/>
                    </a:lnTo>
                    <a:lnTo>
                      <a:pt x="3712" y="91"/>
                    </a:lnTo>
                    <a:lnTo>
                      <a:pt x="3715" y="89"/>
                    </a:lnTo>
                    <a:lnTo>
                      <a:pt x="3717" y="74"/>
                    </a:lnTo>
                    <a:lnTo>
                      <a:pt x="3720" y="85"/>
                    </a:lnTo>
                    <a:lnTo>
                      <a:pt x="3722" y="78"/>
                    </a:lnTo>
                    <a:lnTo>
                      <a:pt x="3724" y="89"/>
                    </a:lnTo>
                    <a:lnTo>
                      <a:pt x="3726" y="89"/>
                    </a:lnTo>
                    <a:lnTo>
                      <a:pt x="3729" y="77"/>
                    </a:lnTo>
                    <a:lnTo>
                      <a:pt x="3731" y="92"/>
                    </a:lnTo>
                    <a:lnTo>
                      <a:pt x="3734" y="72"/>
                    </a:lnTo>
                    <a:lnTo>
                      <a:pt x="3736" y="74"/>
                    </a:lnTo>
                    <a:lnTo>
                      <a:pt x="3738" y="72"/>
                    </a:lnTo>
                    <a:lnTo>
                      <a:pt x="3741" y="77"/>
                    </a:lnTo>
                    <a:lnTo>
                      <a:pt x="3743" y="85"/>
                    </a:lnTo>
                    <a:lnTo>
                      <a:pt x="3746" y="79"/>
                    </a:lnTo>
                    <a:lnTo>
                      <a:pt x="3748" y="95"/>
                    </a:lnTo>
                    <a:lnTo>
                      <a:pt x="3751" y="82"/>
                    </a:lnTo>
                    <a:lnTo>
                      <a:pt x="3753" y="91"/>
                    </a:lnTo>
                    <a:lnTo>
                      <a:pt x="3755" y="95"/>
                    </a:lnTo>
                    <a:lnTo>
                      <a:pt x="3757" y="79"/>
                    </a:lnTo>
                    <a:lnTo>
                      <a:pt x="3760" y="80"/>
                    </a:lnTo>
                    <a:lnTo>
                      <a:pt x="3762" y="87"/>
                    </a:lnTo>
                    <a:lnTo>
                      <a:pt x="3765" y="88"/>
                    </a:lnTo>
                    <a:lnTo>
                      <a:pt x="3767" y="92"/>
                    </a:lnTo>
                    <a:lnTo>
                      <a:pt x="3770" y="98"/>
                    </a:lnTo>
                    <a:lnTo>
                      <a:pt x="3772" y="79"/>
                    </a:lnTo>
                    <a:lnTo>
                      <a:pt x="3774" y="87"/>
                    </a:lnTo>
                    <a:lnTo>
                      <a:pt x="3777" y="77"/>
                    </a:lnTo>
                    <a:lnTo>
                      <a:pt x="3779" y="86"/>
                    </a:lnTo>
                    <a:lnTo>
                      <a:pt x="3782" y="81"/>
                    </a:lnTo>
                    <a:lnTo>
                      <a:pt x="3784" y="93"/>
                    </a:lnTo>
                    <a:lnTo>
                      <a:pt x="3786" y="90"/>
                    </a:lnTo>
                    <a:lnTo>
                      <a:pt x="3789" y="87"/>
                    </a:lnTo>
                    <a:lnTo>
                      <a:pt x="3791" y="76"/>
                    </a:lnTo>
                    <a:lnTo>
                      <a:pt x="3794" y="88"/>
                    </a:lnTo>
                    <a:lnTo>
                      <a:pt x="3796" y="74"/>
                    </a:lnTo>
                    <a:lnTo>
                      <a:pt x="3798" y="82"/>
                    </a:lnTo>
                    <a:lnTo>
                      <a:pt x="3801" y="84"/>
                    </a:lnTo>
                    <a:lnTo>
                      <a:pt x="3803" y="77"/>
                    </a:lnTo>
                    <a:lnTo>
                      <a:pt x="3805" y="84"/>
                    </a:lnTo>
                    <a:lnTo>
                      <a:pt x="3808" y="76"/>
                    </a:lnTo>
                    <a:lnTo>
                      <a:pt x="3810" y="91"/>
                    </a:lnTo>
                    <a:lnTo>
                      <a:pt x="3813" y="74"/>
                    </a:lnTo>
                    <a:lnTo>
                      <a:pt x="3815" y="92"/>
                    </a:lnTo>
                    <a:lnTo>
                      <a:pt x="3817" y="78"/>
                    </a:lnTo>
                    <a:lnTo>
                      <a:pt x="3820" y="99"/>
                    </a:lnTo>
                    <a:lnTo>
                      <a:pt x="3822" y="87"/>
                    </a:lnTo>
                    <a:lnTo>
                      <a:pt x="3825" y="80"/>
                    </a:lnTo>
                    <a:lnTo>
                      <a:pt x="3827" y="81"/>
                    </a:lnTo>
                    <a:lnTo>
                      <a:pt x="3829" y="84"/>
                    </a:lnTo>
                    <a:lnTo>
                      <a:pt x="3832" y="81"/>
                    </a:lnTo>
                    <a:lnTo>
                      <a:pt x="3834" y="71"/>
                    </a:lnTo>
                    <a:lnTo>
                      <a:pt x="3836" y="78"/>
                    </a:lnTo>
                    <a:lnTo>
                      <a:pt x="3839" y="88"/>
                    </a:lnTo>
                    <a:lnTo>
                      <a:pt x="3841" y="69"/>
                    </a:lnTo>
                    <a:lnTo>
                      <a:pt x="3844" y="78"/>
                    </a:lnTo>
                    <a:lnTo>
                      <a:pt x="3846" y="82"/>
                    </a:lnTo>
                    <a:lnTo>
                      <a:pt x="3848" y="78"/>
                    </a:lnTo>
                    <a:lnTo>
                      <a:pt x="3851" y="77"/>
                    </a:lnTo>
                    <a:lnTo>
                      <a:pt x="3853" y="71"/>
                    </a:lnTo>
                    <a:lnTo>
                      <a:pt x="3856" y="90"/>
                    </a:lnTo>
                    <a:lnTo>
                      <a:pt x="3858" y="94"/>
                    </a:lnTo>
                    <a:lnTo>
                      <a:pt x="3861" y="89"/>
                    </a:lnTo>
                    <a:lnTo>
                      <a:pt x="3863" y="85"/>
                    </a:lnTo>
                    <a:lnTo>
                      <a:pt x="3865" y="89"/>
                    </a:lnTo>
                    <a:lnTo>
                      <a:pt x="3868" y="92"/>
                    </a:lnTo>
                    <a:lnTo>
                      <a:pt x="3870" y="94"/>
                    </a:lnTo>
                    <a:lnTo>
                      <a:pt x="3873" y="79"/>
                    </a:lnTo>
                    <a:lnTo>
                      <a:pt x="3875" y="82"/>
                    </a:lnTo>
                    <a:lnTo>
                      <a:pt x="3877" y="77"/>
                    </a:lnTo>
                    <a:lnTo>
                      <a:pt x="3879" y="81"/>
                    </a:lnTo>
                    <a:lnTo>
                      <a:pt x="3882" y="84"/>
                    </a:lnTo>
                    <a:lnTo>
                      <a:pt x="3884" y="79"/>
                    </a:lnTo>
                    <a:lnTo>
                      <a:pt x="3887" y="85"/>
                    </a:lnTo>
                    <a:lnTo>
                      <a:pt x="3889" y="81"/>
                    </a:lnTo>
                    <a:lnTo>
                      <a:pt x="3892" y="78"/>
                    </a:lnTo>
                    <a:lnTo>
                      <a:pt x="3894" y="90"/>
                    </a:lnTo>
                    <a:lnTo>
                      <a:pt x="3896" y="72"/>
                    </a:lnTo>
                    <a:lnTo>
                      <a:pt x="3899" y="77"/>
                    </a:lnTo>
                    <a:lnTo>
                      <a:pt x="3901" y="72"/>
                    </a:lnTo>
                    <a:lnTo>
                      <a:pt x="3904" y="85"/>
                    </a:lnTo>
                    <a:lnTo>
                      <a:pt x="3906" y="76"/>
                    </a:lnTo>
                    <a:lnTo>
                      <a:pt x="3908" y="76"/>
                    </a:lnTo>
                    <a:lnTo>
                      <a:pt x="3911" y="67"/>
                    </a:lnTo>
                    <a:lnTo>
                      <a:pt x="3913" y="65"/>
                    </a:lnTo>
                    <a:lnTo>
                      <a:pt x="3915" y="82"/>
                    </a:lnTo>
                    <a:lnTo>
                      <a:pt x="3918" y="71"/>
                    </a:lnTo>
                    <a:lnTo>
                      <a:pt x="3920" y="90"/>
                    </a:lnTo>
                    <a:lnTo>
                      <a:pt x="3923" y="84"/>
                    </a:lnTo>
                    <a:lnTo>
                      <a:pt x="3925" y="77"/>
                    </a:lnTo>
                    <a:lnTo>
                      <a:pt x="3927" y="86"/>
                    </a:lnTo>
                    <a:lnTo>
                      <a:pt x="3930" y="71"/>
                    </a:lnTo>
                    <a:lnTo>
                      <a:pt x="3932" y="90"/>
                    </a:lnTo>
                    <a:lnTo>
                      <a:pt x="3935" y="84"/>
                    </a:lnTo>
                    <a:lnTo>
                      <a:pt x="3937" y="92"/>
                    </a:lnTo>
                    <a:lnTo>
                      <a:pt x="3939" y="82"/>
                    </a:lnTo>
                    <a:lnTo>
                      <a:pt x="3942" y="81"/>
                    </a:lnTo>
                    <a:lnTo>
                      <a:pt x="3944" y="79"/>
                    </a:lnTo>
                    <a:lnTo>
                      <a:pt x="3947" y="75"/>
                    </a:lnTo>
                    <a:lnTo>
                      <a:pt x="3949" y="86"/>
                    </a:lnTo>
                    <a:lnTo>
                      <a:pt x="3951" y="81"/>
                    </a:lnTo>
                    <a:lnTo>
                      <a:pt x="3954" y="81"/>
                    </a:lnTo>
                    <a:lnTo>
                      <a:pt x="3956" y="88"/>
                    </a:lnTo>
                    <a:lnTo>
                      <a:pt x="3958" y="88"/>
                    </a:lnTo>
                    <a:lnTo>
                      <a:pt x="3961" y="88"/>
                    </a:lnTo>
                    <a:lnTo>
                      <a:pt x="3963" y="86"/>
                    </a:lnTo>
                    <a:lnTo>
                      <a:pt x="3966" y="90"/>
                    </a:lnTo>
                    <a:lnTo>
                      <a:pt x="3968" y="91"/>
                    </a:lnTo>
                    <a:lnTo>
                      <a:pt x="3970" y="84"/>
                    </a:lnTo>
                    <a:lnTo>
                      <a:pt x="3973" y="84"/>
                    </a:lnTo>
                    <a:lnTo>
                      <a:pt x="3975" y="86"/>
                    </a:lnTo>
                    <a:lnTo>
                      <a:pt x="3978" y="82"/>
                    </a:lnTo>
                    <a:lnTo>
                      <a:pt x="3980" y="81"/>
                    </a:lnTo>
                    <a:lnTo>
                      <a:pt x="3983" y="98"/>
                    </a:lnTo>
                    <a:lnTo>
                      <a:pt x="3985" y="90"/>
                    </a:lnTo>
                    <a:lnTo>
                      <a:pt x="3987" y="90"/>
                    </a:lnTo>
                    <a:lnTo>
                      <a:pt x="3989" y="82"/>
                    </a:lnTo>
                    <a:lnTo>
                      <a:pt x="3992" y="83"/>
                    </a:lnTo>
                    <a:lnTo>
                      <a:pt x="3994" y="79"/>
                    </a:lnTo>
                    <a:lnTo>
                      <a:pt x="3997" y="86"/>
                    </a:lnTo>
                    <a:lnTo>
                      <a:pt x="3999" y="74"/>
                    </a:lnTo>
                    <a:lnTo>
                      <a:pt x="4002" y="79"/>
                    </a:lnTo>
                    <a:lnTo>
                      <a:pt x="4004" y="95"/>
                    </a:lnTo>
                    <a:lnTo>
                      <a:pt x="4006" y="80"/>
                    </a:lnTo>
                    <a:lnTo>
                      <a:pt x="4009" y="75"/>
                    </a:lnTo>
                    <a:lnTo>
                      <a:pt x="4011" y="72"/>
                    </a:lnTo>
                    <a:lnTo>
                      <a:pt x="4014" y="75"/>
                    </a:lnTo>
                    <a:lnTo>
                      <a:pt x="4016" y="68"/>
                    </a:lnTo>
                    <a:lnTo>
                      <a:pt x="4018" y="97"/>
                    </a:lnTo>
                    <a:lnTo>
                      <a:pt x="4021" y="98"/>
                    </a:lnTo>
                    <a:lnTo>
                      <a:pt x="4023" y="86"/>
                    </a:lnTo>
                    <a:lnTo>
                      <a:pt x="4025" y="84"/>
                    </a:lnTo>
                    <a:lnTo>
                      <a:pt x="4028" y="72"/>
                    </a:lnTo>
                    <a:lnTo>
                      <a:pt x="4030" y="84"/>
                    </a:lnTo>
                    <a:lnTo>
                      <a:pt x="4033" y="75"/>
                    </a:lnTo>
                    <a:lnTo>
                      <a:pt x="4035" y="81"/>
                    </a:lnTo>
                    <a:lnTo>
                      <a:pt x="4037" y="70"/>
                    </a:lnTo>
                    <a:lnTo>
                      <a:pt x="4040" y="95"/>
                    </a:lnTo>
                    <a:lnTo>
                      <a:pt x="4042" y="89"/>
                    </a:lnTo>
                    <a:lnTo>
                      <a:pt x="4045" y="82"/>
                    </a:lnTo>
                    <a:lnTo>
                      <a:pt x="4047" y="77"/>
                    </a:lnTo>
                    <a:lnTo>
                      <a:pt x="4049" y="92"/>
                    </a:lnTo>
                    <a:lnTo>
                      <a:pt x="4052" y="85"/>
                    </a:lnTo>
                    <a:lnTo>
                      <a:pt x="4054" y="80"/>
                    </a:lnTo>
                    <a:lnTo>
                      <a:pt x="4057" y="73"/>
                    </a:lnTo>
                    <a:lnTo>
                      <a:pt x="4059" y="86"/>
                    </a:lnTo>
                    <a:lnTo>
                      <a:pt x="4061" y="75"/>
                    </a:lnTo>
                    <a:lnTo>
                      <a:pt x="4064" y="81"/>
                    </a:lnTo>
                    <a:lnTo>
                      <a:pt x="4066" y="85"/>
                    </a:lnTo>
                    <a:lnTo>
                      <a:pt x="4068" y="79"/>
                    </a:lnTo>
                    <a:lnTo>
                      <a:pt x="4071" y="95"/>
                    </a:lnTo>
                    <a:lnTo>
                      <a:pt x="4073" y="87"/>
                    </a:lnTo>
                    <a:lnTo>
                      <a:pt x="4076" y="75"/>
                    </a:lnTo>
                    <a:lnTo>
                      <a:pt x="4078" y="91"/>
                    </a:lnTo>
                    <a:lnTo>
                      <a:pt x="4080" y="79"/>
                    </a:lnTo>
                    <a:lnTo>
                      <a:pt x="4083" y="92"/>
                    </a:lnTo>
                    <a:lnTo>
                      <a:pt x="4085" y="82"/>
                    </a:lnTo>
                    <a:lnTo>
                      <a:pt x="4088" y="80"/>
                    </a:lnTo>
                    <a:lnTo>
                      <a:pt x="4090" y="70"/>
                    </a:lnTo>
                    <a:lnTo>
                      <a:pt x="4093" y="84"/>
                    </a:lnTo>
                    <a:lnTo>
                      <a:pt x="4095" y="64"/>
                    </a:lnTo>
                    <a:lnTo>
                      <a:pt x="4097" y="90"/>
                    </a:lnTo>
                    <a:lnTo>
                      <a:pt x="4099" y="81"/>
                    </a:lnTo>
                    <a:lnTo>
                      <a:pt x="4102" y="88"/>
                    </a:lnTo>
                    <a:lnTo>
                      <a:pt x="4104" y="69"/>
                    </a:lnTo>
                    <a:lnTo>
                      <a:pt x="4107" y="70"/>
                    </a:lnTo>
                    <a:lnTo>
                      <a:pt x="4109" y="77"/>
                    </a:lnTo>
                    <a:lnTo>
                      <a:pt x="4111" y="76"/>
                    </a:lnTo>
                    <a:lnTo>
                      <a:pt x="4114" y="87"/>
                    </a:lnTo>
                    <a:lnTo>
                      <a:pt x="4116" y="92"/>
                    </a:lnTo>
                    <a:lnTo>
                      <a:pt x="4119" y="76"/>
                    </a:lnTo>
                    <a:lnTo>
                      <a:pt x="4121" y="80"/>
                    </a:lnTo>
                    <a:lnTo>
                      <a:pt x="4124" y="72"/>
                    </a:lnTo>
                    <a:lnTo>
                      <a:pt x="4126" y="94"/>
                    </a:lnTo>
                    <a:lnTo>
                      <a:pt x="4128" y="90"/>
                    </a:lnTo>
                    <a:lnTo>
                      <a:pt x="4131" y="88"/>
                    </a:lnTo>
                    <a:lnTo>
                      <a:pt x="4133" y="87"/>
                    </a:lnTo>
                    <a:lnTo>
                      <a:pt x="4136" y="87"/>
                    </a:lnTo>
                    <a:lnTo>
                      <a:pt x="4138" y="81"/>
                    </a:lnTo>
                    <a:lnTo>
                      <a:pt x="4140" y="78"/>
                    </a:lnTo>
                    <a:lnTo>
                      <a:pt x="4142" y="104"/>
                    </a:lnTo>
                    <a:lnTo>
                      <a:pt x="4145" y="89"/>
                    </a:lnTo>
                    <a:lnTo>
                      <a:pt x="4147" y="82"/>
                    </a:lnTo>
                    <a:lnTo>
                      <a:pt x="4150" y="79"/>
                    </a:lnTo>
                    <a:lnTo>
                      <a:pt x="4152" y="76"/>
                    </a:lnTo>
                    <a:lnTo>
                      <a:pt x="4155" y="71"/>
                    </a:lnTo>
                    <a:lnTo>
                      <a:pt x="4157" y="85"/>
                    </a:lnTo>
                    <a:lnTo>
                      <a:pt x="4159" y="77"/>
                    </a:lnTo>
                    <a:lnTo>
                      <a:pt x="4162" y="94"/>
                    </a:lnTo>
                    <a:lnTo>
                      <a:pt x="4164" y="79"/>
                    </a:lnTo>
                    <a:lnTo>
                      <a:pt x="4167" y="71"/>
                    </a:lnTo>
                    <a:lnTo>
                      <a:pt x="4169" y="83"/>
                    </a:lnTo>
                    <a:lnTo>
                      <a:pt x="4171" y="66"/>
                    </a:lnTo>
                    <a:lnTo>
                      <a:pt x="4174" y="77"/>
                    </a:lnTo>
                    <a:lnTo>
                      <a:pt x="4176" y="71"/>
                    </a:lnTo>
                    <a:lnTo>
                      <a:pt x="4178" y="91"/>
                    </a:lnTo>
                    <a:lnTo>
                      <a:pt x="4181" y="85"/>
                    </a:lnTo>
                    <a:lnTo>
                      <a:pt x="4183" y="94"/>
                    </a:lnTo>
                    <a:lnTo>
                      <a:pt x="4186" y="79"/>
                    </a:lnTo>
                    <a:lnTo>
                      <a:pt x="4188" y="89"/>
                    </a:lnTo>
                    <a:lnTo>
                      <a:pt x="4190" y="79"/>
                    </a:lnTo>
                    <a:lnTo>
                      <a:pt x="4193" y="79"/>
                    </a:lnTo>
                    <a:lnTo>
                      <a:pt x="4195" y="95"/>
                    </a:lnTo>
                    <a:lnTo>
                      <a:pt x="4198" y="89"/>
                    </a:lnTo>
                    <a:lnTo>
                      <a:pt x="4200" y="91"/>
                    </a:lnTo>
                    <a:lnTo>
                      <a:pt x="4202" y="79"/>
                    </a:lnTo>
                    <a:lnTo>
                      <a:pt x="4205" y="77"/>
                    </a:lnTo>
                    <a:lnTo>
                      <a:pt x="4207" y="84"/>
                    </a:lnTo>
                    <a:lnTo>
                      <a:pt x="4210" y="93"/>
                    </a:lnTo>
                    <a:lnTo>
                      <a:pt x="4212" y="71"/>
                    </a:lnTo>
                    <a:lnTo>
                      <a:pt x="4215" y="92"/>
                    </a:lnTo>
                    <a:lnTo>
                      <a:pt x="4217" y="104"/>
                    </a:lnTo>
                    <a:lnTo>
                      <a:pt x="4219" y="76"/>
                    </a:lnTo>
                    <a:lnTo>
                      <a:pt x="4221" y="85"/>
                    </a:lnTo>
                    <a:lnTo>
                      <a:pt x="4224" y="82"/>
                    </a:lnTo>
                    <a:lnTo>
                      <a:pt x="4226" y="72"/>
                    </a:lnTo>
                    <a:lnTo>
                      <a:pt x="4229" y="85"/>
                    </a:lnTo>
                    <a:lnTo>
                      <a:pt x="4231" y="74"/>
                    </a:lnTo>
                    <a:lnTo>
                      <a:pt x="4233" y="93"/>
                    </a:lnTo>
                    <a:lnTo>
                      <a:pt x="4236" y="87"/>
                    </a:lnTo>
                    <a:lnTo>
                      <a:pt x="4238" y="80"/>
                    </a:lnTo>
                    <a:lnTo>
                      <a:pt x="4241" y="92"/>
                    </a:lnTo>
                    <a:lnTo>
                      <a:pt x="4243" y="77"/>
                    </a:lnTo>
                    <a:lnTo>
                      <a:pt x="4246" y="82"/>
                    </a:lnTo>
                    <a:lnTo>
                      <a:pt x="4248" y="83"/>
                    </a:lnTo>
                    <a:lnTo>
                      <a:pt x="4250" y="89"/>
                    </a:lnTo>
                    <a:lnTo>
                      <a:pt x="4252" y="81"/>
                    </a:lnTo>
                    <a:lnTo>
                      <a:pt x="4255" y="76"/>
                    </a:lnTo>
                    <a:lnTo>
                      <a:pt x="4257" y="90"/>
                    </a:lnTo>
                    <a:lnTo>
                      <a:pt x="4260" y="95"/>
                    </a:lnTo>
                    <a:lnTo>
                      <a:pt x="4262" y="91"/>
                    </a:lnTo>
                    <a:lnTo>
                      <a:pt x="4265" y="84"/>
                    </a:lnTo>
                    <a:lnTo>
                      <a:pt x="4267" y="79"/>
                    </a:lnTo>
                    <a:lnTo>
                      <a:pt x="4269" y="78"/>
                    </a:lnTo>
                    <a:lnTo>
                      <a:pt x="4272" y="85"/>
                    </a:lnTo>
                    <a:lnTo>
                      <a:pt x="4274" y="89"/>
                    </a:lnTo>
                    <a:lnTo>
                      <a:pt x="4277" y="91"/>
                    </a:lnTo>
                    <a:lnTo>
                      <a:pt x="4279" y="92"/>
                    </a:lnTo>
                    <a:lnTo>
                      <a:pt x="4281" y="101"/>
                    </a:lnTo>
                    <a:lnTo>
                      <a:pt x="4284" y="94"/>
                    </a:lnTo>
                    <a:lnTo>
                      <a:pt x="4286" y="91"/>
                    </a:lnTo>
                    <a:lnTo>
                      <a:pt x="4289" y="100"/>
                    </a:lnTo>
                    <a:lnTo>
                      <a:pt x="4291" y="82"/>
                    </a:lnTo>
                    <a:lnTo>
                      <a:pt x="4293" y="84"/>
                    </a:lnTo>
                    <a:lnTo>
                      <a:pt x="4296" y="84"/>
                    </a:lnTo>
                    <a:lnTo>
                      <a:pt x="4298" y="87"/>
                    </a:lnTo>
                    <a:lnTo>
                      <a:pt x="4300" y="87"/>
                    </a:lnTo>
                    <a:lnTo>
                      <a:pt x="4303" y="77"/>
                    </a:lnTo>
                    <a:lnTo>
                      <a:pt x="4305" y="88"/>
                    </a:lnTo>
                    <a:lnTo>
                      <a:pt x="4308" y="77"/>
                    </a:lnTo>
                    <a:lnTo>
                      <a:pt x="4310" y="81"/>
                    </a:lnTo>
                    <a:lnTo>
                      <a:pt x="4312" y="79"/>
                    </a:lnTo>
                    <a:lnTo>
                      <a:pt x="4315" y="89"/>
                    </a:lnTo>
                    <a:lnTo>
                      <a:pt x="4317" y="82"/>
                    </a:lnTo>
                    <a:lnTo>
                      <a:pt x="4320" y="75"/>
                    </a:lnTo>
                    <a:lnTo>
                      <a:pt x="4322" y="78"/>
                    </a:lnTo>
                    <a:lnTo>
                      <a:pt x="4324" y="93"/>
                    </a:lnTo>
                    <a:lnTo>
                      <a:pt x="4327" y="91"/>
                    </a:lnTo>
                    <a:lnTo>
                      <a:pt x="4329" y="84"/>
                    </a:lnTo>
                    <a:lnTo>
                      <a:pt x="4331" y="90"/>
                    </a:lnTo>
                    <a:lnTo>
                      <a:pt x="4334" y="79"/>
                    </a:lnTo>
                    <a:lnTo>
                      <a:pt x="4336" y="95"/>
                    </a:lnTo>
                    <a:lnTo>
                      <a:pt x="4339" y="82"/>
                    </a:lnTo>
                    <a:lnTo>
                      <a:pt x="4341" y="72"/>
                    </a:lnTo>
                    <a:lnTo>
                      <a:pt x="4343" y="82"/>
                    </a:lnTo>
                    <a:lnTo>
                      <a:pt x="4346" y="84"/>
                    </a:lnTo>
                    <a:lnTo>
                      <a:pt x="4348" y="93"/>
                    </a:lnTo>
                    <a:lnTo>
                      <a:pt x="4351" y="88"/>
                    </a:lnTo>
                    <a:lnTo>
                      <a:pt x="4353" y="84"/>
                    </a:lnTo>
                    <a:lnTo>
                      <a:pt x="4356" y="75"/>
                    </a:lnTo>
                    <a:lnTo>
                      <a:pt x="4358" y="87"/>
                    </a:lnTo>
                    <a:lnTo>
                      <a:pt x="4360" y="83"/>
                    </a:lnTo>
                    <a:lnTo>
                      <a:pt x="4363" y="79"/>
                    </a:lnTo>
                    <a:lnTo>
                      <a:pt x="4365" y="81"/>
                    </a:lnTo>
                    <a:lnTo>
                      <a:pt x="4368" y="90"/>
                    </a:lnTo>
                    <a:lnTo>
                      <a:pt x="4370" y="76"/>
                    </a:lnTo>
                    <a:lnTo>
                      <a:pt x="4372" y="100"/>
                    </a:lnTo>
                    <a:lnTo>
                      <a:pt x="4374" y="86"/>
                    </a:lnTo>
                    <a:lnTo>
                      <a:pt x="4377" y="88"/>
                    </a:lnTo>
                    <a:lnTo>
                      <a:pt x="4379" y="94"/>
                    </a:lnTo>
                    <a:lnTo>
                      <a:pt x="4382" y="94"/>
                    </a:lnTo>
                    <a:lnTo>
                      <a:pt x="4384" y="74"/>
                    </a:lnTo>
                    <a:lnTo>
                      <a:pt x="4387" y="85"/>
                    </a:lnTo>
                    <a:lnTo>
                      <a:pt x="4389" y="73"/>
                    </a:lnTo>
                    <a:lnTo>
                      <a:pt x="4391" y="88"/>
                    </a:lnTo>
                    <a:lnTo>
                      <a:pt x="4394" y="89"/>
                    </a:lnTo>
                    <a:lnTo>
                      <a:pt x="4396" y="81"/>
                    </a:lnTo>
                    <a:lnTo>
                      <a:pt x="4399" y="82"/>
                    </a:lnTo>
                    <a:lnTo>
                      <a:pt x="4401" y="64"/>
                    </a:lnTo>
                    <a:lnTo>
                      <a:pt x="4403" y="74"/>
                    </a:lnTo>
                    <a:lnTo>
                      <a:pt x="4406" y="65"/>
                    </a:lnTo>
                    <a:lnTo>
                      <a:pt x="4408" y="72"/>
                    </a:lnTo>
                    <a:lnTo>
                      <a:pt x="4410" y="79"/>
                    </a:lnTo>
                    <a:lnTo>
                      <a:pt x="4413" y="83"/>
                    </a:lnTo>
                    <a:lnTo>
                      <a:pt x="4415" y="87"/>
                    </a:lnTo>
                    <a:lnTo>
                      <a:pt x="4418" y="74"/>
                    </a:lnTo>
                    <a:lnTo>
                      <a:pt x="4420" y="79"/>
                    </a:lnTo>
                    <a:lnTo>
                      <a:pt x="4422" y="85"/>
                    </a:lnTo>
                    <a:lnTo>
                      <a:pt x="4425" y="82"/>
                    </a:lnTo>
                    <a:lnTo>
                      <a:pt x="4427" y="89"/>
                    </a:lnTo>
                    <a:lnTo>
                      <a:pt x="4430" y="77"/>
                    </a:lnTo>
                    <a:lnTo>
                      <a:pt x="4432" y="89"/>
                    </a:lnTo>
                    <a:lnTo>
                      <a:pt x="4434" y="77"/>
                    </a:lnTo>
                    <a:lnTo>
                      <a:pt x="4437" y="72"/>
                    </a:lnTo>
                    <a:lnTo>
                      <a:pt x="4439" y="51"/>
                    </a:lnTo>
                    <a:lnTo>
                      <a:pt x="4442" y="36"/>
                    </a:lnTo>
                    <a:lnTo>
                      <a:pt x="4444" y="62"/>
                    </a:lnTo>
                    <a:lnTo>
                      <a:pt x="4447" y="67"/>
                    </a:lnTo>
                    <a:lnTo>
                      <a:pt x="4449" y="70"/>
                    </a:lnTo>
                    <a:lnTo>
                      <a:pt x="4451" y="68"/>
                    </a:lnTo>
                    <a:lnTo>
                      <a:pt x="4453" y="71"/>
                    </a:lnTo>
                    <a:lnTo>
                      <a:pt x="4456" y="72"/>
                    </a:lnTo>
                    <a:lnTo>
                      <a:pt x="4458" y="75"/>
                    </a:lnTo>
                    <a:lnTo>
                      <a:pt x="4461" y="61"/>
                    </a:lnTo>
                    <a:lnTo>
                      <a:pt x="4463" y="73"/>
                    </a:lnTo>
                    <a:lnTo>
                      <a:pt x="4465" y="74"/>
                    </a:lnTo>
                    <a:lnTo>
                      <a:pt x="4468" y="82"/>
                    </a:lnTo>
                    <a:lnTo>
                      <a:pt x="4470" y="76"/>
                    </a:lnTo>
                    <a:lnTo>
                      <a:pt x="4473" y="76"/>
                    </a:lnTo>
                    <a:lnTo>
                      <a:pt x="4475" y="78"/>
                    </a:lnTo>
                    <a:lnTo>
                      <a:pt x="4478" y="85"/>
                    </a:lnTo>
                    <a:lnTo>
                      <a:pt x="4480" y="74"/>
                    </a:lnTo>
                    <a:lnTo>
                      <a:pt x="4482" y="85"/>
                    </a:lnTo>
                    <a:lnTo>
                      <a:pt x="4484" y="84"/>
                    </a:lnTo>
                    <a:lnTo>
                      <a:pt x="4487" y="77"/>
                    </a:lnTo>
                    <a:lnTo>
                      <a:pt x="4489" y="74"/>
                    </a:lnTo>
                    <a:lnTo>
                      <a:pt x="4492" y="100"/>
                    </a:lnTo>
                    <a:lnTo>
                      <a:pt x="4494" y="90"/>
                    </a:lnTo>
                    <a:lnTo>
                      <a:pt x="4497" y="84"/>
                    </a:lnTo>
                    <a:lnTo>
                      <a:pt x="4499" y="87"/>
                    </a:lnTo>
                    <a:lnTo>
                      <a:pt x="4501" y="85"/>
                    </a:lnTo>
                    <a:lnTo>
                      <a:pt x="4504" y="76"/>
                    </a:lnTo>
                    <a:lnTo>
                      <a:pt x="4506" y="75"/>
                    </a:lnTo>
                    <a:lnTo>
                      <a:pt x="4509" y="84"/>
                    </a:lnTo>
                    <a:lnTo>
                      <a:pt x="4511" y="87"/>
                    </a:lnTo>
                    <a:lnTo>
                      <a:pt x="4513" y="83"/>
                    </a:lnTo>
                    <a:lnTo>
                      <a:pt x="4516" y="87"/>
                    </a:lnTo>
                    <a:lnTo>
                      <a:pt x="4518" y="84"/>
                    </a:lnTo>
                    <a:lnTo>
                      <a:pt x="4521" y="79"/>
                    </a:lnTo>
                    <a:lnTo>
                      <a:pt x="4523" y="84"/>
                    </a:lnTo>
                    <a:lnTo>
                      <a:pt x="4525" y="85"/>
                    </a:lnTo>
                    <a:lnTo>
                      <a:pt x="4528" y="79"/>
                    </a:lnTo>
                    <a:lnTo>
                      <a:pt x="4530" y="83"/>
                    </a:lnTo>
                    <a:lnTo>
                      <a:pt x="4532" y="90"/>
                    </a:lnTo>
                    <a:lnTo>
                      <a:pt x="4535" y="85"/>
                    </a:lnTo>
                    <a:lnTo>
                      <a:pt x="4537" y="62"/>
                    </a:lnTo>
                    <a:lnTo>
                      <a:pt x="4540" y="50"/>
                    </a:lnTo>
                    <a:lnTo>
                      <a:pt x="4542" y="35"/>
                    </a:lnTo>
                    <a:lnTo>
                      <a:pt x="4544" y="45"/>
                    </a:lnTo>
                    <a:lnTo>
                      <a:pt x="4547" y="9"/>
                    </a:lnTo>
                    <a:lnTo>
                      <a:pt x="4549" y="11"/>
                    </a:lnTo>
                    <a:lnTo>
                      <a:pt x="4552" y="6"/>
                    </a:lnTo>
                    <a:lnTo>
                      <a:pt x="4554" y="11"/>
                    </a:lnTo>
                    <a:lnTo>
                      <a:pt x="4556" y="23"/>
                    </a:lnTo>
                    <a:lnTo>
                      <a:pt x="4559" y="46"/>
                    </a:lnTo>
                    <a:lnTo>
                      <a:pt x="4561" y="63"/>
                    </a:lnTo>
                    <a:lnTo>
                      <a:pt x="4563" y="42"/>
                    </a:lnTo>
                    <a:lnTo>
                      <a:pt x="4566" y="51"/>
                    </a:lnTo>
                    <a:lnTo>
                      <a:pt x="4568" y="40"/>
                    </a:lnTo>
                    <a:lnTo>
                      <a:pt x="4571" y="57"/>
                    </a:lnTo>
                    <a:lnTo>
                      <a:pt x="4573" y="52"/>
                    </a:lnTo>
                    <a:lnTo>
                      <a:pt x="4575" y="71"/>
                    </a:lnTo>
                    <a:lnTo>
                      <a:pt x="4578" y="61"/>
                    </a:lnTo>
                    <a:lnTo>
                      <a:pt x="4580" y="66"/>
                    </a:lnTo>
                    <a:lnTo>
                      <a:pt x="4583" y="72"/>
                    </a:lnTo>
                    <a:lnTo>
                      <a:pt x="4585" y="51"/>
                    </a:lnTo>
                    <a:lnTo>
                      <a:pt x="4588" y="77"/>
                    </a:lnTo>
                    <a:lnTo>
                      <a:pt x="4590" y="66"/>
                    </a:lnTo>
                    <a:lnTo>
                      <a:pt x="4592" y="49"/>
                    </a:lnTo>
                    <a:lnTo>
                      <a:pt x="4595" y="61"/>
                    </a:lnTo>
                    <a:lnTo>
                      <a:pt x="4597" y="73"/>
                    </a:lnTo>
                    <a:lnTo>
                      <a:pt x="4599" y="53"/>
                    </a:lnTo>
                    <a:lnTo>
                      <a:pt x="4602" y="67"/>
                    </a:lnTo>
                    <a:lnTo>
                      <a:pt x="4604" y="56"/>
                    </a:lnTo>
                    <a:lnTo>
                      <a:pt x="4606" y="67"/>
                    </a:lnTo>
                    <a:lnTo>
                      <a:pt x="4609" y="71"/>
                    </a:lnTo>
                    <a:lnTo>
                      <a:pt x="4611" y="63"/>
                    </a:lnTo>
                    <a:lnTo>
                      <a:pt x="4614" y="69"/>
                    </a:lnTo>
                    <a:lnTo>
                      <a:pt x="4616" y="62"/>
                    </a:lnTo>
                    <a:lnTo>
                      <a:pt x="4619" y="77"/>
                    </a:lnTo>
                    <a:lnTo>
                      <a:pt x="4621" y="89"/>
                    </a:lnTo>
                    <a:lnTo>
                      <a:pt x="4623" y="70"/>
                    </a:lnTo>
                    <a:lnTo>
                      <a:pt x="4626" y="77"/>
                    </a:lnTo>
                    <a:lnTo>
                      <a:pt x="4628" y="84"/>
                    </a:lnTo>
                    <a:lnTo>
                      <a:pt x="4631" y="81"/>
                    </a:lnTo>
                    <a:lnTo>
                      <a:pt x="4633" y="72"/>
                    </a:lnTo>
                    <a:lnTo>
                      <a:pt x="4635" y="76"/>
                    </a:lnTo>
                    <a:lnTo>
                      <a:pt x="4637" y="69"/>
                    </a:lnTo>
                    <a:lnTo>
                      <a:pt x="4640" y="76"/>
                    </a:lnTo>
                    <a:lnTo>
                      <a:pt x="4642" y="69"/>
                    </a:lnTo>
                    <a:lnTo>
                      <a:pt x="4645" y="68"/>
                    </a:lnTo>
                    <a:lnTo>
                      <a:pt x="4647" y="75"/>
                    </a:lnTo>
                    <a:lnTo>
                      <a:pt x="4650" y="77"/>
                    </a:lnTo>
                    <a:lnTo>
                      <a:pt x="4652" y="91"/>
                    </a:lnTo>
                    <a:lnTo>
                      <a:pt x="4654" y="91"/>
                    </a:lnTo>
                    <a:lnTo>
                      <a:pt x="4657" y="76"/>
                    </a:lnTo>
                    <a:lnTo>
                      <a:pt x="4659" y="74"/>
                    </a:lnTo>
                    <a:lnTo>
                      <a:pt x="4662" y="68"/>
                    </a:lnTo>
                    <a:lnTo>
                      <a:pt x="4664" y="71"/>
                    </a:lnTo>
                    <a:lnTo>
                      <a:pt x="4666" y="88"/>
                    </a:lnTo>
                    <a:lnTo>
                      <a:pt x="4669" y="90"/>
                    </a:lnTo>
                    <a:lnTo>
                      <a:pt x="4671" y="82"/>
                    </a:lnTo>
                    <a:lnTo>
                      <a:pt x="4673" y="84"/>
                    </a:lnTo>
                    <a:lnTo>
                      <a:pt x="4676" y="83"/>
                    </a:lnTo>
                    <a:lnTo>
                      <a:pt x="4678" y="78"/>
                    </a:lnTo>
                    <a:lnTo>
                      <a:pt x="4681" y="68"/>
                    </a:lnTo>
                    <a:lnTo>
                      <a:pt x="4683" y="77"/>
                    </a:lnTo>
                    <a:lnTo>
                      <a:pt x="4685" y="72"/>
                    </a:lnTo>
                    <a:lnTo>
                      <a:pt x="4688" y="70"/>
                    </a:lnTo>
                    <a:lnTo>
                      <a:pt x="4690" y="89"/>
                    </a:lnTo>
                    <a:lnTo>
                      <a:pt x="4693" y="74"/>
                    </a:lnTo>
                    <a:lnTo>
                      <a:pt x="4695" y="88"/>
                    </a:lnTo>
                    <a:lnTo>
                      <a:pt x="4697" y="76"/>
                    </a:lnTo>
                    <a:lnTo>
                      <a:pt x="4700" y="79"/>
                    </a:lnTo>
                    <a:lnTo>
                      <a:pt x="4702" y="74"/>
                    </a:lnTo>
                    <a:lnTo>
                      <a:pt x="4705" y="64"/>
                    </a:lnTo>
                    <a:lnTo>
                      <a:pt x="4707" y="100"/>
                    </a:lnTo>
                    <a:lnTo>
                      <a:pt x="4710" y="93"/>
                    </a:lnTo>
                    <a:lnTo>
                      <a:pt x="4712" y="78"/>
                    </a:lnTo>
                    <a:lnTo>
                      <a:pt x="4714" y="75"/>
                    </a:lnTo>
                    <a:lnTo>
                      <a:pt x="4716" y="72"/>
                    </a:lnTo>
                    <a:lnTo>
                      <a:pt x="4719" y="87"/>
                    </a:lnTo>
                    <a:lnTo>
                      <a:pt x="4721" y="94"/>
                    </a:lnTo>
                    <a:lnTo>
                      <a:pt x="4724" y="86"/>
                    </a:lnTo>
                    <a:lnTo>
                      <a:pt x="4726" y="84"/>
                    </a:lnTo>
                    <a:lnTo>
                      <a:pt x="4728" y="68"/>
                    </a:lnTo>
                    <a:lnTo>
                      <a:pt x="4731" y="86"/>
                    </a:lnTo>
                    <a:lnTo>
                      <a:pt x="4733" y="76"/>
                    </a:lnTo>
                    <a:lnTo>
                      <a:pt x="4736" y="76"/>
                    </a:lnTo>
                    <a:lnTo>
                      <a:pt x="4738" y="81"/>
                    </a:lnTo>
                    <a:lnTo>
                      <a:pt x="4741" y="85"/>
                    </a:lnTo>
                    <a:lnTo>
                      <a:pt x="4743" y="81"/>
                    </a:lnTo>
                    <a:lnTo>
                      <a:pt x="4745" y="81"/>
                    </a:lnTo>
                    <a:lnTo>
                      <a:pt x="4747" y="94"/>
                    </a:lnTo>
                    <a:lnTo>
                      <a:pt x="4750" y="96"/>
                    </a:lnTo>
                    <a:lnTo>
                      <a:pt x="4752" y="79"/>
                    </a:lnTo>
                    <a:lnTo>
                      <a:pt x="4755" y="88"/>
                    </a:lnTo>
                    <a:lnTo>
                      <a:pt x="4757" y="81"/>
                    </a:lnTo>
                    <a:lnTo>
                      <a:pt x="4760" y="74"/>
                    </a:lnTo>
                    <a:lnTo>
                      <a:pt x="4762" y="77"/>
                    </a:lnTo>
                    <a:lnTo>
                      <a:pt x="4764" y="81"/>
                    </a:lnTo>
                    <a:lnTo>
                      <a:pt x="4767" y="81"/>
                    </a:lnTo>
                    <a:lnTo>
                      <a:pt x="4769" y="92"/>
                    </a:lnTo>
                    <a:lnTo>
                      <a:pt x="4772" y="81"/>
                    </a:lnTo>
                    <a:lnTo>
                      <a:pt x="4774" y="84"/>
                    </a:lnTo>
                    <a:lnTo>
                      <a:pt x="4776" y="94"/>
                    </a:lnTo>
                    <a:lnTo>
                      <a:pt x="4779" y="71"/>
                    </a:lnTo>
                    <a:lnTo>
                      <a:pt x="4781" y="84"/>
                    </a:lnTo>
                    <a:lnTo>
                      <a:pt x="4784" y="83"/>
                    </a:lnTo>
                    <a:lnTo>
                      <a:pt x="4786" y="81"/>
                    </a:lnTo>
                    <a:lnTo>
                      <a:pt x="4788" y="72"/>
                    </a:lnTo>
                    <a:lnTo>
                      <a:pt x="4791" y="74"/>
                    </a:lnTo>
                    <a:lnTo>
                      <a:pt x="4793" y="76"/>
                    </a:lnTo>
                    <a:lnTo>
                      <a:pt x="4795" y="79"/>
                    </a:lnTo>
                    <a:lnTo>
                      <a:pt x="4798" y="90"/>
                    </a:lnTo>
                    <a:lnTo>
                      <a:pt x="4800" y="78"/>
                    </a:lnTo>
                    <a:lnTo>
                      <a:pt x="4803" y="77"/>
                    </a:lnTo>
                    <a:lnTo>
                      <a:pt x="4805" y="90"/>
                    </a:lnTo>
                    <a:lnTo>
                      <a:pt x="4807" y="86"/>
                    </a:lnTo>
                    <a:lnTo>
                      <a:pt x="4810" y="81"/>
                    </a:lnTo>
                    <a:lnTo>
                      <a:pt x="4812" y="81"/>
                    </a:lnTo>
                    <a:lnTo>
                      <a:pt x="4815" y="71"/>
                    </a:lnTo>
                    <a:lnTo>
                      <a:pt x="4817" y="72"/>
                    </a:lnTo>
                    <a:lnTo>
                      <a:pt x="4819" y="92"/>
                    </a:lnTo>
                    <a:lnTo>
                      <a:pt x="4822" y="93"/>
                    </a:lnTo>
                    <a:lnTo>
                      <a:pt x="4824" y="89"/>
                    </a:lnTo>
                    <a:lnTo>
                      <a:pt x="4826" y="81"/>
                    </a:lnTo>
                    <a:lnTo>
                      <a:pt x="4829" y="86"/>
                    </a:lnTo>
                    <a:lnTo>
                      <a:pt x="4831" y="33"/>
                    </a:lnTo>
                    <a:lnTo>
                      <a:pt x="4834" y="26"/>
                    </a:lnTo>
                    <a:lnTo>
                      <a:pt x="4836" y="34"/>
                    </a:lnTo>
                    <a:lnTo>
                      <a:pt x="4838" y="32"/>
                    </a:lnTo>
                    <a:lnTo>
                      <a:pt x="4841" y="41"/>
                    </a:lnTo>
                    <a:lnTo>
                      <a:pt x="4843" y="42"/>
                    </a:lnTo>
                    <a:lnTo>
                      <a:pt x="4846" y="39"/>
                    </a:lnTo>
                    <a:lnTo>
                      <a:pt x="4848" y="59"/>
                    </a:lnTo>
                    <a:lnTo>
                      <a:pt x="4851" y="66"/>
                    </a:lnTo>
                    <a:lnTo>
                      <a:pt x="4853" y="65"/>
                    </a:lnTo>
                    <a:lnTo>
                      <a:pt x="4855" y="64"/>
                    </a:lnTo>
                    <a:lnTo>
                      <a:pt x="4858" y="66"/>
                    </a:lnTo>
                    <a:lnTo>
                      <a:pt x="4860" y="66"/>
                    </a:lnTo>
                    <a:lnTo>
                      <a:pt x="4863" y="70"/>
                    </a:lnTo>
                    <a:lnTo>
                      <a:pt x="4865" y="77"/>
                    </a:lnTo>
                    <a:lnTo>
                      <a:pt x="4867" y="80"/>
                    </a:lnTo>
                    <a:lnTo>
                      <a:pt x="4869" y="82"/>
                    </a:lnTo>
                    <a:lnTo>
                      <a:pt x="4872" y="58"/>
                    </a:lnTo>
                    <a:lnTo>
                      <a:pt x="4874" y="75"/>
                    </a:lnTo>
                    <a:lnTo>
                      <a:pt x="4877" y="76"/>
                    </a:lnTo>
                    <a:lnTo>
                      <a:pt x="4879" y="79"/>
                    </a:lnTo>
                    <a:lnTo>
                      <a:pt x="4882" y="81"/>
                    </a:lnTo>
                    <a:lnTo>
                      <a:pt x="4884" y="70"/>
                    </a:lnTo>
                    <a:lnTo>
                      <a:pt x="4886" y="81"/>
                    </a:lnTo>
                    <a:lnTo>
                      <a:pt x="4889" y="81"/>
                    </a:lnTo>
                    <a:lnTo>
                      <a:pt x="4891" y="86"/>
                    </a:lnTo>
                    <a:lnTo>
                      <a:pt x="4894" y="82"/>
                    </a:lnTo>
                    <a:lnTo>
                      <a:pt x="4896" y="80"/>
                    </a:lnTo>
                    <a:lnTo>
                      <a:pt x="4898" y="80"/>
                    </a:lnTo>
                    <a:lnTo>
                      <a:pt x="4901" y="71"/>
                    </a:lnTo>
                    <a:lnTo>
                      <a:pt x="4903" y="81"/>
                    </a:lnTo>
                    <a:lnTo>
                      <a:pt x="4905" y="91"/>
                    </a:lnTo>
                    <a:lnTo>
                      <a:pt x="4908" y="78"/>
                    </a:lnTo>
                    <a:lnTo>
                      <a:pt x="4910" y="77"/>
                    </a:lnTo>
                    <a:lnTo>
                      <a:pt x="4913" y="84"/>
                    </a:lnTo>
                    <a:lnTo>
                      <a:pt x="4915" y="86"/>
                    </a:lnTo>
                    <a:lnTo>
                      <a:pt x="4917" y="87"/>
                    </a:lnTo>
                    <a:lnTo>
                      <a:pt x="4920" y="76"/>
                    </a:lnTo>
                    <a:lnTo>
                      <a:pt x="4922" y="78"/>
                    </a:lnTo>
                    <a:lnTo>
                      <a:pt x="4925" y="84"/>
                    </a:lnTo>
                    <a:lnTo>
                      <a:pt x="4927" y="81"/>
                    </a:lnTo>
                    <a:lnTo>
                      <a:pt x="4929" y="78"/>
                    </a:lnTo>
                    <a:lnTo>
                      <a:pt x="4932" y="85"/>
                    </a:lnTo>
                    <a:lnTo>
                      <a:pt x="4934" y="84"/>
                    </a:lnTo>
                    <a:lnTo>
                      <a:pt x="4937" y="76"/>
                    </a:lnTo>
                    <a:lnTo>
                      <a:pt x="4939" y="82"/>
                    </a:lnTo>
                    <a:lnTo>
                      <a:pt x="4942" y="76"/>
                    </a:lnTo>
                    <a:lnTo>
                      <a:pt x="4944" y="79"/>
                    </a:lnTo>
                    <a:lnTo>
                      <a:pt x="4946" y="88"/>
                    </a:lnTo>
                    <a:lnTo>
                      <a:pt x="4948" y="73"/>
                    </a:lnTo>
                    <a:lnTo>
                      <a:pt x="4951" y="79"/>
                    </a:lnTo>
                    <a:lnTo>
                      <a:pt x="4953" y="81"/>
                    </a:lnTo>
                    <a:lnTo>
                      <a:pt x="4956" y="83"/>
                    </a:lnTo>
                    <a:lnTo>
                      <a:pt x="4958" y="99"/>
                    </a:lnTo>
                    <a:lnTo>
                      <a:pt x="4960" y="89"/>
                    </a:lnTo>
                    <a:lnTo>
                      <a:pt x="4963" y="90"/>
                    </a:lnTo>
                    <a:lnTo>
                      <a:pt x="4965" y="89"/>
                    </a:lnTo>
                    <a:lnTo>
                      <a:pt x="4968" y="85"/>
                    </a:lnTo>
                    <a:lnTo>
                      <a:pt x="4970" y="84"/>
                    </a:lnTo>
                    <a:lnTo>
                      <a:pt x="4973" y="86"/>
                    </a:lnTo>
                    <a:lnTo>
                      <a:pt x="4975" y="80"/>
                    </a:lnTo>
                    <a:lnTo>
                      <a:pt x="4977" y="82"/>
                    </a:lnTo>
                    <a:lnTo>
                      <a:pt x="4979" y="85"/>
                    </a:lnTo>
                    <a:lnTo>
                      <a:pt x="4982" y="77"/>
                    </a:lnTo>
                    <a:lnTo>
                      <a:pt x="4984" y="83"/>
                    </a:lnTo>
                    <a:lnTo>
                      <a:pt x="4987" y="85"/>
                    </a:lnTo>
                    <a:lnTo>
                      <a:pt x="4989" y="87"/>
                    </a:lnTo>
                    <a:lnTo>
                      <a:pt x="4992" y="76"/>
                    </a:lnTo>
                    <a:lnTo>
                      <a:pt x="4994" y="90"/>
                    </a:lnTo>
                    <a:lnTo>
                      <a:pt x="4996" y="87"/>
                    </a:lnTo>
                    <a:lnTo>
                      <a:pt x="4999" y="82"/>
                    </a:lnTo>
                    <a:lnTo>
                      <a:pt x="5001" y="75"/>
                    </a:lnTo>
                    <a:lnTo>
                      <a:pt x="5004" y="83"/>
                    </a:lnTo>
                    <a:lnTo>
                      <a:pt x="5006" y="82"/>
                    </a:lnTo>
                    <a:lnTo>
                      <a:pt x="5008" y="88"/>
                    </a:lnTo>
                    <a:lnTo>
                      <a:pt x="5011" y="81"/>
                    </a:lnTo>
                    <a:lnTo>
                      <a:pt x="5013" y="87"/>
                    </a:lnTo>
                    <a:lnTo>
                      <a:pt x="5016" y="89"/>
                    </a:lnTo>
                    <a:lnTo>
                      <a:pt x="5018" y="86"/>
                    </a:lnTo>
                    <a:lnTo>
                      <a:pt x="5020" y="76"/>
                    </a:lnTo>
                    <a:lnTo>
                      <a:pt x="5023" y="89"/>
                    </a:lnTo>
                    <a:lnTo>
                      <a:pt x="5025" y="77"/>
                    </a:lnTo>
                    <a:lnTo>
                      <a:pt x="5027" y="92"/>
                    </a:lnTo>
                    <a:lnTo>
                      <a:pt x="5030" y="78"/>
                    </a:lnTo>
                    <a:lnTo>
                      <a:pt x="5032" y="86"/>
                    </a:lnTo>
                    <a:lnTo>
                      <a:pt x="5035" y="79"/>
                    </a:lnTo>
                    <a:lnTo>
                      <a:pt x="5037" y="78"/>
                    </a:lnTo>
                    <a:lnTo>
                      <a:pt x="5039" y="74"/>
                    </a:lnTo>
                    <a:lnTo>
                      <a:pt x="5042" y="72"/>
                    </a:lnTo>
                    <a:lnTo>
                      <a:pt x="5044" y="81"/>
                    </a:lnTo>
                    <a:lnTo>
                      <a:pt x="5047" y="77"/>
                    </a:lnTo>
                    <a:lnTo>
                      <a:pt x="5049" y="67"/>
                    </a:lnTo>
                    <a:lnTo>
                      <a:pt x="5051" y="72"/>
                    </a:lnTo>
                    <a:lnTo>
                      <a:pt x="5054" y="78"/>
                    </a:lnTo>
                    <a:lnTo>
                      <a:pt x="5056" y="92"/>
                    </a:lnTo>
                    <a:lnTo>
                      <a:pt x="5058" y="82"/>
                    </a:lnTo>
                    <a:lnTo>
                      <a:pt x="5061" y="92"/>
                    </a:lnTo>
                    <a:lnTo>
                      <a:pt x="5063" y="84"/>
                    </a:lnTo>
                    <a:lnTo>
                      <a:pt x="5066" y="77"/>
                    </a:lnTo>
                    <a:lnTo>
                      <a:pt x="5068" y="77"/>
                    </a:lnTo>
                    <a:lnTo>
                      <a:pt x="5070" y="83"/>
                    </a:lnTo>
                    <a:lnTo>
                      <a:pt x="5073" y="83"/>
                    </a:lnTo>
                    <a:lnTo>
                      <a:pt x="5075" y="72"/>
                    </a:lnTo>
                    <a:lnTo>
                      <a:pt x="5078" y="84"/>
                    </a:lnTo>
                    <a:lnTo>
                      <a:pt x="5080" y="89"/>
                    </a:lnTo>
                    <a:lnTo>
                      <a:pt x="5083" y="90"/>
                    </a:lnTo>
                    <a:lnTo>
                      <a:pt x="5085" y="83"/>
                    </a:lnTo>
                    <a:lnTo>
                      <a:pt x="5087" y="79"/>
                    </a:lnTo>
                    <a:lnTo>
                      <a:pt x="5090" y="76"/>
                    </a:lnTo>
                    <a:lnTo>
                      <a:pt x="5092" y="92"/>
                    </a:lnTo>
                    <a:lnTo>
                      <a:pt x="5095" y="86"/>
                    </a:lnTo>
                    <a:lnTo>
                      <a:pt x="5097" y="81"/>
                    </a:lnTo>
                    <a:lnTo>
                      <a:pt x="5099" y="68"/>
                    </a:lnTo>
                    <a:lnTo>
                      <a:pt x="5101" y="81"/>
                    </a:lnTo>
                    <a:lnTo>
                      <a:pt x="5104" y="83"/>
                    </a:lnTo>
                    <a:lnTo>
                      <a:pt x="5106" y="76"/>
                    </a:lnTo>
                    <a:lnTo>
                      <a:pt x="5109" y="77"/>
                    </a:lnTo>
                    <a:lnTo>
                      <a:pt x="5111" y="90"/>
                    </a:lnTo>
                    <a:lnTo>
                      <a:pt x="5114" y="85"/>
                    </a:lnTo>
                    <a:lnTo>
                      <a:pt x="5116" y="81"/>
                    </a:lnTo>
                    <a:lnTo>
                      <a:pt x="5118" y="84"/>
                    </a:lnTo>
                    <a:lnTo>
                      <a:pt x="5121" y="79"/>
                    </a:lnTo>
                    <a:lnTo>
                      <a:pt x="5123" y="90"/>
                    </a:lnTo>
                    <a:lnTo>
                      <a:pt x="5126" y="95"/>
                    </a:lnTo>
                    <a:lnTo>
                      <a:pt x="5128" y="87"/>
                    </a:lnTo>
                    <a:lnTo>
                      <a:pt x="5130" y="66"/>
                    </a:lnTo>
                    <a:lnTo>
                      <a:pt x="5133" y="75"/>
                    </a:lnTo>
                    <a:lnTo>
                      <a:pt x="5135" y="95"/>
                    </a:lnTo>
                    <a:lnTo>
                      <a:pt x="5137" y="67"/>
                    </a:lnTo>
                    <a:lnTo>
                      <a:pt x="5140" y="73"/>
                    </a:lnTo>
                    <a:lnTo>
                      <a:pt x="5142" y="86"/>
                    </a:lnTo>
                    <a:lnTo>
                      <a:pt x="5145" y="76"/>
                    </a:lnTo>
                    <a:lnTo>
                      <a:pt x="5147" y="77"/>
                    </a:lnTo>
                    <a:lnTo>
                      <a:pt x="5149" y="77"/>
                    </a:lnTo>
                    <a:lnTo>
                      <a:pt x="5152" y="79"/>
                    </a:lnTo>
                    <a:lnTo>
                      <a:pt x="5154" y="73"/>
                    </a:lnTo>
                    <a:lnTo>
                      <a:pt x="5157" y="77"/>
                    </a:lnTo>
                    <a:lnTo>
                      <a:pt x="5159" y="81"/>
                    </a:lnTo>
                    <a:lnTo>
                      <a:pt x="5161" y="91"/>
                    </a:lnTo>
                    <a:lnTo>
                      <a:pt x="5164" y="94"/>
                    </a:lnTo>
                    <a:lnTo>
                      <a:pt x="5166" y="82"/>
                    </a:lnTo>
                    <a:lnTo>
                      <a:pt x="5169" y="78"/>
                    </a:lnTo>
                    <a:lnTo>
                      <a:pt x="5171" y="84"/>
                    </a:lnTo>
                    <a:lnTo>
                      <a:pt x="5173" y="81"/>
                    </a:lnTo>
                    <a:lnTo>
                      <a:pt x="5176" y="90"/>
                    </a:lnTo>
                    <a:lnTo>
                      <a:pt x="5178" y="77"/>
                    </a:lnTo>
                    <a:lnTo>
                      <a:pt x="5180" y="93"/>
                    </a:lnTo>
                    <a:lnTo>
                      <a:pt x="5183" y="84"/>
                    </a:lnTo>
                    <a:lnTo>
                      <a:pt x="5185" y="72"/>
                    </a:lnTo>
                    <a:lnTo>
                      <a:pt x="5188" y="93"/>
                    </a:lnTo>
                    <a:lnTo>
                      <a:pt x="5190" y="76"/>
                    </a:lnTo>
                    <a:lnTo>
                      <a:pt x="5192" y="99"/>
                    </a:lnTo>
                    <a:lnTo>
                      <a:pt x="5195" y="78"/>
                    </a:lnTo>
                    <a:lnTo>
                      <a:pt x="5197" y="87"/>
                    </a:lnTo>
                    <a:lnTo>
                      <a:pt x="5200" y="85"/>
                    </a:lnTo>
                    <a:lnTo>
                      <a:pt x="5202" y="80"/>
                    </a:lnTo>
                    <a:lnTo>
                      <a:pt x="5205" y="79"/>
                    </a:lnTo>
                    <a:lnTo>
                      <a:pt x="5207" y="82"/>
                    </a:lnTo>
                    <a:lnTo>
                      <a:pt x="5209" y="74"/>
                    </a:lnTo>
                    <a:lnTo>
                      <a:pt x="5211" y="88"/>
                    </a:lnTo>
                    <a:lnTo>
                      <a:pt x="5214" y="94"/>
                    </a:lnTo>
                    <a:lnTo>
                      <a:pt x="5216" y="92"/>
                    </a:lnTo>
                    <a:lnTo>
                      <a:pt x="5219" y="87"/>
                    </a:lnTo>
                    <a:lnTo>
                      <a:pt x="5221" y="87"/>
                    </a:lnTo>
                    <a:lnTo>
                      <a:pt x="5223" y="88"/>
                    </a:lnTo>
                    <a:lnTo>
                      <a:pt x="5226" y="73"/>
                    </a:lnTo>
                    <a:lnTo>
                      <a:pt x="5228" y="83"/>
                    </a:lnTo>
                    <a:lnTo>
                      <a:pt x="5231" y="72"/>
                    </a:lnTo>
                    <a:lnTo>
                      <a:pt x="5233" y="76"/>
                    </a:lnTo>
                    <a:lnTo>
                      <a:pt x="5236" y="88"/>
                    </a:lnTo>
                    <a:lnTo>
                      <a:pt x="5238" y="81"/>
                    </a:lnTo>
                    <a:lnTo>
                      <a:pt x="5240" y="88"/>
                    </a:lnTo>
                    <a:lnTo>
                      <a:pt x="5243" y="84"/>
                    </a:lnTo>
                    <a:lnTo>
                      <a:pt x="5245" y="88"/>
                    </a:lnTo>
                    <a:lnTo>
                      <a:pt x="5247" y="85"/>
                    </a:lnTo>
                    <a:lnTo>
                      <a:pt x="5250" y="77"/>
                    </a:lnTo>
                    <a:lnTo>
                      <a:pt x="5252" y="92"/>
                    </a:lnTo>
                    <a:lnTo>
                      <a:pt x="5255" y="87"/>
                    </a:lnTo>
                    <a:lnTo>
                      <a:pt x="5257" y="71"/>
                    </a:lnTo>
                    <a:lnTo>
                      <a:pt x="5259" y="92"/>
                    </a:lnTo>
                    <a:lnTo>
                      <a:pt x="5262" y="92"/>
                    </a:lnTo>
                    <a:lnTo>
                      <a:pt x="5264" y="74"/>
                    </a:lnTo>
                    <a:lnTo>
                      <a:pt x="5267" y="80"/>
                    </a:lnTo>
                    <a:lnTo>
                      <a:pt x="5269" y="95"/>
                    </a:lnTo>
                    <a:lnTo>
                      <a:pt x="5271" y="87"/>
                    </a:lnTo>
                    <a:lnTo>
                      <a:pt x="5274" y="90"/>
                    </a:lnTo>
                    <a:lnTo>
                      <a:pt x="5276" y="97"/>
                    </a:lnTo>
                    <a:lnTo>
                      <a:pt x="5279" y="85"/>
                    </a:lnTo>
                    <a:lnTo>
                      <a:pt x="5281" y="80"/>
                    </a:lnTo>
                    <a:lnTo>
                      <a:pt x="5283" y="87"/>
                    </a:lnTo>
                    <a:lnTo>
                      <a:pt x="5286" y="90"/>
                    </a:lnTo>
                    <a:lnTo>
                      <a:pt x="5288" y="73"/>
                    </a:lnTo>
                    <a:lnTo>
                      <a:pt x="5290" y="71"/>
                    </a:lnTo>
                    <a:lnTo>
                      <a:pt x="5293" y="68"/>
                    </a:lnTo>
                    <a:lnTo>
                      <a:pt x="5295" y="80"/>
                    </a:lnTo>
                    <a:lnTo>
                      <a:pt x="5298" y="81"/>
                    </a:lnTo>
                    <a:lnTo>
                      <a:pt x="5300" y="72"/>
                    </a:lnTo>
                    <a:lnTo>
                      <a:pt x="5302" y="81"/>
                    </a:lnTo>
                    <a:lnTo>
                      <a:pt x="5305" y="93"/>
                    </a:lnTo>
                    <a:lnTo>
                      <a:pt x="5307" y="94"/>
                    </a:lnTo>
                    <a:lnTo>
                      <a:pt x="5310" y="87"/>
                    </a:lnTo>
                    <a:lnTo>
                      <a:pt x="5312" y="88"/>
                    </a:lnTo>
                    <a:lnTo>
                      <a:pt x="5314" y="83"/>
                    </a:lnTo>
                    <a:lnTo>
                      <a:pt x="5317" y="72"/>
                    </a:lnTo>
                    <a:lnTo>
                      <a:pt x="5319" y="84"/>
                    </a:lnTo>
                    <a:lnTo>
                      <a:pt x="5321" y="95"/>
                    </a:lnTo>
                    <a:lnTo>
                      <a:pt x="5324" y="82"/>
                    </a:lnTo>
                    <a:lnTo>
                      <a:pt x="5326" y="75"/>
                    </a:lnTo>
                    <a:lnTo>
                      <a:pt x="5329" y="83"/>
                    </a:lnTo>
                    <a:lnTo>
                      <a:pt x="5331" y="89"/>
                    </a:lnTo>
                    <a:lnTo>
                      <a:pt x="5333" y="79"/>
                    </a:lnTo>
                    <a:lnTo>
                      <a:pt x="5336" y="93"/>
                    </a:lnTo>
                    <a:lnTo>
                      <a:pt x="5338" y="79"/>
                    </a:lnTo>
                    <a:lnTo>
                      <a:pt x="5341" y="90"/>
                    </a:lnTo>
                    <a:lnTo>
                      <a:pt x="5343" y="81"/>
                    </a:lnTo>
                    <a:lnTo>
                      <a:pt x="5346" y="90"/>
                    </a:lnTo>
                    <a:lnTo>
                      <a:pt x="5348" y="76"/>
                    </a:lnTo>
                    <a:lnTo>
                      <a:pt x="5350" y="90"/>
                    </a:lnTo>
                    <a:lnTo>
                      <a:pt x="5353" y="98"/>
                    </a:lnTo>
                    <a:lnTo>
                      <a:pt x="5355" y="95"/>
                    </a:lnTo>
                    <a:lnTo>
                      <a:pt x="5358" y="80"/>
                    </a:lnTo>
                    <a:lnTo>
                      <a:pt x="5360" y="82"/>
                    </a:lnTo>
                    <a:lnTo>
                      <a:pt x="5362" y="84"/>
                    </a:lnTo>
                    <a:lnTo>
                      <a:pt x="5364" y="77"/>
                    </a:lnTo>
                    <a:lnTo>
                      <a:pt x="5367" y="93"/>
                    </a:lnTo>
                    <a:lnTo>
                      <a:pt x="5369" y="80"/>
                    </a:lnTo>
                    <a:lnTo>
                      <a:pt x="5372" y="72"/>
                    </a:lnTo>
                    <a:lnTo>
                      <a:pt x="5374" y="86"/>
                    </a:lnTo>
                    <a:lnTo>
                      <a:pt x="5377" y="85"/>
                    </a:lnTo>
                    <a:lnTo>
                      <a:pt x="5379" y="89"/>
                    </a:lnTo>
                    <a:lnTo>
                      <a:pt x="5381" y="89"/>
                    </a:lnTo>
                    <a:lnTo>
                      <a:pt x="5384" y="78"/>
                    </a:lnTo>
                    <a:lnTo>
                      <a:pt x="5386" y="83"/>
                    </a:lnTo>
                    <a:lnTo>
                      <a:pt x="5389" y="64"/>
                    </a:lnTo>
                    <a:lnTo>
                      <a:pt x="5391" y="90"/>
                    </a:lnTo>
                    <a:lnTo>
                      <a:pt x="5393" y="97"/>
                    </a:lnTo>
                    <a:lnTo>
                      <a:pt x="5396" y="79"/>
                    </a:lnTo>
                    <a:lnTo>
                      <a:pt x="5398" y="88"/>
                    </a:lnTo>
                    <a:lnTo>
                      <a:pt x="5400" y="94"/>
                    </a:lnTo>
                    <a:lnTo>
                      <a:pt x="5403" y="81"/>
                    </a:lnTo>
                    <a:lnTo>
                      <a:pt x="5405" y="83"/>
                    </a:lnTo>
                    <a:lnTo>
                      <a:pt x="5408" y="89"/>
                    </a:lnTo>
                    <a:lnTo>
                      <a:pt x="5410" y="87"/>
                    </a:lnTo>
                    <a:lnTo>
                      <a:pt x="5412" y="86"/>
                    </a:lnTo>
                    <a:lnTo>
                      <a:pt x="5415" y="80"/>
                    </a:lnTo>
                    <a:lnTo>
                      <a:pt x="5417" y="100"/>
                    </a:lnTo>
                    <a:lnTo>
                      <a:pt x="5420" y="71"/>
                    </a:lnTo>
                    <a:lnTo>
                      <a:pt x="5422" y="93"/>
                    </a:lnTo>
                    <a:lnTo>
                      <a:pt x="5424" y="83"/>
                    </a:lnTo>
                    <a:lnTo>
                      <a:pt x="5427" y="87"/>
                    </a:lnTo>
                    <a:lnTo>
                      <a:pt x="5429" y="89"/>
                    </a:lnTo>
                    <a:lnTo>
                      <a:pt x="5432" y="89"/>
                    </a:lnTo>
                    <a:lnTo>
                      <a:pt x="5434" y="89"/>
                    </a:lnTo>
                    <a:lnTo>
                      <a:pt x="5437" y="90"/>
                    </a:lnTo>
                    <a:lnTo>
                      <a:pt x="5439" y="88"/>
                    </a:lnTo>
                    <a:lnTo>
                      <a:pt x="5441" y="94"/>
                    </a:lnTo>
                    <a:lnTo>
                      <a:pt x="5443" y="83"/>
                    </a:lnTo>
                    <a:lnTo>
                      <a:pt x="5446" y="100"/>
                    </a:lnTo>
                    <a:lnTo>
                      <a:pt x="5448" y="77"/>
                    </a:lnTo>
                    <a:lnTo>
                      <a:pt x="5451" y="77"/>
                    </a:lnTo>
                    <a:lnTo>
                      <a:pt x="5453" y="85"/>
                    </a:lnTo>
                    <a:lnTo>
                      <a:pt x="5455" y="87"/>
                    </a:lnTo>
                    <a:lnTo>
                      <a:pt x="5458" y="81"/>
                    </a:lnTo>
                    <a:lnTo>
                      <a:pt x="5460" y="87"/>
                    </a:lnTo>
                    <a:lnTo>
                      <a:pt x="5463" y="83"/>
                    </a:lnTo>
                    <a:lnTo>
                      <a:pt x="5465" y="81"/>
                    </a:lnTo>
                    <a:lnTo>
                      <a:pt x="5468" y="80"/>
                    </a:lnTo>
                    <a:lnTo>
                      <a:pt x="5470" y="82"/>
                    </a:lnTo>
                    <a:lnTo>
                      <a:pt x="5472" y="85"/>
                    </a:lnTo>
                    <a:lnTo>
                      <a:pt x="5474" y="83"/>
                    </a:lnTo>
                    <a:lnTo>
                      <a:pt x="5477" y="89"/>
                    </a:lnTo>
                    <a:lnTo>
                      <a:pt x="5479" y="82"/>
                    </a:lnTo>
                    <a:lnTo>
                      <a:pt x="5482" y="91"/>
                    </a:lnTo>
                    <a:lnTo>
                      <a:pt x="5484" y="87"/>
                    </a:lnTo>
                    <a:lnTo>
                      <a:pt x="5487" y="85"/>
                    </a:lnTo>
                    <a:lnTo>
                      <a:pt x="5489" y="98"/>
                    </a:lnTo>
                    <a:lnTo>
                      <a:pt x="5491" y="95"/>
                    </a:lnTo>
                    <a:lnTo>
                      <a:pt x="5494" y="81"/>
                    </a:lnTo>
                    <a:lnTo>
                      <a:pt x="5496" y="92"/>
                    </a:lnTo>
                    <a:lnTo>
                      <a:pt x="5499" y="80"/>
                    </a:lnTo>
                    <a:lnTo>
                      <a:pt x="5501" y="87"/>
                    </a:lnTo>
                    <a:lnTo>
                      <a:pt x="5503" y="85"/>
                    </a:lnTo>
                    <a:lnTo>
                      <a:pt x="5506" y="64"/>
                    </a:lnTo>
                    <a:lnTo>
                      <a:pt x="5508" y="85"/>
                    </a:lnTo>
                    <a:lnTo>
                      <a:pt x="5511" y="87"/>
                    </a:lnTo>
                    <a:lnTo>
                      <a:pt x="5513" y="81"/>
                    </a:lnTo>
                    <a:lnTo>
                      <a:pt x="5515" y="89"/>
                    </a:lnTo>
                    <a:lnTo>
                      <a:pt x="5518" y="72"/>
                    </a:lnTo>
                    <a:lnTo>
                      <a:pt x="5520" y="89"/>
                    </a:lnTo>
                    <a:lnTo>
                      <a:pt x="5522" y="74"/>
                    </a:lnTo>
                    <a:lnTo>
                      <a:pt x="5525" y="85"/>
                    </a:lnTo>
                    <a:lnTo>
                      <a:pt x="5527" y="91"/>
                    </a:lnTo>
                    <a:lnTo>
                      <a:pt x="5530" y="74"/>
                    </a:lnTo>
                    <a:lnTo>
                      <a:pt x="5532" y="90"/>
                    </a:lnTo>
                    <a:lnTo>
                      <a:pt x="5534" y="87"/>
                    </a:lnTo>
                    <a:lnTo>
                      <a:pt x="5537" y="79"/>
                    </a:lnTo>
                    <a:lnTo>
                      <a:pt x="5539" y="84"/>
                    </a:lnTo>
                    <a:lnTo>
                      <a:pt x="5542" y="78"/>
                    </a:lnTo>
                    <a:lnTo>
                      <a:pt x="5544" y="94"/>
                    </a:lnTo>
                    <a:lnTo>
                      <a:pt x="5546" y="79"/>
                    </a:lnTo>
                    <a:lnTo>
                      <a:pt x="5549" y="96"/>
                    </a:lnTo>
                    <a:lnTo>
                      <a:pt x="5551" y="71"/>
                    </a:lnTo>
                    <a:lnTo>
                      <a:pt x="5553" y="91"/>
                    </a:lnTo>
                    <a:lnTo>
                      <a:pt x="5556" y="75"/>
                    </a:lnTo>
                    <a:lnTo>
                      <a:pt x="5558" y="86"/>
                    </a:lnTo>
                    <a:lnTo>
                      <a:pt x="5561" y="84"/>
                    </a:lnTo>
                    <a:lnTo>
                      <a:pt x="5563" y="82"/>
                    </a:lnTo>
                    <a:lnTo>
                      <a:pt x="5565" y="87"/>
                    </a:lnTo>
                    <a:lnTo>
                      <a:pt x="5568" y="79"/>
                    </a:lnTo>
                    <a:lnTo>
                      <a:pt x="5570" y="81"/>
                    </a:lnTo>
                    <a:lnTo>
                      <a:pt x="5573" y="89"/>
                    </a:lnTo>
                    <a:lnTo>
                      <a:pt x="5575" y="74"/>
                    </a:lnTo>
                    <a:lnTo>
                      <a:pt x="5578" y="82"/>
                    </a:lnTo>
                    <a:lnTo>
                      <a:pt x="5580" y="88"/>
                    </a:lnTo>
                    <a:lnTo>
                      <a:pt x="5582" y="80"/>
                    </a:lnTo>
                    <a:lnTo>
                      <a:pt x="5585" y="71"/>
                    </a:lnTo>
                    <a:lnTo>
                      <a:pt x="5587" y="85"/>
                    </a:lnTo>
                    <a:lnTo>
                      <a:pt x="5590" y="94"/>
                    </a:lnTo>
                    <a:lnTo>
                      <a:pt x="5592" y="86"/>
                    </a:lnTo>
                    <a:lnTo>
                      <a:pt x="5594" y="78"/>
                    </a:lnTo>
                    <a:lnTo>
                      <a:pt x="5596" y="78"/>
                    </a:lnTo>
                    <a:lnTo>
                      <a:pt x="5599" y="92"/>
                    </a:lnTo>
                    <a:lnTo>
                      <a:pt x="5601" y="73"/>
                    </a:lnTo>
                    <a:lnTo>
                      <a:pt x="5604" y="81"/>
                    </a:lnTo>
                    <a:lnTo>
                      <a:pt x="5606" y="77"/>
                    </a:lnTo>
                    <a:lnTo>
                      <a:pt x="5609" y="89"/>
                    </a:lnTo>
                    <a:lnTo>
                      <a:pt x="5611" y="89"/>
                    </a:lnTo>
                    <a:lnTo>
                      <a:pt x="5613" y="90"/>
                    </a:lnTo>
                    <a:lnTo>
                      <a:pt x="5616" y="87"/>
                    </a:lnTo>
                    <a:lnTo>
                      <a:pt x="5618" y="96"/>
                    </a:lnTo>
                    <a:lnTo>
                      <a:pt x="5621" y="83"/>
                    </a:lnTo>
                    <a:lnTo>
                      <a:pt x="5623" y="84"/>
                    </a:lnTo>
                    <a:lnTo>
                      <a:pt x="5625" y="87"/>
                    </a:lnTo>
                    <a:lnTo>
                      <a:pt x="5628" y="91"/>
                    </a:lnTo>
                    <a:lnTo>
                      <a:pt x="5630" y="84"/>
                    </a:lnTo>
                    <a:lnTo>
                      <a:pt x="5632" y="87"/>
                    </a:lnTo>
                    <a:lnTo>
                      <a:pt x="5635" y="74"/>
                    </a:lnTo>
                    <a:lnTo>
                      <a:pt x="5637" y="90"/>
                    </a:lnTo>
                    <a:lnTo>
                      <a:pt x="5640" y="85"/>
                    </a:lnTo>
                    <a:lnTo>
                      <a:pt x="5642" y="93"/>
                    </a:lnTo>
                    <a:lnTo>
                      <a:pt x="5644" y="77"/>
                    </a:lnTo>
                    <a:lnTo>
                      <a:pt x="5647" y="87"/>
                    </a:lnTo>
                    <a:lnTo>
                      <a:pt x="5649" y="85"/>
                    </a:lnTo>
                    <a:lnTo>
                      <a:pt x="5652" y="69"/>
                    </a:lnTo>
                    <a:lnTo>
                      <a:pt x="5654" y="74"/>
                    </a:lnTo>
                    <a:lnTo>
                      <a:pt x="5656" y="87"/>
                    </a:lnTo>
                    <a:lnTo>
                      <a:pt x="5659" y="84"/>
                    </a:lnTo>
                    <a:lnTo>
                      <a:pt x="5661" y="89"/>
                    </a:lnTo>
                    <a:lnTo>
                      <a:pt x="5664" y="81"/>
                    </a:lnTo>
                    <a:lnTo>
                      <a:pt x="5666" y="95"/>
                    </a:lnTo>
                    <a:lnTo>
                      <a:pt x="5669" y="85"/>
                    </a:lnTo>
                    <a:lnTo>
                      <a:pt x="5671" y="82"/>
                    </a:lnTo>
                    <a:lnTo>
                      <a:pt x="5673" y="81"/>
                    </a:lnTo>
                    <a:lnTo>
                      <a:pt x="5675" y="89"/>
                    </a:lnTo>
                    <a:lnTo>
                      <a:pt x="5678" y="75"/>
                    </a:lnTo>
                    <a:lnTo>
                      <a:pt x="5680" y="74"/>
                    </a:lnTo>
                    <a:lnTo>
                      <a:pt x="5683" y="84"/>
                    </a:lnTo>
                    <a:lnTo>
                      <a:pt x="5685" y="69"/>
                    </a:lnTo>
                    <a:lnTo>
                      <a:pt x="5687" y="85"/>
                    </a:lnTo>
                    <a:lnTo>
                      <a:pt x="5690" y="100"/>
                    </a:lnTo>
                    <a:lnTo>
                      <a:pt x="5692" y="82"/>
                    </a:lnTo>
                    <a:lnTo>
                      <a:pt x="5695" y="96"/>
                    </a:lnTo>
                    <a:lnTo>
                      <a:pt x="5697" y="90"/>
                    </a:lnTo>
                    <a:lnTo>
                      <a:pt x="5700" y="70"/>
                    </a:lnTo>
                    <a:lnTo>
                      <a:pt x="5702" y="86"/>
                    </a:lnTo>
                    <a:lnTo>
                      <a:pt x="5704" y="81"/>
                    </a:lnTo>
                    <a:lnTo>
                      <a:pt x="5706" y="88"/>
                    </a:lnTo>
                    <a:lnTo>
                      <a:pt x="5709" y="69"/>
                    </a:lnTo>
                    <a:lnTo>
                      <a:pt x="5711" y="80"/>
                    </a:lnTo>
                    <a:lnTo>
                      <a:pt x="5714" y="77"/>
                    </a:lnTo>
                    <a:lnTo>
                      <a:pt x="5716" y="72"/>
                    </a:lnTo>
                    <a:lnTo>
                      <a:pt x="5719" y="77"/>
                    </a:lnTo>
                    <a:lnTo>
                      <a:pt x="5721" y="90"/>
                    </a:lnTo>
                    <a:lnTo>
                      <a:pt x="5723" y="89"/>
                    </a:lnTo>
                    <a:lnTo>
                      <a:pt x="5726" y="74"/>
                    </a:lnTo>
                    <a:lnTo>
                      <a:pt x="5728" y="85"/>
                    </a:lnTo>
                    <a:lnTo>
                      <a:pt x="5731" y="86"/>
                    </a:lnTo>
                    <a:lnTo>
                      <a:pt x="5733" y="91"/>
                    </a:lnTo>
                    <a:lnTo>
                      <a:pt x="5735" y="81"/>
                    </a:lnTo>
                    <a:lnTo>
                      <a:pt x="5738" y="94"/>
                    </a:lnTo>
                    <a:lnTo>
                      <a:pt x="5740" y="70"/>
                    </a:lnTo>
                    <a:lnTo>
                      <a:pt x="5743" y="72"/>
                    </a:lnTo>
                    <a:lnTo>
                      <a:pt x="5745" y="85"/>
                    </a:lnTo>
                    <a:lnTo>
                      <a:pt x="5747" y="70"/>
                    </a:lnTo>
                    <a:lnTo>
                      <a:pt x="5750" y="83"/>
                    </a:lnTo>
                    <a:lnTo>
                      <a:pt x="5752" y="80"/>
                    </a:lnTo>
                    <a:lnTo>
                      <a:pt x="5754" y="87"/>
                    </a:lnTo>
                    <a:lnTo>
                      <a:pt x="5757" y="80"/>
                    </a:lnTo>
                    <a:lnTo>
                      <a:pt x="5759" y="78"/>
                    </a:lnTo>
                    <a:lnTo>
                      <a:pt x="5762" y="78"/>
                    </a:lnTo>
                    <a:lnTo>
                      <a:pt x="5764" y="72"/>
                    </a:lnTo>
                    <a:lnTo>
                      <a:pt x="5766" y="82"/>
                    </a:lnTo>
                    <a:lnTo>
                      <a:pt x="5769" y="82"/>
                    </a:lnTo>
                    <a:lnTo>
                      <a:pt x="5771" y="90"/>
                    </a:lnTo>
                    <a:lnTo>
                      <a:pt x="5774" y="71"/>
                    </a:lnTo>
                    <a:lnTo>
                      <a:pt x="5776" y="74"/>
                    </a:lnTo>
                    <a:lnTo>
                      <a:pt x="5778" y="82"/>
                    </a:lnTo>
                    <a:lnTo>
                      <a:pt x="5781" y="82"/>
                    </a:lnTo>
                    <a:lnTo>
                      <a:pt x="5783" y="83"/>
                    </a:lnTo>
                    <a:lnTo>
                      <a:pt x="5785" y="90"/>
                    </a:lnTo>
                    <a:lnTo>
                      <a:pt x="5788" y="77"/>
                    </a:lnTo>
                    <a:lnTo>
                      <a:pt x="5790" y="90"/>
                    </a:lnTo>
                    <a:lnTo>
                      <a:pt x="5793" y="92"/>
                    </a:lnTo>
                    <a:lnTo>
                      <a:pt x="5795" y="84"/>
                    </a:lnTo>
                    <a:lnTo>
                      <a:pt x="5797" y="87"/>
                    </a:lnTo>
                    <a:lnTo>
                      <a:pt x="5800" y="95"/>
                    </a:lnTo>
                    <a:lnTo>
                      <a:pt x="5802" y="81"/>
                    </a:lnTo>
                    <a:lnTo>
                      <a:pt x="5805" y="80"/>
                    </a:lnTo>
                    <a:lnTo>
                      <a:pt x="5807" y="92"/>
                    </a:lnTo>
                    <a:lnTo>
                      <a:pt x="5809" y="81"/>
                    </a:lnTo>
                    <a:lnTo>
                      <a:pt x="5812" y="87"/>
                    </a:lnTo>
                    <a:lnTo>
                      <a:pt x="5814" y="81"/>
                    </a:lnTo>
                    <a:lnTo>
                      <a:pt x="5817" y="79"/>
                    </a:lnTo>
                    <a:lnTo>
                      <a:pt x="5819" y="84"/>
                    </a:lnTo>
                    <a:lnTo>
                      <a:pt x="5821" y="91"/>
                    </a:lnTo>
                    <a:lnTo>
                      <a:pt x="5824" y="87"/>
                    </a:lnTo>
                    <a:lnTo>
                      <a:pt x="5826" y="81"/>
                    </a:lnTo>
                    <a:lnTo>
                      <a:pt x="5828" y="90"/>
                    </a:lnTo>
                    <a:lnTo>
                      <a:pt x="5831" y="66"/>
                    </a:lnTo>
                    <a:lnTo>
                      <a:pt x="5833" y="79"/>
                    </a:lnTo>
                    <a:lnTo>
                      <a:pt x="5836" y="79"/>
                    </a:lnTo>
                    <a:lnTo>
                      <a:pt x="5838" y="81"/>
                    </a:lnTo>
                    <a:lnTo>
                      <a:pt x="5841" y="79"/>
                    </a:lnTo>
                    <a:lnTo>
                      <a:pt x="5843" y="89"/>
                    </a:lnTo>
                    <a:lnTo>
                      <a:pt x="5845" y="69"/>
                    </a:lnTo>
                    <a:lnTo>
                      <a:pt x="5848" y="81"/>
                    </a:lnTo>
                    <a:lnTo>
                      <a:pt x="5850" y="78"/>
                    </a:lnTo>
                    <a:lnTo>
                      <a:pt x="5853" y="79"/>
                    </a:lnTo>
                    <a:lnTo>
                      <a:pt x="5855" y="87"/>
                    </a:lnTo>
                    <a:lnTo>
                      <a:pt x="5857" y="82"/>
                    </a:lnTo>
                    <a:lnTo>
                      <a:pt x="5859" y="90"/>
                    </a:lnTo>
                    <a:lnTo>
                      <a:pt x="5860" y="89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Line 111">
                <a:extLst>
                  <a:ext uri="{FF2B5EF4-FFF2-40B4-BE49-F238E27FC236}">
                    <a16:creationId xmlns:a16="http://schemas.microsoft.com/office/drawing/2014/main" id="{FFD18AAA-DB04-4368-8762-19911D05B5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04902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Line 112">
                <a:extLst>
                  <a:ext uri="{FF2B5EF4-FFF2-40B4-BE49-F238E27FC236}">
                    <a16:creationId xmlns:a16="http://schemas.microsoft.com/office/drawing/2014/main" id="{8D18D2F4-B8FE-4868-889E-EAB8C9A4F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16939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Line 113">
                <a:extLst>
                  <a:ext uri="{FF2B5EF4-FFF2-40B4-BE49-F238E27FC236}">
                    <a16:creationId xmlns:a16="http://schemas.microsoft.com/office/drawing/2014/main" id="{A1FBDB56-3FDC-461A-A38B-D6CD8EEA2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628664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Line 114">
                <a:extLst>
                  <a:ext uri="{FF2B5EF4-FFF2-40B4-BE49-F238E27FC236}">
                    <a16:creationId xmlns:a16="http://schemas.microsoft.com/office/drawing/2014/main" id="{1A8B105C-D206-428A-AD4F-0ABA41C30C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41326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Line 115">
                <a:extLst>
                  <a:ext uri="{FF2B5EF4-FFF2-40B4-BE49-F238E27FC236}">
                    <a16:creationId xmlns:a16="http://schemas.microsoft.com/office/drawing/2014/main" id="{1CDCB463-F0AB-440A-AB41-3778240D7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853363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Line 116">
                <a:extLst>
                  <a:ext uri="{FF2B5EF4-FFF2-40B4-BE49-F238E27FC236}">
                    <a16:creationId xmlns:a16="http://schemas.microsoft.com/office/drawing/2014/main" id="{5D34E696-42BD-4381-8184-1993D1B41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965401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Line 117">
                <a:extLst>
                  <a:ext uri="{FF2B5EF4-FFF2-40B4-BE49-F238E27FC236}">
                    <a16:creationId xmlns:a16="http://schemas.microsoft.com/office/drawing/2014/main" id="{FFAC0569-EE74-407D-A35B-CB9DDE590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077126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Line 118">
                <a:extLst>
                  <a:ext uri="{FF2B5EF4-FFF2-40B4-BE49-F238E27FC236}">
                    <a16:creationId xmlns:a16="http://schemas.microsoft.com/office/drawing/2014/main" id="{64247F92-9EB9-4E9C-AB89-762C31FD50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190100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Line 119">
                <a:extLst>
                  <a:ext uri="{FF2B5EF4-FFF2-40B4-BE49-F238E27FC236}">
                    <a16:creationId xmlns:a16="http://schemas.microsoft.com/office/drawing/2014/main" id="{5C8C7EBB-FF26-4B96-8A45-FD72FEFED7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01825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Line 120">
                <a:extLst>
                  <a:ext uri="{FF2B5EF4-FFF2-40B4-BE49-F238E27FC236}">
                    <a16:creationId xmlns:a16="http://schemas.microsoft.com/office/drawing/2014/main" id="{6FDF4396-14E3-4EAB-90A7-501A5C74E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13862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Line 121">
                <a:extLst>
                  <a:ext uri="{FF2B5EF4-FFF2-40B4-BE49-F238E27FC236}">
                    <a16:creationId xmlns:a16="http://schemas.microsoft.com/office/drawing/2014/main" id="{D47CF84F-9D11-4A96-93BC-BDD706D8A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26524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Line 122">
                <a:extLst>
                  <a:ext uri="{FF2B5EF4-FFF2-40B4-BE49-F238E27FC236}">
                    <a16:creationId xmlns:a16="http://schemas.microsoft.com/office/drawing/2014/main" id="{E80E62C1-E958-40BF-920B-20A533681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638561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Line 123">
                <a:extLst>
                  <a:ext uri="{FF2B5EF4-FFF2-40B4-BE49-F238E27FC236}">
                    <a16:creationId xmlns:a16="http://schemas.microsoft.com/office/drawing/2014/main" id="{504A17D9-B07B-4A80-8BAC-8B82A4621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750599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Line 124">
                <a:extLst>
                  <a:ext uri="{FF2B5EF4-FFF2-40B4-BE49-F238E27FC236}">
                    <a16:creationId xmlns:a16="http://schemas.microsoft.com/office/drawing/2014/main" id="{48145B63-364B-482F-879F-25150C77D4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62324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Line 125">
                <a:extLst>
                  <a:ext uri="{FF2B5EF4-FFF2-40B4-BE49-F238E27FC236}">
                    <a16:creationId xmlns:a16="http://schemas.microsoft.com/office/drawing/2014/main" id="{4D1DB980-DD53-48A1-A9C1-97F42F4E2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974986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9" name="Line 126">
                <a:extLst>
                  <a:ext uri="{FF2B5EF4-FFF2-40B4-BE49-F238E27FC236}">
                    <a16:creationId xmlns:a16="http://schemas.microsoft.com/office/drawing/2014/main" id="{1D817F29-037F-4484-8BC5-653416C73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087023" y="34819117"/>
                <a:ext cx="0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749" name="Group 5748">
                <a:extLst>
                  <a:ext uri="{FF2B5EF4-FFF2-40B4-BE49-F238E27FC236}">
                    <a16:creationId xmlns:a16="http://schemas.microsoft.com/office/drawing/2014/main" id="{1C75838B-6880-4133-8BA6-86839D4D3781}"/>
                  </a:ext>
                </a:extLst>
              </p:cNvPr>
              <p:cNvGrpSpPr/>
              <p:nvPr/>
            </p:nvGrpSpPr>
            <p:grpSpPr>
              <a:xfrm>
                <a:off x="27094006" y="35252256"/>
                <a:ext cx="704039" cy="430887"/>
                <a:chOff x="27094006" y="35252256"/>
                <a:chExt cx="704039" cy="430887"/>
              </a:xfrm>
            </p:grpSpPr>
            <p:cxnSp>
              <p:nvCxnSpPr>
                <p:cNvPr id="5747" name="Straight Connector 5746">
                  <a:extLst>
                    <a:ext uri="{FF2B5EF4-FFF2-40B4-BE49-F238E27FC236}">
                      <a16:creationId xmlns:a16="http://schemas.microsoft.com/office/drawing/2014/main" id="{9DBD098C-8320-4F50-8EEF-0DA63D728D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30314" y="35682895"/>
                  <a:ext cx="223763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0" name="TextBox 3039">
                  <a:extLst>
                    <a:ext uri="{FF2B5EF4-FFF2-40B4-BE49-F238E27FC236}">
                      <a16:creationId xmlns:a16="http://schemas.microsoft.com/office/drawing/2014/main" id="{8EE2B18F-2E2C-4008-A9EE-E61CD5243587}"/>
                    </a:ext>
                  </a:extLst>
                </p:cNvPr>
                <p:cNvSpPr txBox="1"/>
                <p:nvPr/>
              </p:nvSpPr>
              <p:spPr>
                <a:xfrm>
                  <a:off x="27094006" y="35252256"/>
                  <a:ext cx="704039" cy="430887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200" b="1" dirty="0">
                      <a:latin typeface="Century Gothic" panose="020B0502020202020204" pitchFamily="34" charset="0"/>
                    </a:rPr>
                    <a:t>10 s</a:t>
                  </a:r>
                  <a:endParaRPr lang="en-US" sz="2200" b="1" dirty="0"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042" name="TextBox 3041">
                <a:extLst>
                  <a:ext uri="{FF2B5EF4-FFF2-40B4-BE49-F238E27FC236}">
                    <a16:creationId xmlns:a16="http://schemas.microsoft.com/office/drawing/2014/main" id="{5A31A3F4-AEBD-49F2-93C9-1DC49943F268}"/>
                  </a:ext>
                </a:extLst>
              </p:cNvPr>
              <p:cNvSpPr txBox="1"/>
              <p:nvPr/>
            </p:nvSpPr>
            <p:spPr>
              <a:xfrm>
                <a:off x="28454527" y="35252256"/>
                <a:ext cx="748924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Stim</a:t>
                </a:r>
              </a:p>
            </p:txBody>
          </p:sp>
        </p:grpSp>
      </p:grpSp>
      <p:sp>
        <p:nvSpPr>
          <p:cNvPr id="3432" name="TextBox 3431">
            <a:extLst>
              <a:ext uri="{FF2B5EF4-FFF2-40B4-BE49-F238E27FC236}">
                <a16:creationId xmlns:a16="http://schemas.microsoft.com/office/drawing/2014/main" id="{C94986EB-743E-48F7-9F13-376B5BAD7B9F}"/>
              </a:ext>
            </a:extLst>
          </p:cNvPr>
          <p:cNvSpPr txBox="1"/>
          <p:nvPr/>
        </p:nvSpPr>
        <p:spPr>
          <a:xfrm>
            <a:off x="436201" y="27684119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6497" name="TextBox 6496">
            <a:extLst>
              <a:ext uri="{FF2B5EF4-FFF2-40B4-BE49-F238E27FC236}">
                <a16:creationId xmlns:a16="http://schemas.microsoft.com/office/drawing/2014/main" id="{87F8D176-0D10-4018-A2D9-EE845D236814}"/>
              </a:ext>
            </a:extLst>
          </p:cNvPr>
          <p:cNvSpPr txBox="1"/>
          <p:nvPr/>
        </p:nvSpPr>
        <p:spPr>
          <a:xfrm>
            <a:off x="9977803" y="27776900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b</a:t>
            </a:r>
          </a:p>
        </p:txBody>
      </p:sp>
      <p:sp>
        <p:nvSpPr>
          <p:cNvPr id="6493" name="Rectangle 6492">
            <a:extLst>
              <a:ext uri="{FF2B5EF4-FFF2-40B4-BE49-F238E27FC236}">
                <a16:creationId xmlns:a16="http://schemas.microsoft.com/office/drawing/2014/main" id="{FC684090-3032-40EA-B231-D848F73DAD9A}"/>
              </a:ext>
            </a:extLst>
          </p:cNvPr>
          <p:cNvSpPr/>
          <p:nvPr/>
        </p:nvSpPr>
        <p:spPr>
          <a:xfrm>
            <a:off x="12121578" y="27954540"/>
            <a:ext cx="228600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1" name="Rectangle 6500">
            <a:extLst>
              <a:ext uri="{FF2B5EF4-FFF2-40B4-BE49-F238E27FC236}">
                <a16:creationId xmlns:a16="http://schemas.microsoft.com/office/drawing/2014/main" id="{EECE78DA-2886-4512-8FBD-CEF91AEFA969}"/>
              </a:ext>
            </a:extLst>
          </p:cNvPr>
          <p:cNvSpPr/>
          <p:nvPr/>
        </p:nvSpPr>
        <p:spPr>
          <a:xfrm>
            <a:off x="15000972" y="28086014"/>
            <a:ext cx="82296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3" name="Arrow: Right 283">
            <a:extLst>
              <a:ext uri="{FF2B5EF4-FFF2-40B4-BE49-F238E27FC236}">
                <a16:creationId xmlns:a16="http://schemas.microsoft.com/office/drawing/2014/main" id="{07B96104-A7C2-4F4C-BF7D-EFD85901EE35}"/>
              </a:ext>
            </a:extLst>
          </p:cNvPr>
          <p:cNvSpPr/>
          <p:nvPr/>
        </p:nvSpPr>
        <p:spPr>
          <a:xfrm rot="2100000">
            <a:off x="21456759" y="31507971"/>
            <a:ext cx="182880" cy="91440"/>
          </a:xfrm>
          <a:prstGeom prst="rightArrow">
            <a:avLst/>
          </a:prstGeom>
          <a:solidFill>
            <a:schemeClr val="bg1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02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984</TotalTime>
  <Words>391</Words>
  <Application>Microsoft Office PowerPoint</Application>
  <PresentationFormat>Custom</PresentationFormat>
  <Paragraphs>94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Light</vt:lpstr>
      <vt:lpstr>Calibri</vt:lpstr>
      <vt:lpstr>Calibri Light</vt:lpstr>
      <vt:lpstr>Century Gothic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Lourenco Inacio, Ana (NIH/NIMH) [F]</dc:creator>
  <cp:lastModifiedBy>Zhang, Lu (NIH/NIMH) [C]</cp:lastModifiedBy>
  <cp:revision>84</cp:revision>
  <cp:lastPrinted>2019-10-18T14:47:42Z</cp:lastPrinted>
  <dcterms:created xsi:type="dcterms:W3CDTF">2019-10-16T18:45:45Z</dcterms:created>
  <dcterms:modified xsi:type="dcterms:W3CDTF">2025-03-25T19:31:13Z</dcterms:modified>
</cp:coreProperties>
</file>